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332" r:id="rId2"/>
    <p:sldId id="335" r:id="rId3"/>
    <p:sldId id="339" r:id="rId4"/>
    <p:sldId id="333" r:id="rId5"/>
    <p:sldId id="334" r:id="rId6"/>
    <p:sldId id="338" r:id="rId7"/>
    <p:sldId id="337" r:id="rId8"/>
    <p:sldId id="336" r:id="rId9"/>
    <p:sldId id="340" r:id="rId10"/>
    <p:sldId id="320" r:id="rId11"/>
    <p:sldId id="322" r:id="rId12"/>
    <p:sldId id="323" r:id="rId13"/>
    <p:sldId id="324" r:id="rId14"/>
    <p:sldId id="325" r:id="rId15"/>
    <p:sldId id="326" r:id="rId16"/>
    <p:sldId id="327" r:id="rId17"/>
    <p:sldId id="331" r:id="rId18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80" y="-2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626D9F-1B4B-47F1-9D13-D50184A3ECDA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6CFFE-633B-4DD1-8344-0D5FA898B4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48882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00050" y="1828800"/>
            <a:ext cx="5888736" cy="24384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00050" y="4304715"/>
            <a:ext cx="5891022" cy="23368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1219202"/>
            <a:ext cx="1543050" cy="6949017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219202"/>
            <a:ext cx="4514850" cy="6949017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764" y="1755648"/>
            <a:ext cx="5829300" cy="1816608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764" y="3606219"/>
            <a:ext cx="5829300" cy="2012949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560113"/>
            <a:ext cx="3028950" cy="591312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473664"/>
            <a:ext cx="3030141" cy="879136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483769" y="2479677"/>
            <a:ext cx="3031331" cy="873124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42900" y="3352800"/>
            <a:ext cx="303014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352800"/>
            <a:ext cx="3031331" cy="5127627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229350" cy="1524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685803"/>
            <a:ext cx="2057400" cy="154940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14350" y="2235200"/>
            <a:ext cx="2057400" cy="6096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681287" y="2235200"/>
            <a:ext cx="3833813" cy="6096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2374315" y="1477436"/>
            <a:ext cx="3943350" cy="54864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6003101" y="7146359"/>
            <a:ext cx="116586" cy="207264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69329"/>
            <a:ext cx="1659636" cy="211016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771713"/>
            <a:ext cx="1657350" cy="290576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57900" y="8475134"/>
            <a:ext cx="457200" cy="486833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2614345" y="1599356"/>
            <a:ext cx="3463290" cy="524256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7144" y="7755467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3286125" y="8293101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7144" y="-9525"/>
            <a:ext cx="6872288" cy="13885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3286125" y="-9525"/>
            <a:ext cx="3571875" cy="850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524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42900" y="2580640"/>
            <a:ext cx="6172200" cy="5852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000250" y="8475134"/>
            <a:ext cx="25146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5943600" y="8475134"/>
            <a:ext cx="571500" cy="486833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4263" y="269877"/>
            <a:ext cx="6885411" cy="865632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&#1041;&#1072;&#1081;&#1076;&#1088;&#1072;&#1093;&#1084;&#1072;&#1085;&#1086;&#1074;.ppt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Метепшілік тарих пәнінен олимпиададан ІІ-ІІІ орын алған оқушы</a:t>
            </a:r>
            <a:br>
              <a:rPr lang="kk-KZ" dirty="0" smtClean="0"/>
            </a:br>
            <a:r>
              <a:rPr lang="kk-KZ" dirty="0" smtClean="0"/>
              <a:t>Қойшыбай Аружан</a:t>
            </a:r>
            <a:endParaRPr lang="ru-RU" dirty="0"/>
          </a:p>
        </p:txBody>
      </p:sp>
      <p:pic>
        <p:nvPicPr>
          <p:cNvPr id="3074" name="Picture 2" descr="C:\Users\hp\Desktop\фото партф\IMG-20170112-WA0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2483769"/>
            <a:ext cx="5976664" cy="6192688"/>
          </a:xfrm>
          <a:prstGeom prst="rect">
            <a:avLst/>
          </a:prstGeom>
          <a:noFill/>
        </p:spPr>
      </p:pic>
      <p:sp>
        <p:nvSpPr>
          <p:cNvPr id="4" name="Стрелка вправо 3">
            <a:hlinkClick r:id="rId3" action="ppaction://hlinkpres?slideindex=5&amp;slidetitle=Презентация PowerPoint"/>
          </p:cNvPr>
          <p:cNvSpPr/>
          <p:nvPr/>
        </p:nvSpPr>
        <p:spPr>
          <a:xfrm>
            <a:off x="4365104" y="7812360"/>
            <a:ext cx="1656184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Объект 2"/>
          <p:cNvSpPr>
            <a:spLocks noGrp="1"/>
          </p:cNvSpPr>
          <p:nvPr>
            <p:ph idx="1"/>
          </p:nvPr>
        </p:nvSpPr>
        <p:spPr>
          <a:xfrm>
            <a:off x="342900" y="755576"/>
            <a:ext cx="6172200" cy="7677224"/>
          </a:xfrm>
        </p:spPr>
        <p:txBody>
          <a:bodyPr rtlCol="0">
            <a:normAutofit/>
          </a:bodyPr>
          <a:lstStyle/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«Қостанай дарыны» өңірлік ғылыми-практикалық орталығы.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Нұрсейітова Айданаға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Совхоз орта мектебінің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chemeClr val="accent1"/>
                </a:solidFill>
              </a:rPr>
              <a:t>9</a:t>
            </a:r>
            <a:r>
              <a:rPr lang="kk-KZ" sz="2000" b="1" dirty="0" smtClean="0">
                <a:solidFill>
                  <a:schemeClr val="accent1"/>
                </a:solidFill>
              </a:rPr>
              <a:t> А сынып оқушысына Қазақстан тарихыбойынша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қашықтық олимпиадасына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қатысқаны үшін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chemeClr val="accent1"/>
                </a:solidFill>
              </a:rPr>
              <a:t>БЕРІЛДІ.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400" b="1" dirty="0" smtClean="0">
                <a:solidFill>
                  <a:schemeClr val="accent1"/>
                </a:solidFill>
                <a:latin typeface="+mj-lt"/>
              </a:rPr>
              <a:t>Қостанай қаласы. 2014 жыл.</a:t>
            </a:r>
            <a:endParaRPr lang="ru-RU" sz="2400" b="1" dirty="0" smtClean="0">
              <a:solidFill>
                <a:schemeClr val="accent1"/>
              </a:solidFill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38" y="4464050"/>
            <a:ext cx="2460625" cy="375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6" descr="D:\документ\МУРАТ\портфолио\Фото08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8" y="4427538"/>
            <a:ext cx="2881312" cy="44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0" name="Picture 7" descr="C:\Documents and Settings\Admin\Рабочий стол\АНИМАШКИ\animashki\blesk_rozserdvitaja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1775">
            <a:off x="4679156" y="-337343"/>
            <a:ext cx="111442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6590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Объект 2"/>
          <p:cNvSpPr>
            <a:spLocks noGrp="1"/>
          </p:cNvSpPr>
          <p:nvPr>
            <p:ph idx="1"/>
          </p:nvPr>
        </p:nvSpPr>
        <p:spPr>
          <a:xfrm>
            <a:off x="857250" y="251520"/>
            <a:ext cx="4800600" cy="5357118"/>
          </a:xfrm>
        </p:spPr>
        <p:txBody>
          <a:bodyPr rtlCol="0"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«Қостанай дарыны» өңірлік ғылыми-практикалық орталығы.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Қайырбекова Кәмшатқа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Совхоз орта мектебінің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7 А сынып оқушысына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Қазақстан тарихы  бойынша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C00000"/>
                </a:solidFill>
              </a:rPr>
              <a:t>қ</a:t>
            </a:r>
            <a:r>
              <a:rPr lang="kk-KZ" sz="2000" b="1" dirty="0" smtClean="0">
                <a:solidFill>
                  <a:srgbClr val="C00000"/>
                </a:solidFill>
              </a:rPr>
              <a:t>ашықтық олимпиадасына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C00000"/>
                </a:solidFill>
              </a:rPr>
              <a:t>қ</a:t>
            </a:r>
            <a:r>
              <a:rPr lang="kk-KZ" sz="2000" b="1" dirty="0" smtClean="0">
                <a:solidFill>
                  <a:srgbClr val="C00000"/>
                </a:solidFill>
              </a:rPr>
              <a:t>атысқаны үшін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БЕРІЛДІ.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C00000"/>
                </a:solidFill>
              </a:rPr>
              <a:t>Қостанай қаласы. 2014 жыл.</a:t>
            </a:r>
            <a:endParaRPr lang="ru-RU" sz="2000" b="1" dirty="0" smtClean="0">
              <a:solidFill>
                <a:srgbClr val="C00000"/>
              </a:solidFill>
            </a:endParaRPr>
          </a:p>
        </p:txBody>
      </p:sp>
      <p:pic>
        <p:nvPicPr>
          <p:cNvPr id="7475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675" y="4464050"/>
            <a:ext cx="2520950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7" name="Picture 6" descr="D:\Программы\Суреттер\фото\Новая папка\Фото03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38" y="4386263"/>
            <a:ext cx="2490787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1835150"/>
            <a:ext cx="1908175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0345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7" descr="http://xn--90aijddof1anh6g.xn--p1ai/wp-content/uploads/2014/01/%D0%90%D1%80%D1%82%D0%B8%D0%BA%D1%83%D0%BB-%D0%91%D0%A5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038" y="4044950"/>
            <a:ext cx="201612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0" name="Заголовок 1"/>
          <p:cNvSpPr>
            <a:spLocks noGrp="1"/>
          </p:cNvSpPr>
          <p:nvPr>
            <p:ph type="title"/>
          </p:nvPr>
        </p:nvSpPr>
        <p:spPr>
          <a:xfrm>
            <a:off x="1228725" y="6126163"/>
            <a:ext cx="4929188" cy="1716087"/>
          </a:xfrm>
        </p:spPr>
        <p:txBody>
          <a:bodyPr/>
          <a:lstStyle/>
          <a:p>
            <a:pPr eaLnBrk="1" hangingPunct="1"/>
            <a:endParaRPr lang="ru-RU" sz="1600" smtClean="0"/>
          </a:p>
        </p:txBody>
      </p:sp>
      <p:sp>
        <p:nvSpPr>
          <p:cNvPr id="56323" name="Объект 2"/>
          <p:cNvSpPr>
            <a:spLocks noGrp="1"/>
          </p:cNvSpPr>
          <p:nvPr>
            <p:ph idx="1"/>
          </p:nvPr>
        </p:nvSpPr>
        <p:spPr>
          <a:xfrm>
            <a:off x="3860800" y="755650"/>
            <a:ext cx="2663825" cy="3024188"/>
          </a:xfrm>
        </p:spPr>
        <p:txBody>
          <a:bodyPr rtlCol="0">
            <a:noAutofit/>
          </a:bodyPr>
          <a:lstStyle/>
          <a:p>
            <a:pPr marL="44450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«Қостанай дарыны» өңірлік ғылыми-практикалық орталығы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СЕРТИФИКАТ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выдан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учащейся 6 класса ГУ «Совхозная СШ»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Кусжановой Айжан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участнику дистанционной олимпиады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«Полиглот»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учащихся 5-6 классов.</a:t>
            </a:r>
            <a:b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Оргкомитет. 2014 г.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1" name="Picture 2" descr="C:\Users\111\Documents\Scanned Documents\Рисунок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5364163"/>
            <a:ext cx="501332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3" descr="D:\Программы\Суреттер\фото\Новая папка\Фото04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0" y="592138"/>
            <a:ext cx="295275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50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Объект 2"/>
          <p:cNvSpPr>
            <a:spLocks noGrp="1"/>
          </p:cNvSpPr>
          <p:nvPr>
            <p:ph idx="1"/>
          </p:nvPr>
        </p:nvSpPr>
        <p:spPr>
          <a:xfrm>
            <a:off x="857250" y="323850"/>
            <a:ext cx="5740400" cy="5284788"/>
          </a:xfrm>
        </p:spPr>
        <p:txBody>
          <a:bodyPr rtlCol="0">
            <a:normAutofit/>
          </a:bodyPr>
          <a:lstStyle/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kk-KZ" sz="1800" b="1" dirty="0" smtClean="0">
              <a:solidFill>
                <a:schemeClr val="accent1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Қойшыбай Аружан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Совхоз орта мектебінің 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10 «А»  сынып оқушысы.Қазақстан тарихы пәні бойынша республикалық қашықтық олимпиадасына қатысқанын растайды.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Астана қаласы 2015 жыл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kk-KZ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76804" name="Picture 7" descr="C:\Documents and Settings\Admin\Рабочий стол\АНИМАШКИ\animashki\blesk_rozserdvitaj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1775">
            <a:off x="4679156" y="-337343"/>
            <a:ext cx="111442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Рисунок 6" descr="C:\Users\111\Downloads\сертификат (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500563"/>
            <a:ext cx="3240087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Рисунок 5" descr="https://filed18-28.my.mail.ru/pic?url=https%3A%2F%2Fcontent-1.foto.my.mail.ru%2Fmail%2Fkajrgali97%2F_myphoto%2Fh-38.jpg&amp;mw=1024&amp;mh=1024&amp;sig=d8762ee8f6042d846c74bdd6ef52843b&amp;context=lay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" y="4643438"/>
            <a:ext cx="2808288" cy="349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43836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Объект 2"/>
          <p:cNvSpPr>
            <a:spLocks noGrp="1"/>
          </p:cNvSpPr>
          <p:nvPr>
            <p:ph idx="1"/>
          </p:nvPr>
        </p:nvSpPr>
        <p:spPr>
          <a:xfrm>
            <a:off x="260350" y="2987675"/>
            <a:ext cx="3517900" cy="4608513"/>
          </a:xfrm>
        </p:spPr>
        <p:txBody>
          <a:bodyPr rtlCol="0">
            <a:normAutofit/>
          </a:bodyPr>
          <a:lstStyle/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Төленова Зәуре</a:t>
            </a:r>
            <a:endParaRPr lang="kk-KZ" sz="2000" b="1" dirty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FF0000"/>
                </a:solidFill>
              </a:rPr>
              <a:t>Совхоз орта мектебінің 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FF0000"/>
                </a:solidFill>
              </a:rPr>
              <a:t>8</a:t>
            </a:r>
            <a:r>
              <a:rPr lang="kk-KZ" sz="2000" b="1" dirty="0" smtClean="0">
                <a:solidFill>
                  <a:srgbClr val="FF0000"/>
                </a:solidFill>
              </a:rPr>
              <a:t> </a:t>
            </a:r>
            <a:r>
              <a:rPr lang="kk-KZ" sz="2000" b="1" dirty="0">
                <a:solidFill>
                  <a:srgbClr val="FF0000"/>
                </a:solidFill>
              </a:rPr>
              <a:t>«А»  сынып оқушысы.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Қазақстан тарихы </a:t>
            </a:r>
            <a:r>
              <a:rPr lang="kk-KZ" sz="2000" b="1" dirty="0">
                <a:solidFill>
                  <a:srgbClr val="FF0000"/>
                </a:solidFill>
              </a:rPr>
              <a:t>пәні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бойынша </a:t>
            </a:r>
            <a:r>
              <a:rPr lang="kk-KZ" sz="2000" b="1" dirty="0">
                <a:solidFill>
                  <a:srgbClr val="FF0000"/>
                </a:solidFill>
              </a:rPr>
              <a:t>республикалық </a:t>
            </a:r>
            <a:r>
              <a:rPr lang="kk-KZ" sz="2000" b="1" dirty="0" smtClean="0">
                <a:solidFill>
                  <a:srgbClr val="FF0000"/>
                </a:solidFill>
              </a:rPr>
              <a:t>қашықтық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 </a:t>
            </a:r>
            <a:r>
              <a:rPr lang="kk-KZ" sz="2000" b="1" dirty="0">
                <a:solidFill>
                  <a:srgbClr val="FF0000"/>
                </a:solidFill>
              </a:rPr>
              <a:t>олимпиадасына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қатысқанын </a:t>
            </a:r>
            <a:r>
              <a:rPr lang="kk-KZ" sz="2000" b="1" dirty="0">
                <a:solidFill>
                  <a:srgbClr val="FF0000"/>
                </a:solidFill>
              </a:rPr>
              <a:t>растайды.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FF0000"/>
                </a:solidFill>
              </a:rPr>
              <a:t>Астана қаласы 2015 жыл</a:t>
            </a:r>
            <a:endParaRPr lang="ru-RU" sz="2000" b="1" dirty="0">
              <a:solidFill>
                <a:srgbClr val="FF0000"/>
              </a:solidFill>
            </a:endParaRPr>
          </a:p>
          <a:p>
            <a:pPr marL="44450" indent="0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ru-RU" dirty="0" smtClean="0"/>
          </a:p>
        </p:txBody>
      </p:sp>
      <p:pic>
        <p:nvPicPr>
          <p:cNvPr id="77828" name="Picture 5" descr="D:\Программы\Суреттер\фото\Новая папка\Фото0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00" t="35652" r="12500"/>
          <a:stretch>
            <a:fillRect/>
          </a:stretch>
        </p:blipFill>
        <p:spPr bwMode="auto">
          <a:xfrm>
            <a:off x="0" y="251520"/>
            <a:ext cx="3384376" cy="258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7" descr="http://top-desktop.ru/files/rasteniya/1152/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6694488"/>
            <a:ext cx="2797175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Рисунок 6" descr="C:\Users\111\Downloads\сертификат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3203575"/>
            <a:ext cx="3097213" cy="489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25168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Объект 2"/>
          <p:cNvSpPr>
            <a:spLocks noGrp="1"/>
          </p:cNvSpPr>
          <p:nvPr>
            <p:ph idx="1"/>
          </p:nvPr>
        </p:nvSpPr>
        <p:spPr>
          <a:xfrm>
            <a:off x="857250" y="323850"/>
            <a:ext cx="5481638" cy="5284788"/>
          </a:xfrm>
        </p:spPr>
        <p:txBody>
          <a:bodyPr rtlCol="0">
            <a:normAutofit/>
          </a:bodyPr>
          <a:lstStyle/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kk-KZ" sz="1800" b="1" dirty="0" smtClean="0">
              <a:solidFill>
                <a:schemeClr val="accent1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Нұрымжан Қайрғали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Совхоз орта мектебінің  10 «А»  сынып оқушысы. 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Қаазақстан тарихы  пәні бойынша республикалық қашықтық олимпиадасына қатысқанын растайды.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b="1" dirty="0" smtClean="0">
                <a:solidFill>
                  <a:srgbClr val="FF0000"/>
                </a:solidFill>
              </a:rPr>
              <a:t>Астана қаласы 2015 жыл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kk-KZ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78852" name="Picture 7" descr="C:\Documents and Settings\Admin\Рабочий стол\АНИМАШКИ\animashki\blesk_rozserdvitaja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31775">
            <a:off x="4679156" y="-337343"/>
            <a:ext cx="111442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Рисунок 5" descr="C:\Users\111\Downloads\сертификат (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859338"/>
            <a:ext cx="3168650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Рисунок 6" descr="https://filed10-24.my.mail.ru/pic?url=https%3A%2F%2Fcontent-21.foto.my.mail.ru%2Fmail%2Fkajrgali97%2F_myphoto%2Fh-21.jpg&amp;mw=1024&amp;mh=1024&amp;sig=9360bd565cbe5f6f64309810a0d3cfcf&amp;context=lay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4067175"/>
            <a:ext cx="3024188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97519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Объект 2"/>
          <p:cNvSpPr>
            <a:spLocks noGrp="1"/>
          </p:cNvSpPr>
          <p:nvPr>
            <p:ph idx="1"/>
          </p:nvPr>
        </p:nvSpPr>
        <p:spPr>
          <a:xfrm>
            <a:off x="260350" y="2987675"/>
            <a:ext cx="3313113" cy="4608513"/>
          </a:xfrm>
        </p:spPr>
        <p:txBody>
          <a:bodyPr rtlCol="0">
            <a:normAutofit/>
          </a:bodyPr>
          <a:lstStyle/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К</a:t>
            </a:r>
            <a:r>
              <a:rPr lang="kk-KZ" sz="2000" b="1" dirty="0">
                <a:solidFill>
                  <a:srgbClr val="FF0000"/>
                </a:solidFill>
              </a:rPr>
              <a:t>ә</a:t>
            </a:r>
            <a:r>
              <a:rPr lang="kk-KZ" sz="2000" b="1" dirty="0" smtClean="0">
                <a:solidFill>
                  <a:srgbClr val="FF0000"/>
                </a:solidFill>
              </a:rPr>
              <a:t>мшат Қайырбекова</a:t>
            </a:r>
            <a:endParaRPr lang="kk-KZ" sz="2000" b="1" dirty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FF0000"/>
                </a:solidFill>
              </a:rPr>
              <a:t>Совхоз орта мектебінің 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8 </a:t>
            </a:r>
            <a:r>
              <a:rPr lang="kk-KZ" sz="2000" b="1" dirty="0">
                <a:solidFill>
                  <a:srgbClr val="FF0000"/>
                </a:solidFill>
              </a:rPr>
              <a:t>«А»  сынып </a:t>
            </a:r>
            <a:r>
              <a:rPr lang="kk-KZ" sz="2000" b="1" dirty="0" smtClean="0">
                <a:solidFill>
                  <a:srgbClr val="FF0000"/>
                </a:solidFill>
              </a:rPr>
              <a:t>оқушысы.Қазақстан тарихы  </a:t>
            </a:r>
            <a:r>
              <a:rPr lang="kk-KZ" sz="2000" b="1" dirty="0">
                <a:solidFill>
                  <a:srgbClr val="FF0000"/>
                </a:solidFill>
              </a:rPr>
              <a:t>пәні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бойынша </a:t>
            </a:r>
            <a:r>
              <a:rPr lang="kk-KZ" sz="2000" b="1" dirty="0">
                <a:solidFill>
                  <a:srgbClr val="FF0000"/>
                </a:solidFill>
              </a:rPr>
              <a:t>республикалық </a:t>
            </a:r>
            <a:r>
              <a:rPr lang="kk-KZ" sz="2000" b="1" dirty="0" smtClean="0">
                <a:solidFill>
                  <a:srgbClr val="FF0000"/>
                </a:solidFill>
              </a:rPr>
              <a:t>қашықтық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 </a:t>
            </a:r>
            <a:r>
              <a:rPr lang="kk-KZ" sz="2000" b="1" dirty="0">
                <a:solidFill>
                  <a:srgbClr val="FF0000"/>
                </a:solidFill>
              </a:rPr>
              <a:t>олимпиадасына </a:t>
            </a:r>
            <a:endParaRPr lang="kk-KZ" sz="2000" b="1" dirty="0" smtClean="0">
              <a:solidFill>
                <a:srgbClr val="FF0000"/>
              </a:solidFill>
            </a:endParaRP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 smtClean="0">
                <a:solidFill>
                  <a:srgbClr val="FF0000"/>
                </a:solidFill>
              </a:rPr>
              <a:t>қатысқанын </a:t>
            </a:r>
            <a:r>
              <a:rPr lang="kk-KZ" sz="2000" b="1" dirty="0">
                <a:solidFill>
                  <a:srgbClr val="FF0000"/>
                </a:solidFill>
              </a:rPr>
              <a:t>растайды.</a:t>
            </a:r>
          </a:p>
          <a:p>
            <a:pPr marL="46037" indent="0" algn="ctr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kk-KZ" sz="2000" b="1" dirty="0">
                <a:solidFill>
                  <a:srgbClr val="FF0000"/>
                </a:solidFill>
              </a:rPr>
              <a:t>Астана қаласы 2015 жыл</a:t>
            </a:r>
            <a:endParaRPr lang="ru-RU" sz="2000" b="1" dirty="0">
              <a:solidFill>
                <a:srgbClr val="FF0000"/>
              </a:solidFill>
            </a:endParaRPr>
          </a:p>
          <a:p>
            <a:pPr marL="44450" indent="0" eaLnBrk="1" fontAlgn="auto" hangingPunct="1">
              <a:spcAft>
                <a:spcPts val="0"/>
              </a:spcAft>
              <a:buFont typeface="Georgia" pitchFamily="18" charset="0"/>
              <a:buNone/>
              <a:defRPr/>
            </a:pPr>
            <a:endParaRPr lang="ru-RU" dirty="0" smtClean="0"/>
          </a:p>
        </p:txBody>
      </p:sp>
      <p:pic>
        <p:nvPicPr>
          <p:cNvPr id="79876" name="Picture 7" descr="http://top-desktop.ru/files/rasteniya/1152/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6948488"/>
            <a:ext cx="2797175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Рисунок 7" descr="C:\Users\111\Downloads\сертификат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3276600"/>
            <a:ext cx="3284537" cy="55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6" descr="D:\Программы\Суреттер\фото\Новая папка\Фото03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179388"/>
            <a:ext cx="24907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409164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2" descr="C:\Users\111\Documents\Scanned Documents\Рисунок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0990">
            <a:off x="3051581" y="657953"/>
            <a:ext cx="3168080" cy="32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4" name="Picture 4" descr="C:\Users\111\Documents\Scanned Documents\Рисуно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9284">
            <a:off x="3489594" y="4355976"/>
            <a:ext cx="2736304" cy="3816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5" name="Picture 5" descr="C:\Users\111\Downloads\agQLk1BBAN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51520"/>
            <a:ext cx="273630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111\Downloads\wzgepj8Y_S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4572000"/>
            <a:ext cx="2660526" cy="34765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5494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>      2010-2013жылғы аудандық олимпиадаға қатысушы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kk-KZ" sz="3600" dirty="0" smtClean="0"/>
              <a:t>2013 жылғы ғылыми жұмыста аудандық  ғылыми жобада       І-орын алған</a:t>
            </a:r>
          </a:p>
          <a:p>
            <a:r>
              <a:rPr lang="kk-KZ" sz="3600" dirty="0" smtClean="0"/>
              <a:t>оқушы</a:t>
            </a:r>
            <a:endParaRPr lang="ru-RU" sz="3600" dirty="0"/>
          </a:p>
        </p:txBody>
      </p:sp>
      <p:pic>
        <p:nvPicPr>
          <p:cNvPr id="2050" name="Picture 2" descr="C:\Users\hp\Desktop\фото партф\IMG-20170112-WA0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" y="2627784"/>
            <a:ext cx="3028950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\Desktop\фото партф\IMG-20170112-WA0003.jpg"/>
          <p:cNvPicPr>
            <a:picLocks noChangeAspect="1" noChangeArrowheads="1"/>
          </p:cNvPicPr>
          <p:nvPr/>
        </p:nvPicPr>
        <p:blipFill>
          <a:blip r:embed="rId2" cstate="print"/>
          <a:srcRect l="6230" t="4461" b="1828"/>
          <a:stretch>
            <a:fillRect/>
          </a:stretch>
        </p:blipFill>
        <p:spPr bwMode="auto">
          <a:xfrm rot="5400000">
            <a:off x="-997378" y="997378"/>
            <a:ext cx="9096164" cy="7101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938784"/>
            <a:ext cx="6858000" cy="1761008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Облыстық,аудандық,</a:t>
            </a:r>
            <a:br>
              <a:rPr lang="kk-KZ" dirty="0" smtClean="0"/>
            </a:br>
            <a:r>
              <a:rPr lang="kk-KZ" dirty="0" smtClean="0"/>
              <a:t>республикалық  сайыстарға қатысушы оқушы Қайырғали Нұрымжан</a:t>
            </a:r>
            <a:endParaRPr lang="ru-RU" dirty="0"/>
          </a:p>
        </p:txBody>
      </p:sp>
      <p:pic>
        <p:nvPicPr>
          <p:cNvPr id="4098" name="Picture 2" descr="C:\Users\hp\Desktop\фото партф\IMG-20170112-WA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648" y="2627784"/>
            <a:ext cx="6264696" cy="6516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395536"/>
            <a:ext cx="2057400" cy="1839667"/>
          </a:xfrm>
        </p:spPr>
        <p:txBody>
          <a:bodyPr/>
          <a:lstStyle/>
          <a:p>
            <a:r>
              <a:rPr lang="kk-KZ" sz="2400" dirty="0" smtClean="0"/>
              <a:t>Тарих пәнінен</a:t>
            </a:r>
            <a:br>
              <a:rPr lang="kk-KZ" sz="2400" dirty="0" smtClean="0"/>
            </a:br>
            <a:r>
              <a:rPr lang="kk-KZ" sz="2400" dirty="0" smtClean="0"/>
              <a:t>аудандық олимпиадада</a:t>
            </a:r>
            <a:br>
              <a:rPr lang="kk-KZ" sz="2400" dirty="0" smtClean="0"/>
            </a:br>
            <a:r>
              <a:rPr lang="kk-KZ" sz="2400" dirty="0" smtClean="0"/>
              <a:t>       І-ІІ орын алған оқушы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88640" y="2235200"/>
            <a:ext cx="2383110" cy="6096000"/>
          </a:xfrm>
        </p:spPr>
        <p:txBody>
          <a:bodyPr>
            <a:normAutofit lnSpcReduction="10000"/>
          </a:bodyPr>
          <a:lstStyle/>
          <a:p>
            <a:r>
              <a:rPr lang="kk-KZ" sz="2800" dirty="0" smtClean="0"/>
              <a:t>Қайырғали  Нұрымжан</a:t>
            </a:r>
          </a:p>
          <a:p>
            <a:r>
              <a:rPr lang="kk-KZ" sz="2800" dirty="0" smtClean="0"/>
              <a:t>2014жылы-1</a:t>
            </a:r>
          </a:p>
          <a:p>
            <a:r>
              <a:rPr lang="kk-KZ" sz="2800" dirty="0" smtClean="0"/>
              <a:t>2015жылы-ІІ</a:t>
            </a:r>
          </a:p>
          <a:p>
            <a:r>
              <a:rPr lang="kk-KZ" sz="2800" dirty="0" smtClean="0"/>
              <a:t>2016жылы-ІІІ</a:t>
            </a:r>
          </a:p>
          <a:p>
            <a:endParaRPr lang="kk-KZ" sz="2800" dirty="0" smtClean="0"/>
          </a:p>
          <a:p>
            <a:r>
              <a:rPr lang="kk-KZ" sz="2800" dirty="0" smtClean="0"/>
              <a:t> “Тарих  ата”</a:t>
            </a:r>
          </a:p>
          <a:p>
            <a:r>
              <a:rPr lang="kk-KZ" sz="2800" dirty="0" smtClean="0"/>
              <a:t>Сайысына қатысушы.</a:t>
            </a:r>
          </a:p>
          <a:p>
            <a:r>
              <a:rPr lang="kk-KZ" sz="2800" dirty="0" smtClean="0"/>
              <a:t>Қожа Ахмет Яссауии  хикмет сайысының жеңімпазы</a:t>
            </a:r>
            <a:endParaRPr lang="ru-RU" sz="2800" dirty="0"/>
          </a:p>
        </p:txBody>
      </p:sp>
      <p:pic>
        <p:nvPicPr>
          <p:cNvPr id="1026" name="Picture 2" descr="C:\Users\hp\Desktop\фото партф\IMG-20170112-WA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1288" y="899592"/>
            <a:ext cx="3833812" cy="7920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фото партф\IMG-20170113-WA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7175" y="-342900"/>
            <a:ext cx="7372350" cy="982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фото партф\IMG-20170113-WA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7424" y="1"/>
            <a:ext cx="7245424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938784"/>
            <a:ext cx="6172200" cy="1833016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Тарих пәнінен сайыстарға дибаттарға қатысушы Нұрсейтова Айдана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k-KZ" dirty="0" smtClean="0"/>
              <a:t>Аудандық ғылыми жобаның жеңімпазы.</a:t>
            </a:r>
          </a:p>
          <a:p>
            <a:r>
              <a:rPr lang="kk-KZ" dirty="0" smtClean="0"/>
              <a:t>2013 жылы –ІІ</a:t>
            </a:r>
          </a:p>
          <a:p>
            <a:r>
              <a:rPr lang="kk-KZ" dirty="0" smtClean="0"/>
              <a:t>2014 жылы-ІІІ</a:t>
            </a:r>
          </a:p>
          <a:p>
            <a:endParaRPr lang="kk-KZ" dirty="0" smtClean="0"/>
          </a:p>
          <a:p>
            <a:r>
              <a:rPr lang="kk-KZ" dirty="0" smtClean="0"/>
              <a:t>2015 жылы дінтану пәні бойынша шығарма жазудан-І орын</a:t>
            </a:r>
            <a:endParaRPr lang="ru-RU" dirty="0"/>
          </a:p>
        </p:txBody>
      </p:sp>
      <p:pic>
        <p:nvPicPr>
          <p:cNvPr id="5122" name="Picture 2" descr="C:\Users\hp\Desktop\фото партф\IMG-20170112-WA00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1008" y="2843808"/>
            <a:ext cx="3028950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p\Desktop\фото партф\IMG-20170113-WA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1485900" y="728042"/>
            <a:ext cx="9829800" cy="7372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227</Words>
  <Application>Microsoft Office PowerPoint</Application>
  <PresentationFormat>Экран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Метепшілік тарих пәнінен олимпиададан ІІ-ІІІ орын алған оқушы Қойшыбай Аружан</vt:lpstr>
      <vt:lpstr>      2010-2013жылғы аудандық олимпиадаға қатысушы</vt:lpstr>
      <vt:lpstr>Слайд 3</vt:lpstr>
      <vt:lpstr> Облыстық,аудандық, республикалық  сайыстарға қатысушы оқушы Қайырғали Нұрымжан</vt:lpstr>
      <vt:lpstr>Тарих пәнінен аудандық олимпиадада        І-ІІ орын алған оқушы</vt:lpstr>
      <vt:lpstr>Слайд 6</vt:lpstr>
      <vt:lpstr>Слайд 7</vt:lpstr>
      <vt:lpstr> Тарих пәнінен сайыстарға дибаттарға қатысушы Нұрсейтова Айдана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Оқушы жетістіктері </dc:title>
  <dc:creator>111</dc:creator>
  <cp:lastModifiedBy>HP</cp:lastModifiedBy>
  <cp:revision>17</cp:revision>
  <dcterms:created xsi:type="dcterms:W3CDTF">2016-02-02T11:27:14Z</dcterms:created>
  <dcterms:modified xsi:type="dcterms:W3CDTF">2017-03-01T17:49:27Z</dcterms:modified>
</cp:coreProperties>
</file>