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74" r:id="rId4"/>
    <p:sldId id="258" r:id="rId5"/>
    <p:sldId id="259" r:id="rId6"/>
    <p:sldId id="262" r:id="rId7"/>
    <p:sldId id="267" r:id="rId8"/>
    <p:sldId id="269" r:id="rId9"/>
    <p:sldId id="264" r:id="rId10"/>
    <p:sldId id="270" r:id="rId11"/>
    <p:sldId id="272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5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13.04.2018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83768" y="3789478"/>
            <a:ext cx="1944216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dirty="0" smtClean="0">
                <a:solidFill>
                  <a:srgbClr val="FF0000"/>
                </a:solidFill>
              </a:rPr>
              <a:t>8 жыл 5 ай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79712" y="4036362"/>
            <a:ext cx="792088" cy="3287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2800" dirty="0">
                <a:solidFill>
                  <a:srgbClr val="FF0000"/>
                </a:solidFill>
              </a:rPr>
              <a:t>І</a:t>
            </a:r>
            <a:endParaRPr lang="ru-RU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75140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1844824"/>
            <a:ext cx="6400800" cy="2361416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kk-KZ" sz="3200" dirty="0" smtClean="0"/>
              <a:t>  Қазақ тілі мен әдебиеті пәнін оқытуда жаңа педагогикалық технологияларды пайдалана отырып, оқушылардың шығармашылық қабілеттерін дамыту.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59632" y="260648"/>
            <a:ext cx="662473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kk-K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Өз білімін көтеру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0842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dirty="0" err="1" smtClean="0"/>
              <a:t>Мазм</a:t>
            </a:r>
            <a:r>
              <a:rPr lang="kk-KZ" dirty="0" smtClean="0"/>
              <a:t>ұны</a:t>
            </a:r>
          </a:p>
          <a:p>
            <a:pPr algn="ctr">
              <a:buNone/>
            </a:pPr>
            <a:endParaRPr lang="kk-KZ" dirty="0" smtClean="0"/>
          </a:p>
          <a:p>
            <a:pPr marL="502920" indent="-457200">
              <a:buAutoNum type="arabicPeriod"/>
            </a:pPr>
            <a:r>
              <a:rPr lang="kk-KZ" dirty="0" smtClean="0"/>
              <a:t>Мұғалім туралы мәлімет</a:t>
            </a:r>
          </a:p>
          <a:p>
            <a:pPr marL="502920" indent="-457200">
              <a:buAutoNum type="arabicPeriod"/>
            </a:pPr>
            <a:r>
              <a:rPr lang="kk-KZ" dirty="0" smtClean="0"/>
              <a:t>Шығармашылық тақырыбы</a:t>
            </a:r>
          </a:p>
          <a:p>
            <a:pPr marL="502920" indent="-457200">
              <a:buAutoNum type="arabicPeriod"/>
            </a:pPr>
            <a:r>
              <a:rPr lang="kk-KZ" dirty="0" smtClean="0"/>
              <a:t>Мұғалім жетістігі</a:t>
            </a:r>
          </a:p>
          <a:p>
            <a:pPr marL="502920" indent="-457200">
              <a:buAutoNum type="arabicPeriod"/>
            </a:pPr>
            <a:r>
              <a:rPr lang="kk-KZ" dirty="0" smtClean="0"/>
              <a:t>Оқушы жетістігі</a:t>
            </a:r>
          </a:p>
          <a:p>
            <a:pPr marL="502920" indent="-457200">
              <a:buAutoNum type="arabicPeriod"/>
            </a:pPr>
            <a:r>
              <a:rPr lang="kk-KZ" dirty="0" smtClean="0"/>
              <a:t>Баспа материалдары</a:t>
            </a:r>
          </a:p>
          <a:p>
            <a:pPr marL="502920" indent="-457200">
              <a:buAutoNum type="arabicPeriod"/>
            </a:pPr>
            <a:r>
              <a:rPr lang="kk-KZ" dirty="0" smtClean="0"/>
              <a:t>Сертификаттар</a:t>
            </a:r>
          </a:p>
          <a:p>
            <a:pPr marL="502920" indent="-457200">
              <a:buAutoNum type="arabicPeriod"/>
            </a:pPr>
            <a:r>
              <a:rPr lang="kk-KZ" dirty="0" smtClean="0"/>
              <a:t>Шығармашылық жұмыстар</a:t>
            </a:r>
          </a:p>
          <a:p>
            <a:pPr marL="502920" indent="-45720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78461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9458" y="298854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kk-KZ" dirty="0" smtClean="0">
                <a:solidFill>
                  <a:srgbClr val="FF0000"/>
                </a:solidFill>
              </a:rPr>
              <a:t>Мұғалімнің жетістігі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6" name="Объект 5" descr="C:\Users\user\Desktop\Новая папка (10)\0000002.JPG"/>
          <p:cNvPicPr>
            <a:picLocks noGrp="1"/>
          </p:cNvPicPr>
          <p:nvPr>
            <p:ph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835" b="3643"/>
          <a:stretch/>
        </p:blipFill>
        <p:spPr bwMode="auto">
          <a:xfrm>
            <a:off x="467544" y="1340768"/>
            <a:ext cx="2520280" cy="36004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7" name="Рисунок 6" descr="C:\Users\user\Desktop\Новая папка (10)\0000003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35" t="2858" b="6527"/>
          <a:stretch/>
        </p:blipFill>
        <p:spPr bwMode="auto">
          <a:xfrm>
            <a:off x="3419872" y="1268760"/>
            <a:ext cx="2664296" cy="324036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Рисунок 4" descr="C:\Users\user\Desktop\Новая папка (10)\0000001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767" t="3174" r="2894" b="3191"/>
          <a:stretch/>
        </p:blipFill>
        <p:spPr bwMode="auto">
          <a:xfrm>
            <a:off x="6300192" y="2854680"/>
            <a:ext cx="2687654" cy="376042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967936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user\Desktop\Новая папка (10)\000.JPG"/>
          <p:cNvPicPr>
            <a:picLocks noGrp="1"/>
          </p:cNvPicPr>
          <p:nvPr>
            <p:ph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498" t="3010" r="4521"/>
          <a:stretch/>
        </p:blipFill>
        <p:spPr bwMode="auto">
          <a:xfrm>
            <a:off x="179512" y="260648"/>
            <a:ext cx="2212259" cy="337044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Объект 3" descr="C:\Users\user\Desktop\Новая папка (10)\0000004.JPG"/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700" t="3078" r="4141" b="2748"/>
          <a:stretch/>
        </p:blipFill>
        <p:spPr bwMode="auto">
          <a:xfrm>
            <a:off x="2267745" y="332656"/>
            <a:ext cx="2160240" cy="324986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7" name="Рисунок 6" descr="C:\Users\user\Desktop\Новая папка (10)\0000006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90" t="2779"/>
          <a:stretch/>
        </p:blipFill>
        <p:spPr bwMode="auto">
          <a:xfrm>
            <a:off x="4572001" y="173415"/>
            <a:ext cx="2808312" cy="282353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8" name="Рисунок 7" descr="C:\Users\user\Desktop\Новая папка (10)\0000007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64" t="4702"/>
          <a:stretch/>
        </p:blipFill>
        <p:spPr bwMode="auto">
          <a:xfrm rot="16200000">
            <a:off x="5403161" y="2751359"/>
            <a:ext cx="2726799" cy="4389119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Объект 3" descr="C:\Users\user\Desktop\Новая папка (10)\0000005.JPG"/>
          <p:cNvPicPr>
            <a:picLocks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57" t="2112" r="3353" b="2084"/>
          <a:stretch/>
        </p:blipFill>
        <p:spPr bwMode="auto">
          <a:xfrm rot="5400000">
            <a:off x="900215" y="3356369"/>
            <a:ext cx="2731550" cy="374090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xmlns="" val="3311089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125760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kk-KZ" dirty="0" smtClean="0">
                <a:solidFill>
                  <a:srgbClr val="FF0000"/>
                </a:solidFill>
              </a:rPr>
              <a:t>Оқушылар жетістігі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Рисунок 4" descr="C:\Users\user\Desktop\Новая папка (9)\000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615" t="2938" r="3386"/>
          <a:stretch/>
        </p:blipFill>
        <p:spPr bwMode="auto">
          <a:xfrm>
            <a:off x="179512" y="1124744"/>
            <a:ext cx="2160240" cy="338130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C:\Users\user\Desktop\Новая папка (9)\0000003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171" t="2070" b="3637"/>
          <a:stretch/>
        </p:blipFill>
        <p:spPr bwMode="auto">
          <a:xfrm>
            <a:off x="2668541" y="1556792"/>
            <a:ext cx="1944216" cy="27888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7" name="Объект 3" descr="C:\Users\user\Desktop\Новая папка (9)\0000002.JPG"/>
          <p:cNvPicPr>
            <a:picLocks noGrp="1"/>
          </p:cNvPicPr>
          <p:nvPr>
            <p:ph sz="quarter" idx="13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003" t="2847" r="4718" b="3631"/>
          <a:stretch/>
        </p:blipFill>
        <p:spPr bwMode="auto">
          <a:xfrm>
            <a:off x="5088195" y="1253613"/>
            <a:ext cx="2292118" cy="325243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xmlns="" val="2158341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332656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kk-KZ" dirty="0" smtClean="0">
                <a:solidFill>
                  <a:srgbClr val="00B0F0"/>
                </a:solidFill>
              </a:rPr>
              <a:t>Баспа материалдары</a:t>
            </a:r>
            <a:endParaRPr lang="ru-RU" dirty="0">
              <a:solidFill>
                <a:srgbClr val="00B0F0"/>
              </a:solidFill>
            </a:endParaRPr>
          </a:p>
        </p:txBody>
      </p:sp>
      <p:pic>
        <p:nvPicPr>
          <p:cNvPr id="2050" name="Picture 2" descr="C:\Users\user\Desktop\Мереке тәте\7\000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268760"/>
            <a:ext cx="2664296" cy="324036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Desktop\Мереке тәте\7\000000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305" r="5478" b="2504"/>
          <a:stretch/>
        </p:blipFill>
        <p:spPr bwMode="auto">
          <a:xfrm>
            <a:off x="85760" y="980728"/>
            <a:ext cx="2728452" cy="324036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er\Desktop\Мереке тәте\7\000000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456" t="3077" b="3400"/>
          <a:stretch/>
        </p:blipFill>
        <p:spPr bwMode="auto">
          <a:xfrm>
            <a:off x="6156176" y="1124744"/>
            <a:ext cx="2808312" cy="412077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user\Desktop\Мереке тәте\7\0000003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211" t="2671" r="5523" b="3266"/>
          <a:stretch/>
        </p:blipFill>
        <p:spPr bwMode="auto">
          <a:xfrm>
            <a:off x="85760" y="4468791"/>
            <a:ext cx="3908323" cy="2279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user\Desktop\Мереке тәте\7\0000004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980" t="4668" r="2903" b="59487"/>
          <a:stretch/>
        </p:blipFill>
        <p:spPr bwMode="auto">
          <a:xfrm>
            <a:off x="4211960" y="5094740"/>
            <a:ext cx="2787445" cy="1622323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36678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user\Desktop\Мереке тәте\7\000000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692696"/>
            <a:ext cx="3096344" cy="440980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er\Desktop\Мереке тәте\7\0000006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1920" y="836712"/>
            <a:ext cx="3199654" cy="452596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19659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6464" y="14330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kk-KZ" dirty="0" smtClean="0">
                <a:solidFill>
                  <a:srgbClr val="FF0000"/>
                </a:solidFill>
              </a:rPr>
              <a:t>Курс сертификаттары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Объект 3" descr="C:\Users\user\Desktop\Новая папка (12)\0000001.JPG"/>
          <p:cNvPicPr>
            <a:picLocks noGrp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6200000">
            <a:off x="577527" y="582713"/>
            <a:ext cx="2679007" cy="34750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C:\Users\user\Desktop\Новая папка (12)\000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784747" y="2445411"/>
            <a:ext cx="2836112" cy="480329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Объект 3" descr="C:\Users\user\Desktop\Новая папка (12)\0000002.JPG"/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6200000">
            <a:off x="5112063" y="368660"/>
            <a:ext cx="2160240" cy="32403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7" name="Объект 3" descr="C:\Users\user\Desktop\Новая папка (12)\0000004.JPG"/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6200000">
            <a:off x="464645" y="3263432"/>
            <a:ext cx="2760758" cy="347503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xmlns="" val="901180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user\Desktop\Мереке тәте\7\00000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926" t="9427" r="8796" b="65153"/>
          <a:stretch/>
        </p:blipFill>
        <p:spPr bwMode="auto">
          <a:xfrm rot="5400000">
            <a:off x="4178247" y="438377"/>
            <a:ext cx="4536505" cy="44690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Объект 5" descr="C:\Users\user\Desktop\Новая папка (12)\0000003.JPG"/>
          <p:cNvPicPr>
            <a:picLocks noGrp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836712"/>
            <a:ext cx="3024336" cy="43924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2155086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3817"/>
            <a:ext cx="8280920" cy="1143000"/>
          </a:xfrm>
        </p:spPr>
        <p:txBody>
          <a:bodyPr/>
          <a:lstStyle/>
          <a:p>
            <a:pPr marL="0" indent="0">
              <a:buNone/>
            </a:pPr>
            <a:r>
              <a:rPr lang="kk-KZ" dirty="0" smtClean="0">
                <a:solidFill>
                  <a:srgbClr val="FF0000"/>
                </a:solidFill>
              </a:rPr>
              <a:t>Шығармашылық жұмыс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6146" name="Picture 2" descr="C:\Users\user\Desktop\Мереке тәте\7\0000007.JPG"/>
          <p:cNvPicPr>
            <a:picLocks noGrp="1" noChangeAspect="1" noChangeArrowheads="1"/>
          </p:cNvPicPr>
          <p:nvPr>
            <p:ph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294" t="7638" r="1844" b="6334"/>
          <a:stretch/>
        </p:blipFill>
        <p:spPr bwMode="auto">
          <a:xfrm>
            <a:off x="251520" y="1124745"/>
            <a:ext cx="2651292" cy="309634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user\Desktop\Мереке тәте\7\000000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636"/>
          <a:stretch/>
        </p:blipFill>
        <p:spPr bwMode="auto">
          <a:xfrm>
            <a:off x="6300192" y="4077072"/>
            <a:ext cx="2736304" cy="259228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user\Desktop\Мереке тәте\7\000001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591" b="8585"/>
          <a:stretch/>
        </p:blipFill>
        <p:spPr bwMode="auto">
          <a:xfrm>
            <a:off x="6660232" y="908720"/>
            <a:ext cx="2204485" cy="273630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er\Desktop\Мереке тәте\7\0000009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048" t="3556" b="15305"/>
          <a:stretch/>
        </p:blipFill>
        <p:spPr bwMode="auto">
          <a:xfrm>
            <a:off x="3216851" y="1124744"/>
            <a:ext cx="2723301" cy="367234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xmlns="" val="759238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58</TotalTime>
  <Words>52</Words>
  <Application>Microsoft Office PowerPoint</Application>
  <PresentationFormat>Экран (4:3)</PresentationFormat>
  <Paragraphs>18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Воздушный поток</vt:lpstr>
      <vt:lpstr>Слайд 1</vt:lpstr>
      <vt:lpstr>Слайд 2</vt:lpstr>
      <vt:lpstr>Слайд 3</vt:lpstr>
      <vt:lpstr>Мұғалімнің жетістігі</vt:lpstr>
      <vt:lpstr>Слайд 5</vt:lpstr>
      <vt:lpstr>Оқушылар жетістігі</vt:lpstr>
      <vt:lpstr>Баспа материалдары</vt:lpstr>
      <vt:lpstr>Слайд 8</vt:lpstr>
      <vt:lpstr>Курс сертификаттары</vt:lpstr>
      <vt:lpstr>Слайд 10</vt:lpstr>
      <vt:lpstr>Шығармашылық жұмыс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123</dc:creator>
  <cp:lastModifiedBy>ПК 3</cp:lastModifiedBy>
  <cp:revision>10</cp:revision>
  <dcterms:created xsi:type="dcterms:W3CDTF">2018-04-12T10:20:17Z</dcterms:created>
  <dcterms:modified xsi:type="dcterms:W3CDTF">2018-04-13T08:10:15Z</dcterms:modified>
</cp:coreProperties>
</file>