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7" r:id="rId4"/>
    <p:sldId id="298" r:id="rId5"/>
    <p:sldId id="299" r:id="rId6"/>
    <p:sldId id="289" r:id="rId7"/>
    <p:sldId id="258" r:id="rId8"/>
    <p:sldId id="300" r:id="rId9"/>
    <p:sldId id="301" r:id="rId10"/>
    <p:sldId id="302" r:id="rId11"/>
    <p:sldId id="303" r:id="rId12"/>
    <p:sldId id="304" r:id="rId13"/>
    <p:sldId id="261" r:id="rId14"/>
    <p:sldId id="26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3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4E403-C89E-46E1-BDFE-AAF3FC2972B4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C558F-F0EB-4656-9272-FBEBF3835B2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7904" y="1484784"/>
            <a:ext cx="5040560" cy="871627"/>
          </a:xfrm>
        </p:spPr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Молдабекова Зауре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4437112"/>
            <a:ext cx="6650788" cy="1473426"/>
          </a:xfrm>
        </p:spPr>
        <p:txBody>
          <a:bodyPr>
            <a:normAutofit fontScale="85000" lnSpcReduction="10000"/>
          </a:bodyPr>
          <a:lstStyle/>
          <a:p>
            <a:r>
              <a:rPr lang="kk-K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Қызылорда облысы, Қазалы ауданы, Әйтеке би кенті, №226 мектеп гимназия</a:t>
            </a:r>
          </a:p>
          <a:p>
            <a:r>
              <a:rPr lang="kk-K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Физика пәні мұғалімі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WhatsApp Image 2020-05-19 at 17.13.59.jpeg"/>
          <p:cNvPicPr>
            <a:picLocks noChangeAspect="1"/>
          </p:cNvPicPr>
          <p:nvPr/>
        </p:nvPicPr>
        <p:blipFill>
          <a:blip r:embed="rId2" cstate="print"/>
          <a:srcRect t="7895"/>
          <a:stretch>
            <a:fillRect/>
          </a:stretch>
        </p:blipFill>
        <p:spPr>
          <a:xfrm>
            <a:off x="899592" y="1052736"/>
            <a:ext cx="2736304" cy="33603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Мұғалім жетістігі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1916832"/>
            <a:ext cx="734481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kk-KZ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Алғыс хаттар</a:t>
            </a:r>
          </a:p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kk-KZ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Мақтау қағаздары</a:t>
            </a:r>
          </a:p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kk-KZ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Дипломдар</a:t>
            </a:r>
          </a:p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kk-KZ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Сертификаттар</a:t>
            </a:r>
          </a:p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kk-KZ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Ғылыми-әдістемелік жинақтар</a:t>
            </a:r>
          </a:p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kk-KZ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Куәліктер</a:t>
            </a:r>
          </a:p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kk-KZ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Оқушы жетістіктері</a:t>
            </a:r>
          </a:p>
          <a:p>
            <a:pPr lvl="0" algn="ctr">
              <a:spcBef>
                <a:spcPct val="0"/>
              </a:spcBef>
              <a:buFont typeface="Arial" pitchFamily="34" charset="0"/>
              <a:buChar char="•"/>
              <a:defRPr/>
            </a:pP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571184" cy="706090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Алғыс хаттар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Алғыс хат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052736"/>
            <a:ext cx="1884835" cy="2664296"/>
          </a:xfrm>
        </p:spPr>
      </p:pic>
      <p:pic>
        <p:nvPicPr>
          <p:cNvPr id="5" name="Содержимое 3" descr="Алғыс хат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052736"/>
            <a:ext cx="1884835" cy="2664296"/>
          </a:xfrm>
          <a:prstGeom prst="rect">
            <a:avLst/>
          </a:prstGeom>
        </p:spPr>
      </p:pic>
      <p:pic>
        <p:nvPicPr>
          <p:cNvPr id="7" name="Содержимое 3" descr="Алғыс хат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4644008" y="1052736"/>
            <a:ext cx="1884835" cy="2664296"/>
          </a:xfrm>
          <a:prstGeom prst="rect">
            <a:avLst/>
          </a:prstGeom>
        </p:spPr>
      </p:pic>
      <p:pic>
        <p:nvPicPr>
          <p:cNvPr id="8" name="Содержимое 3" descr="Алғыс хат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6876256" y="1052735"/>
            <a:ext cx="1944216" cy="2748233"/>
          </a:xfrm>
          <a:prstGeom prst="rect">
            <a:avLst/>
          </a:prstGeom>
        </p:spPr>
      </p:pic>
      <p:pic>
        <p:nvPicPr>
          <p:cNvPr id="9" name="Содержимое 3" descr="Алғыс хан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1276700" y="3483942"/>
            <a:ext cx="2520281" cy="3562526"/>
          </a:xfrm>
          <a:prstGeom prst="rect">
            <a:avLst/>
          </a:prstGeom>
        </p:spPr>
      </p:pic>
      <p:pic>
        <p:nvPicPr>
          <p:cNvPr id="10" name="Содержимое 3" descr="хат-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04048" y="4005064"/>
            <a:ext cx="3456384" cy="244414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003232" cy="778098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kk-KZ" dirty="0" smtClean="0"/>
              <a:t>Мақтау қағаздары</a:t>
            </a:r>
            <a:endParaRPr lang="ru-RU" dirty="0"/>
          </a:p>
        </p:txBody>
      </p:sp>
      <p:pic>
        <p:nvPicPr>
          <p:cNvPr id="4" name="Рисунок 3" descr="мақтау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261809" y="906544"/>
            <a:ext cx="2448272" cy="3460737"/>
          </a:xfrm>
          <a:prstGeom prst="rect">
            <a:avLst/>
          </a:prstGeom>
        </p:spPr>
      </p:pic>
      <p:pic>
        <p:nvPicPr>
          <p:cNvPr id="5" name="Рисунок 4" descr="Мақтау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5435942" y="3645178"/>
            <a:ext cx="2304564" cy="3456384"/>
          </a:xfrm>
          <a:prstGeom prst="rect">
            <a:avLst/>
          </a:prstGeom>
        </p:spPr>
      </p:pic>
      <p:pic>
        <p:nvPicPr>
          <p:cNvPr id="6" name="Рисунок 5" descr="Мақтау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5379152" y="978551"/>
            <a:ext cx="2448272" cy="3460737"/>
          </a:xfrm>
          <a:prstGeom prst="rect">
            <a:avLst/>
          </a:prstGeom>
        </p:spPr>
      </p:pic>
      <p:pic>
        <p:nvPicPr>
          <p:cNvPr id="7" name="Рисунок 6" descr="Мақтау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1276111" y="3556539"/>
            <a:ext cx="2343309" cy="352839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Құрмет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5436096" y="3212976"/>
            <a:ext cx="2394250" cy="3384376"/>
          </a:xfrm>
          <a:ln w="57150">
            <a:solidFill>
              <a:srgbClr val="00B050"/>
            </a:solidFill>
          </a:ln>
        </p:spPr>
      </p:pic>
      <p:pic>
        <p:nvPicPr>
          <p:cNvPr id="5" name="Рисунок 4" descr="Құрмет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1403648" y="404664"/>
            <a:ext cx="2443417" cy="3453874"/>
          </a:xfrm>
          <a:prstGeom prst="rect">
            <a:avLst/>
          </a:prstGeom>
        </p:spPr>
      </p:pic>
      <p:pic>
        <p:nvPicPr>
          <p:cNvPr id="6" name="Содержимое 3" descr="сертифика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4149080"/>
            <a:ext cx="3361264" cy="2376264"/>
          </a:xfrm>
          <a:prstGeom prst="rect">
            <a:avLst/>
          </a:prstGeom>
        </p:spPr>
      </p:pic>
      <p:pic>
        <p:nvPicPr>
          <p:cNvPr id="7" name="Содержимое 3" descr="155628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476672"/>
            <a:ext cx="3361264" cy="237626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47248" cy="850106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kk-KZ" dirty="0" smtClean="0"/>
              <a:t>Дипломдар</a:t>
            </a:r>
            <a:endParaRPr lang="ru-RU" dirty="0"/>
          </a:p>
        </p:txBody>
      </p:sp>
      <p:pic>
        <p:nvPicPr>
          <p:cNvPr id="4" name="Содержимое 3" descr="Диплом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749" t="2151"/>
          <a:stretch>
            <a:fillRect/>
          </a:stretch>
        </p:blipFill>
        <p:spPr>
          <a:xfrm rot="16200000">
            <a:off x="1187624" y="908720"/>
            <a:ext cx="2376264" cy="3384376"/>
          </a:xfrm>
        </p:spPr>
      </p:pic>
      <p:pic>
        <p:nvPicPr>
          <p:cNvPr id="5" name="Содержимое 3" descr="Диплом2.jpg"/>
          <p:cNvPicPr>
            <a:picLocks noChangeAspect="1"/>
          </p:cNvPicPr>
          <p:nvPr/>
        </p:nvPicPr>
        <p:blipFill>
          <a:blip r:embed="rId3" cstate="print"/>
          <a:srcRect l="5749" t="2151"/>
          <a:stretch>
            <a:fillRect/>
          </a:stretch>
        </p:blipFill>
        <p:spPr>
          <a:xfrm rot="16200000">
            <a:off x="5559517" y="857307"/>
            <a:ext cx="2376264" cy="3487202"/>
          </a:xfrm>
          <a:prstGeom prst="rect">
            <a:avLst/>
          </a:prstGeom>
        </p:spPr>
      </p:pic>
      <p:pic>
        <p:nvPicPr>
          <p:cNvPr id="6" name="Содержимое 3" descr="Диплом кеме4гер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077072"/>
            <a:ext cx="3416213" cy="2415740"/>
          </a:xfrm>
          <a:prstGeom prst="rect">
            <a:avLst/>
          </a:prstGeom>
        </p:spPr>
      </p:pic>
      <p:pic>
        <p:nvPicPr>
          <p:cNvPr id="7" name="Содержимое 3" descr="диплом олим-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4077072"/>
            <a:ext cx="3416213" cy="24157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63109-ustdi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19872" y="1340768"/>
            <a:ext cx="2448272" cy="2959064"/>
          </a:xfrm>
        </p:spPr>
      </p:pic>
      <p:pic>
        <p:nvPicPr>
          <p:cNvPr id="5" name="Содержимое 3" descr="1535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1988840"/>
            <a:ext cx="2851981" cy="2016224"/>
          </a:xfrm>
          <a:prstGeom prst="rect">
            <a:avLst/>
          </a:prstGeom>
        </p:spPr>
      </p:pic>
      <p:pic>
        <p:nvPicPr>
          <p:cNvPr id="6" name="Рисунок 5" descr="Серт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755315" y="1557053"/>
            <a:ext cx="2088232" cy="2951806"/>
          </a:xfrm>
          <a:prstGeom prst="rect">
            <a:avLst/>
          </a:prstGeom>
        </p:spPr>
      </p:pic>
      <p:pic>
        <p:nvPicPr>
          <p:cNvPr id="7" name="Рисунок 6" descr="Серт4.jpg"/>
          <p:cNvPicPr>
            <a:picLocks noChangeAspect="1"/>
          </p:cNvPicPr>
          <p:nvPr/>
        </p:nvPicPr>
        <p:blipFill>
          <a:blip r:embed="rId5" cstate="print"/>
          <a:srcRect l="15863" t="17450" r="15863" b="14301"/>
          <a:stretch>
            <a:fillRect/>
          </a:stretch>
        </p:blipFill>
        <p:spPr>
          <a:xfrm rot="16200000">
            <a:off x="3670590" y="4186394"/>
            <a:ext cx="1911342" cy="2700810"/>
          </a:xfrm>
          <a:prstGeom prst="rect">
            <a:avLst/>
          </a:prstGeom>
        </p:spPr>
      </p:pic>
      <p:pic>
        <p:nvPicPr>
          <p:cNvPr id="8" name="Рисунок 7" descr="Серт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800000">
            <a:off x="395536" y="4509120"/>
            <a:ext cx="2771800" cy="1960889"/>
          </a:xfrm>
          <a:prstGeom prst="rect">
            <a:avLst/>
          </a:prstGeom>
        </p:spPr>
      </p:pic>
      <p:pic>
        <p:nvPicPr>
          <p:cNvPr id="9" name="Рисунок 8" descr="Серт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84168" y="4509120"/>
            <a:ext cx="2771800" cy="1960889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92888" cy="764704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kk-KZ" dirty="0" smtClean="0"/>
              <a:t>Сертификаттар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427168" cy="706090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kk-KZ" dirty="0" smtClean="0"/>
              <a:t>Ғылыми-әдістемелік жинақтар</a:t>
            </a:r>
            <a:endParaRPr lang="ru-RU" dirty="0"/>
          </a:p>
        </p:txBody>
      </p:sp>
      <p:pic>
        <p:nvPicPr>
          <p:cNvPr id="5" name="Рисунок 4" descr="Автор 1.jpg"/>
          <p:cNvPicPr>
            <a:picLocks noChangeAspect="1"/>
          </p:cNvPicPr>
          <p:nvPr/>
        </p:nvPicPr>
        <p:blipFill>
          <a:blip r:embed="rId2" cstate="print"/>
          <a:srcRect l="14256" t="11063" r="14503" b="15438"/>
          <a:stretch>
            <a:fillRect/>
          </a:stretch>
        </p:blipFill>
        <p:spPr>
          <a:xfrm rot="10800000">
            <a:off x="467544" y="1961837"/>
            <a:ext cx="1944216" cy="28353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Рисунок 5" descr="автор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705871" y="1620056"/>
            <a:ext cx="2808313" cy="34918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 descr="автор6.jpg"/>
          <p:cNvPicPr>
            <a:picLocks noChangeAspect="1"/>
          </p:cNvPicPr>
          <p:nvPr/>
        </p:nvPicPr>
        <p:blipFill>
          <a:blip r:embed="rId4" cstate="print"/>
          <a:srcRect t="4200" r="29684" b="51701"/>
          <a:stretch>
            <a:fillRect/>
          </a:stretch>
        </p:blipFill>
        <p:spPr>
          <a:xfrm rot="16200000">
            <a:off x="2435081" y="2154542"/>
            <a:ext cx="2833681" cy="244827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авто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5554949" y="-2221"/>
            <a:ext cx="2664297" cy="37660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Рисунок 4" descr="автор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3325139" y="2947669"/>
            <a:ext cx="3024336" cy="42750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Рисунок 5" descr="автор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372045" y="-67789"/>
            <a:ext cx="2664297" cy="38972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Баспа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6452"/>
          <a:stretch>
            <a:fillRect/>
          </a:stretch>
        </p:blipFill>
        <p:spPr>
          <a:xfrm>
            <a:off x="6012160" y="332657"/>
            <a:ext cx="2088232" cy="2952328"/>
          </a:xfrm>
          <a:ln>
            <a:solidFill>
              <a:schemeClr val="tx1"/>
            </a:solidFill>
          </a:ln>
        </p:spPr>
      </p:pic>
      <p:pic>
        <p:nvPicPr>
          <p:cNvPr id="5" name="Рисунок 4" descr="Баспа3.jpg"/>
          <p:cNvPicPr>
            <a:picLocks noChangeAspect="1"/>
          </p:cNvPicPr>
          <p:nvPr/>
        </p:nvPicPr>
        <p:blipFill>
          <a:blip r:embed="rId3" cstate="print"/>
          <a:srcRect r="3432"/>
          <a:stretch>
            <a:fillRect/>
          </a:stretch>
        </p:blipFill>
        <p:spPr>
          <a:xfrm rot="10800000">
            <a:off x="3275856" y="332656"/>
            <a:ext cx="2025968" cy="29655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Рисунок 5" descr="Баспа4.jpg"/>
          <p:cNvPicPr>
            <a:picLocks noChangeAspect="1"/>
          </p:cNvPicPr>
          <p:nvPr/>
        </p:nvPicPr>
        <p:blipFill>
          <a:blip r:embed="rId4" cstate="print"/>
          <a:srcRect r="5882"/>
          <a:stretch>
            <a:fillRect/>
          </a:stretch>
        </p:blipFill>
        <p:spPr>
          <a:xfrm>
            <a:off x="467544" y="3501008"/>
            <a:ext cx="2088232" cy="30642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Рисунок 6" descr="Баспа5.jpg"/>
          <p:cNvPicPr>
            <a:picLocks noChangeAspect="1"/>
          </p:cNvPicPr>
          <p:nvPr/>
        </p:nvPicPr>
        <p:blipFill>
          <a:blip r:embed="rId5" cstate="print"/>
          <a:srcRect r="14206"/>
          <a:stretch>
            <a:fillRect/>
          </a:stretch>
        </p:blipFill>
        <p:spPr>
          <a:xfrm rot="10800000">
            <a:off x="3275856" y="3429000"/>
            <a:ext cx="2016224" cy="31409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 descr="Баспа6.jpg"/>
          <p:cNvPicPr>
            <a:picLocks noChangeAspect="1"/>
          </p:cNvPicPr>
          <p:nvPr/>
        </p:nvPicPr>
        <p:blipFill>
          <a:blip r:embed="rId6" cstate="print"/>
          <a:srcRect r="9677"/>
          <a:stretch>
            <a:fillRect/>
          </a:stretch>
        </p:blipFill>
        <p:spPr>
          <a:xfrm>
            <a:off x="6084168" y="3501008"/>
            <a:ext cx="2016224" cy="31553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 descr="Баспа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800000">
            <a:off x="467544" y="332656"/>
            <a:ext cx="2077534" cy="293668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ун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76671"/>
            <a:ext cx="2016224" cy="2850019"/>
          </a:xfrm>
          <a:ln>
            <a:solidFill>
              <a:schemeClr val="tx1"/>
            </a:solidFill>
          </a:ln>
        </p:spPr>
      </p:pic>
      <p:pic>
        <p:nvPicPr>
          <p:cNvPr id="5" name="Рисунок 4" descr="Фун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131840" y="404664"/>
            <a:ext cx="2160240" cy="30535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Рисунок 5" descr="Фун3.jpg"/>
          <p:cNvPicPr>
            <a:picLocks noChangeAspect="1"/>
          </p:cNvPicPr>
          <p:nvPr/>
        </p:nvPicPr>
        <p:blipFill>
          <a:blip r:embed="rId4" cstate="print"/>
          <a:srcRect t="4260" r="6671" b="4158"/>
          <a:stretch>
            <a:fillRect/>
          </a:stretch>
        </p:blipFill>
        <p:spPr>
          <a:xfrm>
            <a:off x="6084168" y="404664"/>
            <a:ext cx="2232248" cy="30243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Рисунок 6" descr="фун4.jpg"/>
          <p:cNvPicPr>
            <a:picLocks noChangeAspect="1"/>
          </p:cNvPicPr>
          <p:nvPr/>
        </p:nvPicPr>
        <p:blipFill>
          <a:blip r:embed="rId5" cstate="print"/>
          <a:srcRect t="5580" r="10516"/>
          <a:stretch>
            <a:fillRect/>
          </a:stretch>
        </p:blipFill>
        <p:spPr>
          <a:xfrm rot="10800000">
            <a:off x="1835696" y="3621088"/>
            <a:ext cx="2140291" cy="30482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 descr="Фун5.jpg"/>
          <p:cNvPicPr>
            <a:picLocks noChangeAspect="1"/>
          </p:cNvPicPr>
          <p:nvPr/>
        </p:nvPicPr>
        <p:blipFill>
          <a:blip r:embed="rId6" cstate="print"/>
          <a:srcRect l="3011" t="4968" r="6671"/>
          <a:stretch>
            <a:fillRect/>
          </a:stretch>
        </p:blipFill>
        <p:spPr>
          <a:xfrm>
            <a:off x="5148064" y="3573016"/>
            <a:ext cx="2160240" cy="306802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kk-KZ" dirty="0" smtClean="0"/>
              <a:t>Куәліктер</a:t>
            </a:r>
            <a:endParaRPr lang="ru-RU" dirty="0"/>
          </a:p>
        </p:txBody>
      </p:sp>
      <p:pic>
        <p:nvPicPr>
          <p:cNvPr id="4" name="Содержимое 3" descr="ақпарат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1280631" y="815713"/>
            <a:ext cx="2622298" cy="3384376"/>
          </a:xfrm>
        </p:spPr>
      </p:pic>
      <p:pic>
        <p:nvPicPr>
          <p:cNvPr id="5" name="Рисунок 4" descr="ақпарат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323379" y="3653285"/>
            <a:ext cx="2536802" cy="3384376"/>
          </a:xfrm>
          <a:prstGeom prst="rect">
            <a:avLst/>
          </a:prstGeom>
        </p:spPr>
      </p:pic>
      <p:pic>
        <p:nvPicPr>
          <p:cNvPr id="6" name="Рисунок 5" descr="ақпарат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4860032" y="1268760"/>
            <a:ext cx="2088232" cy="2951806"/>
          </a:xfrm>
          <a:prstGeom prst="rect">
            <a:avLst/>
          </a:prstGeom>
        </p:spPr>
      </p:pic>
      <p:pic>
        <p:nvPicPr>
          <p:cNvPr id="7" name="Рисунок 6" descr="ақпарат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6588224" y="3356992"/>
            <a:ext cx="2088232" cy="295180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63408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kk-KZ" dirty="0" smtClean="0"/>
              <a:t>Оқушы жетістіктері</a:t>
            </a:r>
            <a:endParaRPr lang="ru-RU" dirty="0"/>
          </a:p>
        </p:txBody>
      </p:sp>
      <p:pic>
        <p:nvPicPr>
          <p:cNvPr id="4" name="Содержимое 3" descr="WhatsApp Image 2020-05-18 at 03.38.36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268760"/>
            <a:ext cx="3528392" cy="2391573"/>
          </a:xfrm>
        </p:spPr>
      </p:pic>
      <p:pic>
        <p:nvPicPr>
          <p:cNvPr id="5" name="Содержимое 3" descr="WhatsApp Image 2020-05-18 at 22.11.14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268760"/>
            <a:ext cx="3456384" cy="2413956"/>
          </a:xfrm>
          <a:prstGeom prst="rect">
            <a:avLst/>
          </a:prstGeom>
        </p:spPr>
      </p:pic>
      <p:pic>
        <p:nvPicPr>
          <p:cNvPr id="6" name="Рисунок 5" descr="Диплом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6804248" y="3789040"/>
            <a:ext cx="1872208" cy="2646447"/>
          </a:xfrm>
          <a:prstGeom prst="rect">
            <a:avLst/>
          </a:prstGeom>
        </p:spPr>
      </p:pic>
      <p:pic>
        <p:nvPicPr>
          <p:cNvPr id="7" name="Рисунок 6" descr="Диплом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611560" y="3789040"/>
            <a:ext cx="1872208" cy="2646447"/>
          </a:xfrm>
          <a:prstGeom prst="rect">
            <a:avLst/>
          </a:prstGeom>
        </p:spPr>
      </p:pic>
      <p:pic>
        <p:nvPicPr>
          <p:cNvPr id="11" name="Рисунок 10" descr="Мақтау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3550214" y="3442674"/>
            <a:ext cx="2371612" cy="335237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аяулым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4073197" cy="2880320"/>
          </a:xfrm>
          <a:prstGeom prst="rect">
            <a:avLst/>
          </a:prstGeom>
        </p:spPr>
      </p:pic>
      <p:pic>
        <p:nvPicPr>
          <p:cNvPr id="7" name="Рисунок 6" descr="балагул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3356992"/>
            <a:ext cx="4248472" cy="3004264"/>
          </a:xfrm>
          <a:prstGeom prst="rect">
            <a:avLst/>
          </a:prstGeom>
        </p:spPr>
      </p:pic>
      <p:pic>
        <p:nvPicPr>
          <p:cNvPr id="8" name="Рисунок 7" descr="гулфайруз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404664"/>
            <a:ext cx="3971367" cy="280831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43</Words>
  <Application>Microsoft Office PowerPoint</Application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Молдабекова Зауре</vt:lpstr>
      <vt:lpstr>Мұғалім жетістігі</vt:lpstr>
      <vt:lpstr>Алғыс хаттар</vt:lpstr>
      <vt:lpstr>Мақтау қағаздары</vt:lpstr>
      <vt:lpstr>Слайд 5</vt:lpstr>
      <vt:lpstr>Дипломдар</vt:lpstr>
      <vt:lpstr>Сертификаттар</vt:lpstr>
      <vt:lpstr>Ғылыми-әдістемелік жинақтар</vt:lpstr>
      <vt:lpstr>Слайд 9</vt:lpstr>
      <vt:lpstr>Слайд 10</vt:lpstr>
      <vt:lpstr>Слайд 11</vt:lpstr>
      <vt:lpstr>Куәліктер</vt:lpstr>
      <vt:lpstr>Оқушы жетістіктері</vt:lpstr>
      <vt:lpstr>Слайд 14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Гулдана</dc:creator>
  <cp:lastModifiedBy>Гулдана</cp:lastModifiedBy>
  <cp:revision>17</cp:revision>
  <dcterms:created xsi:type="dcterms:W3CDTF">2020-05-19T08:21:59Z</dcterms:created>
  <dcterms:modified xsi:type="dcterms:W3CDTF">2020-05-19T11:18:40Z</dcterms:modified>
</cp:coreProperties>
</file>