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80" r:id="rId3"/>
    <p:sldId id="260" r:id="rId4"/>
    <p:sldId id="261" r:id="rId5"/>
    <p:sldId id="269" r:id="rId6"/>
    <p:sldId id="273" r:id="rId7"/>
    <p:sldId id="27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74" r:id="rId16"/>
    <p:sldId id="275" r:id="rId17"/>
    <p:sldId id="276" r:id="rId18"/>
    <p:sldId id="277" r:id="rId19"/>
    <p:sldId id="278" r:id="rId20"/>
    <p:sldId id="279" r:id="rId21"/>
    <p:sldId id="282" r:id="rId22"/>
    <p:sldId id="284" r:id="rId23"/>
    <p:sldId id="285" r:id="rId24"/>
    <p:sldId id="287" r:id="rId25"/>
    <p:sldId id="286" r:id="rId26"/>
    <p:sldId id="290" r:id="rId27"/>
    <p:sldId id="28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40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30" y="4087564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6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6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7" y="1437449"/>
            <a:ext cx="6417735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5" y="3429002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2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2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2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3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5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2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376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351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458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002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37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9240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72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5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7915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2219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93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30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3" y="6250166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77D0C40-42AB-4609-957E-317C29687771}" type="datetimeFigureOut">
              <a:rPr lang="ru-RU" smtClean="0"/>
              <a:t>14.02.2020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40" y="6250166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9" y="6250165"/>
            <a:ext cx="11618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6F644A9-402D-4ABD-8435-C70D1EA0E1D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8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ABEE4-3CE1-4481-A9FC-EE446575BB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69CC4-02EB-42AE-9FBF-98919BF43F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358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esktop\20180214_1335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36" y="260648"/>
            <a:ext cx="194781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Выноска со стрелкой вниз 5"/>
          <p:cNvSpPr/>
          <p:nvPr/>
        </p:nvSpPr>
        <p:spPr>
          <a:xfrm>
            <a:off x="2555776" y="260648"/>
            <a:ext cx="6264696" cy="2944811"/>
          </a:xfrm>
          <a:prstGeom prst="down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Мектеп тренері,педагог-зерттеуші  </a:t>
            </a:r>
          </a:p>
          <a:p>
            <a:pPr algn="ctr"/>
            <a:r>
              <a:rPr lang="kk-K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КӨСБАСШЫ-МҰҒАЛІМНІҢ ПОРТФОЛИОСЫ</a:t>
            </a:r>
          </a:p>
          <a:p>
            <a:pPr algn="ctr"/>
            <a:endParaRPr lang="kk-KZ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Өскенбаева Гулжан Центрханқызы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2019-2020 о</a:t>
            </a:r>
            <a:r>
              <a:rPr lang="kk-K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қу жылы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перфолента 6"/>
          <p:cNvSpPr/>
          <p:nvPr/>
        </p:nvSpPr>
        <p:spPr>
          <a:xfrm>
            <a:off x="267513" y="2248063"/>
            <a:ext cx="3672408" cy="1512168"/>
          </a:xfrm>
          <a:prstGeom prst="flowChartPunchedTap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Ескіні ұмытпай,жаңаны игерген адамды ұстаз десе болады.</a:t>
            </a:r>
          </a:p>
          <a:p>
            <a:pPr algn="ctr"/>
            <a:r>
              <a:rPr lang="kk-KZ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Конфуций</a:t>
            </a:r>
            <a:endParaRPr lang="ru-RU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1937" y="3895685"/>
            <a:ext cx="1836204" cy="59273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Жоғары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27886" y="4153029"/>
            <a:ext cx="2160238" cy="4710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қызметі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17092" y="6165304"/>
            <a:ext cx="2128237" cy="4988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Педөтілі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9993" y="5419925"/>
            <a:ext cx="1990881" cy="56583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16 жыл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184437" y="3895684"/>
            <a:ext cx="2780052" cy="1807159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tabLst>
                <a:tab pos="2971800" algn="l"/>
              </a:tabLst>
            </a:pPr>
            <a:r>
              <a:rPr lang="kk-KZ" sz="1400" b="1" dirty="0" smtClean="0">
                <a:solidFill>
                  <a:prstClr val="black"/>
                </a:solidFill>
                <a:latin typeface="Times New Roman"/>
                <a:ea typeface="Arial"/>
                <a:cs typeface="Times New Roman"/>
              </a:rPr>
              <a:t>Қазақ тілі мен әдебиеті сабақтарында оқушылардың диалогтік оқыту арқылы тілдік білімін қалыптастырумен қатар сөйлеу біліктілігін жетілдіру жолдары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527576" y="2337017"/>
            <a:ext cx="2292896" cy="6671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Қазақ тілі мен әдебиеті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159592" y="3205460"/>
            <a:ext cx="1490464" cy="51075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пәні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91937" y="4652432"/>
            <a:ext cx="2171270" cy="62292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Білімі</a:t>
            </a: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024377" y="3318267"/>
            <a:ext cx="2160238" cy="71915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Мұғалім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72171" y="5999970"/>
            <a:ext cx="2412265" cy="63674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kk-K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ұмыс орны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157587" y="4810940"/>
            <a:ext cx="2900836" cy="102303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Түркістан қаласы</a:t>
            </a:r>
          </a:p>
          <a:p>
            <a:pPr algn="ctr"/>
            <a:r>
              <a:rPr lang="kk-K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Некрасов атындағы</a:t>
            </a:r>
          </a:p>
          <a:p>
            <a:pPr algn="ctr"/>
            <a:r>
              <a:rPr lang="kk-K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№9 мектеп-гимназия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876255" y="5999971"/>
            <a:ext cx="1911697" cy="6087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prstClr val="black"/>
                </a:solidFill>
              </a:rPr>
              <a:t>ш</a:t>
            </a:r>
            <a:r>
              <a:rPr lang="kk-KZ" dirty="0" smtClean="0">
                <a:solidFill>
                  <a:prstClr val="black"/>
                </a:solidFill>
              </a:rPr>
              <a:t>ығармашылық тақырыбы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Выгнутая вправо стрелка 1"/>
          <p:cNvSpPr/>
          <p:nvPr/>
        </p:nvSpPr>
        <p:spPr>
          <a:xfrm rot="10800000">
            <a:off x="2523473" y="3716211"/>
            <a:ext cx="968484" cy="772207"/>
          </a:xfrm>
          <a:prstGeom prst="curvedLef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499" y="5763486"/>
            <a:ext cx="998231" cy="803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51106">
            <a:off x="6211988" y="3189343"/>
            <a:ext cx="984369" cy="79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10455">
            <a:off x="6204292" y="5661176"/>
            <a:ext cx="607176" cy="737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413" y="2937403"/>
            <a:ext cx="521493" cy="648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485" y="5676914"/>
            <a:ext cx="5175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021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esktop\20190901_1006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55" y="4077071"/>
            <a:ext cx="3816424" cy="249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332656"/>
            <a:ext cx="6048672" cy="12241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Классный час </a:t>
            </a:r>
          </a:p>
          <a:p>
            <a:pPr algn="ctr"/>
            <a:r>
              <a:rPr lang="kk-KZ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9 «Д» класс</a:t>
            </a:r>
          </a:p>
          <a:p>
            <a:pPr algn="ctr"/>
            <a:r>
              <a:rPr lang="kk-KZ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«Саналы ұрпақ- жарқын  болашақ»</a:t>
            </a:r>
            <a:endParaRPr 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админ\Desktop\20190901_1001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41408"/>
            <a:ext cx="3960440" cy="229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дмин\Desktop\20190901_1001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54" y="1644767"/>
            <a:ext cx="398963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админ\Desktop\20190901_100530 22222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158" y="4077072"/>
            <a:ext cx="3882294" cy="249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233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337122"/>
            <a:ext cx="3628202" cy="129167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kk-KZ" sz="2800" dirty="0" smtClean="0"/>
              <a:t>Классный час</a:t>
            </a:r>
            <a:br>
              <a:rPr lang="kk-KZ" sz="2800" dirty="0" smtClean="0"/>
            </a:br>
            <a:r>
              <a:rPr lang="kk-KZ" sz="2800" dirty="0" smtClean="0"/>
              <a:t>9 д класс</a:t>
            </a:r>
            <a:br>
              <a:rPr lang="kk-KZ" sz="2800" dirty="0" smtClean="0"/>
            </a:br>
            <a:r>
              <a:rPr lang="kk-KZ" sz="2800" b="1" dirty="0" smtClean="0">
                <a:solidFill>
                  <a:srgbClr val="C00000"/>
                </a:solidFill>
              </a:rPr>
              <a:t>Осторожно дети!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04" y="3187823"/>
            <a:ext cx="2592288" cy="3444875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334" y="3169955"/>
            <a:ext cx="2584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91524"/>
            <a:ext cx="2865437" cy="3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371" y="401082"/>
            <a:ext cx="3822700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799"/>
            <a:ext cx="3863280" cy="201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3424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kk-KZ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Отбасы-тәрбие басы,мектеп-тәрбие жаршысы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3822700" cy="286702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28800"/>
            <a:ext cx="3822700" cy="2867025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81128"/>
            <a:ext cx="382270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547049"/>
            <a:ext cx="3822700" cy="211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7648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317" y="4365104"/>
            <a:ext cx="3822700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15" y="3009378"/>
            <a:ext cx="2588970" cy="344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215" y="260648"/>
            <a:ext cx="3822700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915" y="260648"/>
            <a:ext cx="2871787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11010456" y="3111240"/>
            <a:ext cx="3822192" cy="3447288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643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«Айттым,сәлем Қаламқас !»</a:t>
            </a:r>
            <a:br>
              <a:rPr lang="kk-KZ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Абай Құнанбаев</a:t>
            </a:r>
            <a:endParaRPr lang="ru-RU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628800"/>
            <a:ext cx="5976664" cy="3960440"/>
          </a:xfrm>
        </p:spPr>
      </p:pic>
    </p:spTree>
    <p:extLst>
      <p:ext uri="{BB962C8B-B14F-4D97-AF65-F5344CB8AC3E}">
        <p14:creationId xmlns:p14="http://schemas.microsoft.com/office/powerpoint/2010/main" val="8702362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8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Myn</a:t>
            </a:r>
            <a:r>
              <a:rPr lang="en-US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bala</a:t>
            </a:r>
            <a:r>
              <a:rPr lang="kk-K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 Республикалық қазақ тілі пәндік олимпиада жүлдегерлері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3822700" cy="286702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789040"/>
            <a:ext cx="3822700" cy="2867025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20888"/>
            <a:ext cx="2584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570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20105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Республикалық « Жүзден жүйрік» байқауы </a:t>
            </a:r>
            <a:br>
              <a:rPr lang="kk-KZ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«Абай оқулары» номинациясы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951" y="2679700"/>
            <a:ext cx="2584847" cy="344646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36912"/>
            <a:ext cx="4392488" cy="3549306"/>
          </a:xfrm>
        </p:spPr>
      </p:pic>
    </p:spTree>
    <p:extLst>
      <p:ext uri="{BB962C8B-B14F-4D97-AF65-F5344CB8AC3E}">
        <p14:creationId xmlns:p14="http://schemas.microsoft.com/office/powerpoint/2010/main" val="405783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3051692"/>
            <a:ext cx="3822700" cy="270247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051692"/>
            <a:ext cx="3822700" cy="2702478"/>
          </a:xfr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764704"/>
            <a:ext cx="3822700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5138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kk-K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Әдістемелік авторлық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2816"/>
            <a:ext cx="2436496" cy="344646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729" y="2276872"/>
            <a:ext cx="3822700" cy="2702478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10009"/>
            <a:ext cx="2420937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1566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3051692"/>
            <a:ext cx="3822700" cy="270247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051692"/>
            <a:ext cx="3822700" cy="2702478"/>
          </a:xfrm>
        </p:spPr>
      </p:pic>
    </p:spTree>
    <p:extLst>
      <p:ext uri="{BB962C8B-B14F-4D97-AF65-F5344CB8AC3E}">
        <p14:creationId xmlns:p14="http://schemas.microsoft.com/office/powerpoint/2010/main" val="1386405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208338"/>
            <a:ext cx="3822700" cy="2389187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396" y="2679700"/>
            <a:ext cx="2436457" cy="3446463"/>
          </a:xfrm>
        </p:spPr>
      </p:pic>
    </p:spTree>
    <p:extLst>
      <p:ext uri="{BB962C8B-B14F-4D97-AF65-F5344CB8AC3E}">
        <p14:creationId xmlns:p14="http://schemas.microsoft.com/office/powerpoint/2010/main" val="787931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377" y="2679700"/>
            <a:ext cx="2436496" cy="3446463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8127" y="2679700"/>
            <a:ext cx="2436496" cy="3446463"/>
          </a:xfrm>
        </p:spPr>
      </p:pic>
    </p:spTree>
    <p:extLst>
      <p:ext uri="{BB962C8B-B14F-4D97-AF65-F5344CB8AC3E}">
        <p14:creationId xmlns:p14="http://schemas.microsoft.com/office/powerpoint/2010/main" val="3826973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Отбасым-алтын мекенім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72" y="1465140"/>
            <a:ext cx="3482576" cy="261193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667" y="1268760"/>
            <a:ext cx="2584847" cy="3446463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91" y="4077072"/>
            <a:ext cx="3384376" cy="2536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399" y="4337670"/>
            <a:ext cx="3255881" cy="2440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041" y="2204863"/>
            <a:ext cx="2592288" cy="211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436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kk-K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ALTYN QYRAN</a:t>
            </a:r>
            <a:r>
              <a:rPr lang="kk-K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ерекше дарын иесі»</a:t>
            </a:r>
            <a:br>
              <a:rPr lang="kk-K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зияткерлік олимпиадасы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3822700" cy="269592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28800"/>
            <a:ext cx="3822700" cy="2723673"/>
          </a:xfrm>
        </p:spPr>
      </p:pic>
      <p:pic>
        <p:nvPicPr>
          <p:cNvPr id="7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05064"/>
            <a:ext cx="3822700" cy="2668182"/>
          </a:xfrm>
          <a:prstGeom prst="rect">
            <a:avLst/>
          </a:prstGeom>
        </p:spPr>
      </p:pic>
      <p:pic>
        <p:nvPicPr>
          <p:cNvPr id="8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793890"/>
            <a:ext cx="3822700" cy="2879356"/>
          </a:xfrm>
          <a:prstGeom prst="rect">
            <a:avLst/>
          </a:prstGeom>
        </p:spPr>
      </p:pic>
      <p:pic>
        <p:nvPicPr>
          <p:cNvPr id="9" name="Объект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928764"/>
            <a:ext cx="3822700" cy="282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556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Пәндік олимпиада жеңімпаздары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140968"/>
            <a:ext cx="2420652" cy="3446463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397286"/>
            <a:ext cx="3822700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086" y="4581128"/>
            <a:ext cx="1546111" cy="206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862" y="3068960"/>
            <a:ext cx="2419004" cy="3445625"/>
          </a:xfrm>
        </p:spPr>
      </p:pic>
    </p:spTree>
    <p:extLst>
      <p:ext uri="{BB962C8B-B14F-4D97-AF65-F5344CB8AC3E}">
        <p14:creationId xmlns:p14="http://schemas.microsoft.com/office/powerpoint/2010/main" val="4136132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i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Республикалық</a:t>
            </a:r>
            <a:r>
              <a:rPr lang="ru-RU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олимпиада</a:t>
            </a:r>
            <a:br>
              <a:rPr lang="ru-RU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«Әдебиеттегі әйелдер бейнесі»</a:t>
            </a:r>
            <a:endParaRPr lang="ru-RU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5" y="2679192"/>
            <a:ext cx="3822192" cy="344728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152" y="2679192"/>
            <a:ext cx="3822192" cy="3447288"/>
          </a:xfrm>
        </p:spPr>
      </p:pic>
    </p:spTree>
    <p:extLst>
      <p:ext uri="{BB962C8B-B14F-4D97-AF65-F5344CB8AC3E}">
        <p14:creationId xmlns:p14="http://schemas.microsoft.com/office/powerpoint/2010/main" val="10443785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1055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kk-KZ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Ұлы ақын Абай Құнанбайұлының  </a:t>
            </a:r>
            <a:br>
              <a:rPr lang="kk-KZ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175 жылдығына арналған</a:t>
            </a:r>
            <a:br>
              <a:rPr lang="kk-KZ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Абай әндерін жатқа айту қалалық байқауында</a:t>
            </a:r>
            <a:endParaRPr lang="ru-RU" sz="32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44535" y="1843897"/>
            <a:ext cx="2436496" cy="34464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347291"/>
            <a:ext cx="2584847" cy="3446463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445225"/>
            <a:ext cx="792420" cy="1232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36" y="4888086"/>
            <a:ext cx="3822700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420888"/>
            <a:ext cx="216090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9103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552728" cy="648072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kk-KZ" dirty="0">
                <a:latin typeface="Times New Roman" pitchFamily="18" charset="0"/>
                <a:cs typeface="Times New Roman" pitchFamily="18" charset="0"/>
              </a:rPr>
              <a:t>Мектепішілік алғыс хат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3600400" cy="5040560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32856"/>
            <a:ext cx="460851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11826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04" y="188640"/>
            <a:ext cx="8845550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3822700" cy="270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970" y="1988839"/>
            <a:ext cx="3822700" cy="270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922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8328"/>
            <a:ext cx="8363272" cy="1252728"/>
          </a:xfrm>
        </p:spPr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«Парасатты отбасы» </a:t>
            </a:r>
            <a:r>
              <a:rPr lang="kk-K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облыстық байқауында жүлделі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орын </a:t>
            </a:r>
            <a:r>
              <a:rPr lang="kk-K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иегері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14" y="1589518"/>
            <a:ext cx="3822700" cy="2703578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49080"/>
            <a:ext cx="3528392" cy="2505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28800"/>
            <a:ext cx="3672408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17865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56992"/>
            <a:ext cx="3822700" cy="2867025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429000"/>
            <a:ext cx="3822700" cy="2867025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2160240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0034"/>
            <a:ext cx="3822700" cy="2541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80398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smtClean="0"/>
              <a:t>«Алтын қыран-ерекше дарын иесі»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08" y="2679700"/>
            <a:ext cx="2444433" cy="34464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051692"/>
            <a:ext cx="3822700" cy="2702478"/>
          </a:xfrm>
        </p:spPr>
      </p:pic>
    </p:spTree>
    <p:extLst>
      <p:ext uri="{BB962C8B-B14F-4D97-AF65-F5344CB8AC3E}">
        <p14:creationId xmlns:p14="http://schemas.microsoft.com/office/powerpoint/2010/main" val="15433739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127" y="2679700"/>
            <a:ext cx="2436496" cy="3446463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377" y="2679700"/>
            <a:ext cx="2436496" cy="3446463"/>
          </a:xfrm>
        </p:spPr>
      </p:pic>
    </p:spTree>
    <p:extLst>
      <p:ext uri="{BB962C8B-B14F-4D97-AF65-F5344CB8AC3E}">
        <p14:creationId xmlns:p14="http://schemas.microsoft.com/office/powerpoint/2010/main" val="447227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00" y="548680"/>
            <a:ext cx="4883150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20888"/>
            <a:ext cx="3822700" cy="270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58228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713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515</TotalTime>
  <Words>138</Words>
  <Application>Microsoft Office PowerPoint</Application>
  <PresentationFormat>Экран (4:3)</PresentationFormat>
  <Paragraphs>38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Волна</vt:lpstr>
      <vt:lpstr>Тема Office</vt:lpstr>
      <vt:lpstr>Презентация PowerPoint</vt:lpstr>
      <vt:lpstr>Презентация PowerPoint</vt:lpstr>
      <vt:lpstr>Классный час 9 д класс Осторожно дети!</vt:lpstr>
      <vt:lpstr>Отбасы-тәрбие басы,мектеп-тәрбие жаршысы</vt:lpstr>
      <vt:lpstr>Презентация PowerPoint</vt:lpstr>
      <vt:lpstr>«Айттым,сәлем Қаламқас !» Абай Құнанбаев</vt:lpstr>
      <vt:lpstr>«Myn bala» Республикалық қазақ тілі пәндік олимпиада жүлдегерлері</vt:lpstr>
      <vt:lpstr>Республикалық « Жүзден жүйрік» байқауы  «Абай оқулары» номинациясы</vt:lpstr>
      <vt:lpstr>Презентация PowerPoint</vt:lpstr>
      <vt:lpstr>Әдістемелік авторлық</vt:lpstr>
      <vt:lpstr>Презентация PowerPoint</vt:lpstr>
      <vt:lpstr>Презентация PowerPoint</vt:lpstr>
      <vt:lpstr>Презентация PowerPoint</vt:lpstr>
      <vt:lpstr>Отбасым-алтын мекенім</vt:lpstr>
      <vt:lpstr>«ALTYN QYRAN – ерекше дарын иесі» зияткерлік олимпиадасы</vt:lpstr>
      <vt:lpstr>Пәндік олимпиада жеңімпаздары</vt:lpstr>
      <vt:lpstr>Республикалық олимпиада «Әдебиеттегі әйелдер бейнесі»</vt:lpstr>
      <vt:lpstr>Ұлы ақын Абай Құнанбайұлының   175 жылдығына арналған Абай әндерін жатқа айту қалалық байқауында</vt:lpstr>
      <vt:lpstr>Мектепішілік алғыс хат</vt:lpstr>
      <vt:lpstr>Презентация PowerPoint</vt:lpstr>
      <vt:lpstr>«Парасатты отбасы» облыстық байқауында жүлделі II орын иегері</vt:lpstr>
      <vt:lpstr>Презентация PowerPoint</vt:lpstr>
      <vt:lpstr>«Алтын қыран-ерекше дарын иесі»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09.09.2019ж.</dc:title>
  <dc:creator>админ</dc:creator>
  <cp:lastModifiedBy>админ</cp:lastModifiedBy>
  <cp:revision>31</cp:revision>
  <dcterms:created xsi:type="dcterms:W3CDTF">2019-10-31T06:49:57Z</dcterms:created>
  <dcterms:modified xsi:type="dcterms:W3CDTF">2020-02-14T10:28:06Z</dcterms:modified>
</cp:coreProperties>
</file>