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3" r:id="rId4"/>
    <p:sldId id="281" r:id="rId5"/>
    <p:sldId id="264" r:id="rId6"/>
    <p:sldId id="282" r:id="rId7"/>
    <p:sldId id="28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263AF-E77B-4809-8694-F07D89B9E70C}" type="datetimeFigureOut">
              <a:rPr lang="ru-RU" smtClean="0"/>
              <a:t>14.01.2017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97A42-F21C-48D8-9777-E95D6974C8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6962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263AF-E77B-4809-8694-F07D89B9E70C}" type="datetimeFigureOut">
              <a:rPr lang="ru-RU" smtClean="0"/>
              <a:t>14.01.2017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97A42-F21C-48D8-9777-E95D6974C8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3081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263AF-E77B-4809-8694-F07D89B9E70C}" type="datetimeFigureOut">
              <a:rPr lang="ru-RU" smtClean="0"/>
              <a:t>14.01.2017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97A42-F21C-48D8-9777-E95D6974C8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487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263AF-E77B-4809-8694-F07D89B9E70C}" type="datetimeFigureOut">
              <a:rPr lang="ru-RU" smtClean="0"/>
              <a:t>14.01.2017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97A42-F21C-48D8-9777-E95D6974C8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030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263AF-E77B-4809-8694-F07D89B9E70C}" type="datetimeFigureOut">
              <a:rPr lang="ru-RU" smtClean="0"/>
              <a:t>14.01.2017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97A42-F21C-48D8-9777-E95D6974C8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529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263AF-E77B-4809-8694-F07D89B9E70C}" type="datetimeFigureOut">
              <a:rPr lang="ru-RU" smtClean="0"/>
              <a:t>14.01.2017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97A42-F21C-48D8-9777-E95D6974C8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98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263AF-E77B-4809-8694-F07D89B9E70C}" type="datetimeFigureOut">
              <a:rPr lang="ru-RU" smtClean="0"/>
              <a:t>14.01.2017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97A42-F21C-48D8-9777-E95D6974C8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3942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263AF-E77B-4809-8694-F07D89B9E70C}" type="datetimeFigureOut">
              <a:rPr lang="ru-RU" smtClean="0"/>
              <a:t>14.01.2017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97A42-F21C-48D8-9777-E95D6974C8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244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263AF-E77B-4809-8694-F07D89B9E70C}" type="datetimeFigureOut">
              <a:rPr lang="ru-RU" smtClean="0"/>
              <a:t>14.01.2017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97A42-F21C-48D8-9777-E95D6974C8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1547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263AF-E77B-4809-8694-F07D89B9E70C}" type="datetimeFigureOut">
              <a:rPr lang="ru-RU" smtClean="0"/>
              <a:t>14.01.2017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97A42-F21C-48D8-9777-E95D6974C8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593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263AF-E77B-4809-8694-F07D89B9E70C}" type="datetimeFigureOut">
              <a:rPr lang="ru-RU" smtClean="0"/>
              <a:t>14.01.2017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97A42-F21C-48D8-9777-E95D6974C8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5722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263AF-E77B-4809-8694-F07D89B9E70C}" type="datetimeFigureOut">
              <a:rPr lang="ru-RU" smtClean="0"/>
              <a:t>14.01.2017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97A42-F21C-48D8-9777-E95D6974C8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212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tvoyrebenok.ru/images/presentation/nice/m/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7" y="104674"/>
            <a:ext cx="8959549" cy="6737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93631" y="862013"/>
            <a:ext cx="104120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270510" algn="l"/>
              </a:tabLst>
            </a:pPr>
            <a:r>
              <a:rPr lang="kk-KZ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Оқу мақсаты: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Тыңдалған </a:t>
            </a:r>
            <a:r>
              <a:rPr lang="kk-K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мәтіннің мазмұнын түсіну, негізгі және қосымша  ақпаратты </a:t>
            </a: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анықтау </a:t>
            </a:r>
            <a:endParaRPr lang="en-US" sz="28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94910" y="3312391"/>
            <a:ext cx="84695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kk-KZ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Бағалау критерийі:</a:t>
            </a:r>
            <a:endParaRPr lang="en-US" sz="28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kk-K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Мәтін мазмұнын толық түсінеді, негізгі және қосымша ақпараттарды </a:t>
            </a: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анықтайды</a:t>
            </a:r>
            <a:endParaRPr lang="en-US" sz="28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8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990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tvoyrebenok.ru/images/presentation/nice/m/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4375" cy="686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70339" y="577969"/>
            <a:ext cx="8376249" cy="516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«АКРОНОМ» әдісі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ЖЖ. Жұбыңызбен бірге берілген сөздің бастапқы әріптерінен басталатын сабақ </a:t>
            </a:r>
            <a:r>
              <a:rPr lang="kk-KZ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тақырыбына қатысты сөйлем немесе мақал\өлең </a:t>
            </a:r>
            <a:r>
              <a:rPr lang="kk-KZ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жазыңыз.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Т- 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-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 -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Мысалы: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</a:t>
            </a:r>
            <a:r>
              <a:rPr lang="kk-KZ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ілді 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kk-KZ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лгерілету үшін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</a:t>
            </a:r>
            <a:r>
              <a:rPr lang="kk-KZ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ауазымды тұлға болудың қажеті жоқ. 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280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tvoyrebenok.ru/images/presentation/nice/m/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4375" cy="686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83743" y="292854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250830" y="1727903"/>
            <a:ext cx="5210355" cy="2858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kk-KZ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Тыңдалым алды тапсырма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kk-K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kk-KZ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арда </a:t>
            </a:r>
            <a:r>
              <a:rPr lang="kk-K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берілген 3 тақырыптың бірін таңдап, тыңдалым мәтіні не туралы екенін </a:t>
            </a:r>
            <a:r>
              <a:rPr lang="kk-KZ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болжаңыз.   </a:t>
            </a:r>
            <a:r>
              <a:rPr lang="kk-K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Дәлелдер келтіре отырып, өз </a:t>
            </a:r>
            <a:r>
              <a:rPr lang="kk-KZ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ойыңызды толық жеткізіңіз.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185" y="586660"/>
            <a:ext cx="5373117" cy="6042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201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tvoyrebenok.ru/images/presentation/nice/m/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4375" cy="686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406245"/>
              </p:ext>
            </p:extLst>
          </p:nvPr>
        </p:nvGraphicFramePr>
        <p:xfrm>
          <a:off x="2122096" y="1069676"/>
          <a:ext cx="8781692" cy="4960189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4390846"/>
                <a:gridCol w="4390846"/>
              </a:tblGrid>
              <a:tr h="15284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Бағалау критерийі</a:t>
                      </a:r>
                      <a:endParaRPr lang="ru-RU" sz="2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Дескриптор</a:t>
                      </a:r>
                      <a:endParaRPr lang="ru-RU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28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Оқушы...</a:t>
                      </a:r>
                      <a:endParaRPr lang="ru-RU" sz="2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632025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Мәтін мазмұнын толық түсінеді, негізгі және қосымша ақпараттарды анықтайды.</a:t>
                      </a:r>
                      <a:endParaRPr lang="ru-RU" sz="2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Негізгі және қосымша ақпараттарды ажыратып </a:t>
                      </a:r>
                      <a:r>
                        <a:rPr lang="kk-KZ" sz="28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жазады.</a:t>
                      </a:r>
                      <a:endParaRPr lang="ru-RU" sz="2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7997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Өз пікірін </a:t>
                      </a:r>
                      <a:r>
                        <a:rPr lang="kk-KZ" sz="28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дәлелдейді.</a:t>
                      </a:r>
                      <a:endParaRPr lang="ru-RU" sz="2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0607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tvoyrebenok.ru/images/presentation/nice/m/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4" y="69011"/>
            <a:ext cx="9134375" cy="686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854679" y="2688083"/>
            <a:ext cx="501194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Ішкі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шеңбер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негізгі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ақпараттар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Сыртқы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шеңбер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қосымша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ақпараттар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Овал 8"/>
          <p:cNvSpPr/>
          <p:nvPr/>
        </p:nvSpPr>
        <p:spPr>
          <a:xfrm>
            <a:off x="6985687" y="2737174"/>
            <a:ext cx="4342503" cy="3039519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855472" y="3398605"/>
            <a:ext cx="2698091" cy="1716656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28575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6985687" y="1733976"/>
            <a:ext cx="3959525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Маңыздылық аймағы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91634" y="624815"/>
            <a:ext cx="5192575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kk-KZ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Тыңдалым кезіндегі </a:t>
            </a:r>
            <a:r>
              <a:rPr lang="kk-KZ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тапсырма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449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tvoyrebenok.ru/images/presentation/nice/m/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5" y="0"/>
            <a:ext cx="9134375" cy="686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73524" y="155417"/>
            <a:ext cx="8367623" cy="5031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kk-KZ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Тыңдалымнан кейінгі  </a:t>
            </a:r>
            <a:r>
              <a:rPr lang="kk-KZ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тапсырма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kk-KZ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«6 Неліктен?» </a:t>
            </a:r>
            <a:r>
              <a:rPr lang="kk-KZ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әдісі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kk-KZ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Маңыздылық аймағына орналастырған ақпараттарыңыздың </a:t>
            </a:r>
            <a:r>
              <a:rPr lang="kk-K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негізгі және қосымша ақпарат болатынын дәлелдер келтіре отырып, өзара </a:t>
            </a:r>
            <a:r>
              <a:rPr lang="kk-KZ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талқылаңыз.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kk-K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Мысалы: 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kk-K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1-оқушы: Сөйлеу тілі арқылы біз күнделікті хабарларды жеткізіп отырамыз – негізгі ақпарат.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kk-K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2-оқушы: Неліктен бұл негізгі ақпарат бола </a:t>
            </a:r>
            <a:r>
              <a:rPr lang="kk-KZ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алады?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kk-K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1-оқушы: Себебі мәтіннің негізгі айтайын деп тұрған ойы осы сөйлеммен тікелей байланысты.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kk-K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2-оқушы: Неліктен осы сөйлеммен тікелей байланысты?..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://gramatik.ru/_pu/0/387189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8149" y="4416725"/>
            <a:ext cx="2159500" cy="215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064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tvoyrebenok.ru/images/presentation/nice/m/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5" y="0"/>
            <a:ext cx="9134375" cy="686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10950" y="1528234"/>
            <a:ext cx="7254815" cy="4181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Рефлексия:</a:t>
            </a:r>
            <a:r>
              <a:rPr lang="kk-KZ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Ризамын</a:t>
            </a:r>
            <a:r>
              <a:rPr lang="kk-KZ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... (өзіңіз орындаған қай жұмысқа ризасыз?)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Ойланамын</a:t>
            </a:r>
            <a:r>
              <a:rPr lang="kk-KZ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... (бүгінгі сабақ бойынша не туралы ойланасыз?)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kk-KZ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Түзетемін</a:t>
            </a:r>
            <a:r>
              <a:rPr lang="kk-KZ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... (бүгінгі орындаған тапсырмаңыз\  сабақққа қатысыңыз бойынша нені түзетесіз?)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www.cliparthut.com/clip-arts/667/person-thinking-with-thought-bubble-66767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72"/>
          <a:stretch/>
        </p:blipFill>
        <p:spPr bwMode="auto">
          <a:xfrm>
            <a:off x="2513716" y="3399328"/>
            <a:ext cx="997234" cy="10848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zskrestova.cz/img/full/2907_dite_premysli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247" b="4363"/>
          <a:stretch/>
        </p:blipFill>
        <p:spPr bwMode="auto">
          <a:xfrm>
            <a:off x="2577832" y="4665264"/>
            <a:ext cx="888220" cy="10442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go4.imgsmail.ru/imgpreview?key=52b26256a155b36f&amp;mb=imgdb_preview_139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832" y="1834977"/>
            <a:ext cx="854015" cy="13021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86073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240</Words>
  <Application>Microsoft Office PowerPoint</Application>
  <PresentationFormat>Широкоэкранный</PresentationFormat>
  <Paragraphs>39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T105</dc:creator>
  <cp:lastModifiedBy>T105</cp:lastModifiedBy>
  <cp:revision>9</cp:revision>
  <dcterms:created xsi:type="dcterms:W3CDTF">2016-11-15T04:35:18Z</dcterms:created>
  <dcterms:modified xsi:type="dcterms:W3CDTF">2017-01-14T06:25:04Z</dcterms:modified>
</cp:coreProperties>
</file>