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70" r:id="rId4"/>
    <p:sldId id="323" r:id="rId5"/>
    <p:sldId id="271" r:id="rId6"/>
    <p:sldId id="278" r:id="rId7"/>
    <p:sldId id="279" r:id="rId8"/>
    <p:sldId id="280" r:id="rId9"/>
    <p:sldId id="281" r:id="rId10"/>
    <p:sldId id="283" r:id="rId11"/>
    <p:sldId id="269" r:id="rId12"/>
    <p:sldId id="256" r:id="rId13"/>
    <p:sldId id="282" r:id="rId14"/>
    <p:sldId id="284" r:id="rId15"/>
    <p:sldId id="285" r:id="rId1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>
        <p:scale>
          <a:sx n="64" d="100"/>
          <a:sy n="64" d="100"/>
        </p:scale>
        <p:origin x="-1152" y="54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7176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628901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6" y="488951"/>
            <a:ext cx="3357563" cy="10401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8B664-E3D6-48E5-845A-874B5EF143EE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3" name="Picture 3" descr="C:\Users\Алия\Pictures\img086.jpg"/>
          <p:cNvPicPr>
            <a:picLocks noChangeAspect="1" noChangeArrowheads="1"/>
          </p:cNvPicPr>
          <p:nvPr/>
        </p:nvPicPr>
        <p:blipFill>
          <a:blip r:embed="rId2" cstate="print"/>
          <a:srcRect r="3125" b="855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Алия\Pictures\img087.jpg"/>
          <p:cNvPicPr>
            <a:picLocks noChangeAspect="1" noChangeArrowheads="1"/>
          </p:cNvPicPr>
          <p:nvPr/>
        </p:nvPicPr>
        <p:blipFill>
          <a:blip r:embed="rId2" cstate="print"/>
          <a:srcRect l="1286" r="3125" b="1247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Алия\Pictures\img089.jpg"/>
          <p:cNvPicPr>
            <a:picLocks noChangeAspect="1" noChangeArrowheads="1"/>
          </p:cNvPicPr>
          <p:nvPr/>
        </p:nvPicPr>
        <p:blipFill>
          <a:blip r:embed="rId2" cstate="print"/>
          <a:srcRect r="4044" b="579"/>
          <a:stretch>
            <a:fillRect/>
          </a:stretch>
        </p:blipFill>
        <p:spPr bwMode="auto">
          <a:xfrm>
            <a:off x="0" y="0"/>
            <a:ext cx="6858000" cy="9166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" r="2842"/>
          <a:stretch/>
        </p:blipFill>
        <p:spPr bwMode="auto">
          <a:xfrm>
            <a:off x="0" y="16226"/>
            <a:ext cx="6858000" cy="9020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1260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Алия\Pictures\img090.jpg"/>
          <p:cNvPicPr>
            <a:picLocks noChangeAspect="1" noChangeArrowheads="1"/>
          </p:cNvPicPr>
          <p:nvPr/>
        </p:nvPicPr>
        <p:blipFill>
          <a:blip r:embed="rId2" cstate="print"/>
          <a:srcRect r="4044" b="579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Алия\Pictures\img091.jpg"/>
          <p:cNvPicPr>
            <a:picLocks noChangeAspect="1" noChangeArrowheads="1"/>
          </p:cNvPicPr>
          <p:nvPr/>
        </p:nvPicPr>
        <p:blipFill>
          <a:blip r:embed="rId2" cstate="print"/>
          <a:srcRect l="3326" t="3188" r="5883" b="579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 descr="C:\Users\Алия\Pictures\img092.jpg"/>
          <p:cNvPicPr>
            <a:picLocks noChangeAspect="1" noChangeArrowheads="1"/>
          </p:cNvPicPr>
          <p:nvPr/>
        </p:nvPicPr>
        <p:blipFill>
          <a:blip r:embed="rId2" cstate="print"/>
          <a:srcRect l="1286" t="-104" r="3125" b="579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Алия\Pictures\img093.jpg"/>
          <p:cNvPicPr>
            <a:picLocks noChangeAspect="1" noChangeArrowheads="1"/>
          </p:cNvPicPr>
          <p:nvPr/>
        </p:nvPicPr>
        <p:blipFill>
          <a:blip r:embed="rId2" cstate="print"/>
          <a:srcRect l="367" t="1232" r="5882" b="1914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Алия\Pictures\img094.jpg"/>
          <p:cNvPicPr>
            <a:picLocks noChangeAspect="1" noChangeArrowheads="1"/>
          </p:cNvPicPr>
          <p:nvPr/>
        </p:nvPicPr>
        <p:blipFill>
          <a:blip r:embed="rId2" cstate="print"/>
          <a:srcRect r="3125" b="579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Алия\Pictures\img096.jpg"/>
          <p:cNvPicPr>
            <a:picLocks noChangeAspect="1" noChangeArrowheads="1"/>
          </p:cNvPicPr>
          <p:nvPr/>
        </p:nvPicPr>
        <p:blipFill>
          <a:blip r:embed="rId2" cstate="print"/>
          <a:srcRect r="4044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Алия\Pictures\img088.jpg"/>
          <p:cNvPicPr>
            <a:picLocks noChangeAspect="1" noChangeArrowheads="1"/>
          </p:cNvPicPr>
          <p:nvPr/>
        </p:nvPicPr>
        <p:blipFill>
          <a:blip r:embed="rId2" cstate="print"/>
          <a:srcRect l="2320" t="2283" r="5883" b="2582"/>
          <a:stretch>
            <a:fillRect/>
          </a:stretch>
        </p:blipFill>
        <p:spPr bwMode="auto">
          <a:xfrm>
            <a:off x="-18288" y="0"/>
            <a:ext cx="6876288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лия\Pictures\img077.jpg"/>
          <p:cNvPicPr>
            <a:picLocks noChangeAspect="1" noChangeArrowheads="1"/>
          </p:cNvPicPr>
          <p:nvPr/>
        </p:nvPicPr>
        <p:blipFill>
          <a:blip r:embed="rId2" cstate="print"/>
          <a:srcRect r="3406" b="540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Алия\Pictures\img095.jpg"/>
          <p:cNvPicPr>
            <a:picLocks noChangeAspect="1" noChangeArrowheads="1"/>
          </p:cNvPicPr>
          <p:nvPr/>
        </p:nvPicPr>
        <p:blipFill>
          <a:blip r:embed="rId2" cstate="print"/>
          <a:srcRect r="3125" b="579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Алия\Pictures\img097.jpg"/>
          <p:cNvPicPr>
            <a:picLocks noChangeAspect="1" noChangeArrowheads="1"/>
          </p:cNvPicPr>
          <p:nvPr/>
        </p:nvPicPr>
        <p:blipFill>
          <a:blip r:embed="rId2" cstate="print"/>
          <a:srcRect r="3125" b="579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Алия\Pictures\img098.jpg"/>
          <p:cNvPicPr>
            <a:picLocks noChangeAspect="1" noChangeArrowheads="1"/>
          </p:cNvPicPr>
          <p:nvPr/>
        </p:nvPicPr>
        <p:blipFill>
          <a:blip r:embed="rId2" cstate="print"/>
          <a:srcRect r="3125" b="579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0</Words>
  <Application>Microsoft Office PowerPoint</Application>
  <PresentationFormat>Экран (4:3)</PresentationFormat>
  <Paragraphs>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Алия</dc:creator>
  <cp:lastModifiedBy>Пользователь Windows</cp:lastModifiedBy>
  <cp:revision>16</cp:revision>
  <dcterms:created xsi:type="dcterms:W3CDTF">2019-12-13T06:02:38Z</dcterms:created>
  <dcterms:modified xsi:type="dcterms:W3CDTF">2019-12-23T12:33:06Z</dcterms:modified>
</cp:coreProperties>
</file>