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&#1057;&#1072;&#1088;&#1072;&#1087;&#1090;&#1072;&#1084;&#1072;%20&#1084;&#1077;&#1085;%20&#1087;&#1110;&#1082;&#1110;&#1088;&#1083;&#1077;&#1088;" TargetMode="External"/><Relationship Id="rId3" Type="http://schemas.openxmlformats.org/officeDocument/2006/relationships/hyperlink" Target="&#1240;&#1076;&#1110;&#1089;&#1090;&#1077;&#1084;&#1077;&#1083;&#1110;&#1082;%20&#1090;&#1072;&#1179;&#1099;&#1088;&#1099;&#1073;&#1099;&#1084;" TargetMode="External"/><Relationship Id="rId7" Type="http://schemas.openxmlformats.org/officeDocument/2006/relationships/hyperlink" Target="&#1085;&#1086;&#1088;&#1084;&#1072;&#1090;&#1080;&#1074;&#1090;&#1110;&#1082;%20&#1179;&#1201;&#1078;&#1072;&#1090;&#1090;&#1072;&#1088;" TargetMode="External"/><Relationship Id="rId2" Type="http://schemas.openxmlformats.org/officeDocument/2006/relationships/hyperlink" Target="&#1179;&#1201;&#1078;&#1072;&#1090;&#1090;&#1072;&#1088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72;&#1096;&#1099;&#1179;%20&#1089;&#1072;&#1073;&#1072;&#1179;&#1090;&#1072;&#1088;" TargetMode="External"/><Relationship Id="rId11" Type="http://schemas.openxmlformats.org/officeDocument/2006/relationships/hyperlink" Target="&#1055;&#1088;&#1077;&#1079;&#1077;&#1085;&#1090;&#1072;&#1094;&#1080;&#1103;%20Microsoft%20Office%20PowerPoint.pptx" TargetMode="External"/><Relationship Id="rId5" Type="http://schemas.openxmlformats.org/officeDocument/2006/relationships/hyperlink" Target="&#1073;&#1072;&#1103;&#1085;&#1076;&#1072;&#1084;&#1072;&#1083;&#1072;&#1088;" TargetMode="External"/><Relationship Id="rId10" Type="http://schemas.openxmlformats.org/officeDocument/2006/relationships/hyperlink" Target="../&#1072;&#1074;&#1090;&#1086;%20&#1087;&#1086;&#1088;&#1090;&#1092;&#1086;&#1083;&#1080;&#1086;.pptx" TargetMode="External"/><Relationship Id="rId4" Type="http://schemas.openxmlformats.org/officeDocument/2006/relationships/hyperlink" Target="&#1057;&#1072;&#1073;&#1072;&#1179;&#1090;&#1072;&#1085;%20&#1090;&#1099;&#1089;%20&#1110;&#1089;-&#1096;&#1072;&#1088;&#1072;" TargetMode="External"/><Relationship Id="rId9" Type="http://schemas.openxmlformats.org/officeDocument/2006/relationships/hyperlink" Target="&#1054;&#1179;&#1091;&#1096;&#1099;&#1083;&#1072;&#1088;%20&#1078;&#1241;&#1085;&#1077;%20&#1201;&#1089;&#1090;&#1072;&#1079;%20&#1078;&#1077;&#1090;&#1110;&#1089;&#1090;&#1110;&#1075;&#1110;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4;&#1080;&#1087;&#1083;&#1086;&#1084;%201.ppt" TargetMode="External"/><Relationship Id="rId7" Type="http://schemas.openxmlformats.org/officeDocument/2006/relationships/hyperlink" Target="&#1055;&#1088;&#1077;&#1079;&#1077;&#1085;&#1090;&#1072;&#1094;&#1080;&#1103;%20Microsoft%20Office%20PowerPoint.pptx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../&#1072;&#1074;&#1090;&#1086;%20&#1087;&#1086;&#1088;&#1090;&#1092;&#1086;&#1083;&#1080;&#1086;.pptx" TargetMode="External"/><Relationship Id="rId5" Type="http://schemas.openxmlformats.org/officeDocument/2006/relationships/hyperlink" Target="&#1050;&#1072;&#1090;&#1077;&#1075;&#1086;&#1088;&#1080;&#1103;.ppt" TargetMode="External"/><Relationship Id="rId4" Type="http://schemas.openxmlformats.org/officeDocument/2006/relationships/hyperlink" Target="&#1058;&#1088;&#1091;&#1076;&#1086;&#1074;&#1086;&#1081;.pp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Microsoft%20Office%20PowerPoint.pptx" TargetMode="External"/><Relationship Id="rId2" Type="http://schemas.openxmlformats.org/officeDocument/2006/relationships/hyperlink" Target="../&#1072;&#1074;&#1090;&#1086;%20&#1087;&#1086;&#1088;&#1090;&#1092;&#1086;&#1083;&#1080;&#1086;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1124744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kk-KZ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                           </a:t>
            </a:r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Мұғалімнің </a:t>
            </a:r>
          </a:p>
          <a:p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құжаттары</a:t>
            </a:r>
          </a:p>
        </p:txBody>
      </p:sp>
      <p:sp>
        <p:nvSpPr>
          <p:cNvPr id="5" name="Стрелка вправо 4">
            <a:hlinkClick r:id="rId2" action="ppaction://hlinkfile"/>
          </p:cNvPr>
          <p:cNvSpPr/>
          <p:nvPr/>
        </p:nvSpPr>
        <p:spPr>
          <a:xfrm>
            <a:off x="539552" y="1196752"/>
            <a:ext cx="1008112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5536" y="2348880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Әдістемелік   </a:t>
            </a:r>
          </a:p>
          <a:p>
            <a:pPr algn="ctr"/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тақырып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536" y="3573016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</a:t>
            </a:r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Сыныптан тыс</a:t>
            </a:r>
          </a:p>
          <a:p>
            <a:pPr algn="ctr"/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іс-шаралар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4941168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</a:t>
            </a:r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Баяндамалар</a:t>
            </a:r>
            <a:endParaRPr lang="ru-RU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0" y="1124744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Ашық сабақтар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72000" y="2348880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Нормативтік </a:t>
            </a:r>
          </a:p>
          <a:p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құжаттар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72000" y="3573016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Сараптамалар </a:t>
            </a:r>
          </a:p>
          <a:p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мен пікірлер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72000" y="4941168"/>
            <a:ext cx="374441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Жетістіктер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трелка вправо 12">
            <a:hlinkClick r:id="rId3" action="ppaction://hlinkfile"/>
          </p:cNvPr>
          <p:cNvSpPr/>
          <p:nvPr/>
        </p:nvSpPr>
        <p:spPr>
          <a:xfrm>
            <a:off x="611560" y="2420888"/>
            <a:ext cx="1008112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14" name="Стрелка вправо 13">
            <a:hlinkClick r:id="rId4" action="ppaction://hlinkfile"/>
          </p:cNvPr>
          <p:cNvSpPr/>
          <p:nvPr/>
        </p:nvSpPr>
        <p:spPr>
          <a:xfrm>
            <a:off x="539552" y="3645024"/>
            <a:ext cx="1008112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15" name="Стрелка вправо 14">
            <a:hlinkClick r:id="rId5" action="ppaction://hlinkfile"/>
          </p:cNvPr>
          <p:cNvSpPr/>
          <p:nvPr/>
        </p:nvSpPr>
        <p:spPr>
          <a:xfrm>
            <a:off x="539552" y="5013176"/>
            <a:ext cx="1008112" cy="64807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16" name="Стрелка влево 15">
            <a:hlinkClick r:id="rId6" action="ppaction://hlinkfile"/>
          </p:cNvPr>
          <p:cNvSpPr/>
          <p:nvPr/>
        </p:nvSpPr>
        <p:spPr>
          <a:xfrm>
            <a:off x="7092280" y="1124744"/>
            <a:ext cx="1080120" cy="6480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17" name="Стрелка влево 16">
            <a:hlinkClick r:id="rId7" action="ppaction://hlinkfile"/>
          </p:cNvPr>
          <p:cNvSpPr/>
          <p:nvPr/>
        </p:nvSpPr>
        <p:spPr>
          <a:xfrm>
            <a:off x="7092280" y="2348880"/>
            <a:ext cx="1080120" cy="6480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18" name="Стрелка влево 17">
            <a:hlinkClick r:id="rId8" action="ppaction://hlinkfile"/>
          </p:cNvPr>
          <p:cNvSpPr/>
          <p:nvPr/>
        </p:nvSpPr>
        <p:spPr>
          <a:xfrm>
            <a:off x="7092280" y="3645024"/>
            <a:ext cx="1080120" cy="6480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19" name="Стрелка влево 18">
            <a:hlinkClick r:id="rId9" action="ppaction://hlinkfile"/>
          </p:cNvPr>
          <p:cNvSpPr/>
          <p:nvPr/>
        </p:nvSpPr>
        <p:spPr>
          <a:xfrm>
            <a:off x="7092280" y="5013176"/>
            <a:ext cx="1080120" cy="648072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sp>
        <p:nvSpPr>
          <p:cNvPr id="20" name="Штриховая стрелка вправо 19">
            <a:hlinkClick r:id="rId10" action="ppaction://hlinkpres?slideindex=1&amp;slidetitle="/>
          </p:cNvPr>
          <p:cNvSpPr/>
          <p:nvPr/>
        </p:nvSpPr>
        <p:spPr>
          <a:xfrm>
            <a:off x="6228184" y="5949280"/>
            <a:ext cx="2376264" cy="908720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hlinkClick r:id="rId11" action="ppaction://hlinkpres?slideindex=1&amp;slidetitle=Мұғалім портфолиосы"/>
              </a:rPr>
              <a:t>шығу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04414">
            <a:off x="6802967" y="5392341"/>
            <a:ext cx="2491317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Объект 2"/>
          <p:cNvSpPr>
            <a:spLocks noGrp="1"/>
          </p:cNvSpPr>
          <p:nvPr>
            <p:ph idx="1"/>
          </p:nvPr>
        </p:nvSpPr>
        <p:spPr>
          <a:xfrm>
            <a:off x="347134" y="404664"/>
            <a:ext cx="8352367" cy="6156871"/>
          </a:xfrm>
        </p:spPr>
        <p:txBody>
          <a:bodyPr rtlCol="0">
            <a:normAutofit fontScale="25000" lnSpcReduction="20000"/>
          </a:bodyPr>
          <a:lstStyle/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Туған жылы, айы, күні: 24.01.80  жылы</a:t>
            </a: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Ұлты: қазақ</a:t>
            </a: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Туған жері: Қостанай облысы, Амангелді  ауданы, Жалдама  ауылы.</a:t>
            </a: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Мекен-жайы, телефон: Қостанай облысы, Қостанай ауданы, Октябрь селосы, 67-8-01</a:t>
            </a: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Білім: </a:t>
            </a:r>
            <a:r>
              <a:rPr lang="kk-KZ" sz="9600" b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жоғары</a:t>
            </a:r>
            <a:endParaRPr lang="kk-KZ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 eaLnBrk="1" fontAlgn="auto" hangingPunct="1">
              <a:spcAft>
                <a:spcPts val="0"/>
              </a:spcAft>
              <a:buClr>
                <a:schemeClr val="tx1"/>
              </a:buClr>
              <a:buFont typeface="Georgia" pitchFamily="18" charset="0"/>
              <a:buNone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Ы. Алтынсарин </a:t>
            </a:r>
            <a:r>
              <a:rPr lang="kk-KZ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атындағы Арқалық мемлекеттік </a:t>
            </a:r>
            <a:endParaRPr lang="kk-KZ" sz="9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eaLnBrk="1" fontAlgn="auto" hangingPunct="1">
              <a:spcAft>
                <a:spcPts val="0"/>
              </a:spcAft>
              <a:buClr>
                <a:schemeClr val="tx1"/>
              </a:buClr>
              <a:buFont typeface="Georgia" pitchFamily="18" charset="0"/>
              <a:buNone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педагогикалық </a:t>
            </a:r>
            <a:r>
              <a:rPr lang="kk-KZ" sz="9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институті.  </a:t>
            </a: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2002  жы</a:t>
            </a:r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en-GB" sz="9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eaLnBrk="1" fontAlgn="auto" hangingPunct="1">
              <a:spcAft>
                <a:spcPts val="0"/>
              </a:spcAft>
              <a:buClr>
                <a:schemeClr val="tx1"/>
              </a:buClr>
              <a:buFont typeface="Symbol" pitchFamily="18" charset="2"/>
              <a:buNone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kk-KZ" sz="9600" b="1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Совхоз орта мектебінің Тарих және құқық пәні мұғалімі.</a:t>
            </a:r>
          </a:p>
          <a:p>
            <a:pPr marL="45720" indent="0" eaLnBrk="1" fontAlgn="auto" hangingPunct="1">
              <a:spcAft>
                <a:spcPts val="0"/>
              </a:spcAft>
              <a:buClr>
                <a:schemeClr val="tx1"/>
              </a:buClr>
              <a:buFont typeface="Symbol" pitchFamily="18" charset="2"/>
              <a:buNone/>
              <a:defRPr/>
            </a:pPr>
            <a:r>
              <a:rPr lang="kk-KZ" sz="9600" b="1" dirty="0" smtClean="0"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2007 жыл. Қыркүйек айы.</a:t>
            </a:r>
            <a:endParaRPr lang="kk-KZ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Педагогикалық өтімі: 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жыл</a:t>
            </a:r>
            <a:endParaRPr lang="kk-KZ" sz="9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Нақты мектептегі өтімі: </a:t>
            </a:r>
            <a:r>
              <a:rPr lang="en-US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9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жыл</a:t>
            </a:r>
            <a:endParaRPr lang="kk-KZ" sz="9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Лауазымы:  тарих және құқық пәні мұғалімі</a:t>
            </a: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Мамандық санаты</a:t>
            </a:r>
            <a:r>
              <a:rPr lang="kk-KZ" sz="9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9600" b="1" dirty="0" smtClean="0"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2</a:t>
            </a:r>
            <a:r>
              <a:rPr lang="en-GB" sz="9600" b="1" dirty="0" smtClean="0"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  <a:hlinkClick r:id="rId5" action="ppaction://hlinkpres?slideindex=1&amp;slidetitle="/>
              </a:rPr>
              <a:t>категория</a:t>
            </a:r>
            <a:endParaRPr lang="kk-KZ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Tx/>
              <a:buChar char="-"/>
              <a:defRPr/>
            </a:pPr>
            <a:r>
              <a:rPr lang="kk-KZ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«Нұр Отан» партиясының мүшесі.  </a:t>
            </a:r>
          </a:p>
          <a:p>
            <a:pPr marL="274320" indent="-182880" eaLnBrk="1" fontAlgn="auto" hangingPunct="1">
              <a:spcAft>
                <a:spcPts val="0"/>
              </a:spcAft>
              <a:buClr>
                <a:schemeClr val="tx1"/>
              </a:buClr>
              <a:buFont typeface="Wingdings 2" pitchFamily="18" charset="2"/>
              <a:buNone/>
              <a:defRPr/>
            </a:pPr>
            <a:endParaRPr lang="kk-KZ" sz="7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Tx/>
              <a:buChar char="-"/>
              <a:defRPr/>
            </a:pPr>
            <a:endParaRPr lang="kk-KZ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kk-KZ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kk-KZ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Tx/>
              <a:buChar char="-"/>
              <a:defRPr/>
            </a:pPr>
            <a:endParaRPr lang="kk-KZ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Штриховая стрелка вправо 7">
            <a:hlinkClick r:id="rId6" action="ppaction://hlinkpres?slideindex=1&amp;slidetitle="/>
          </p:cNvPr>
          <p:cNvSpPr/>
          <p:nvPr/>
        </p:nvSpPr>
        <p:spPr>
          <a:xfrm>
            <a:off x="6444208" y="5373216"/>
            <a:ext cx="1800200" cy="1008112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hlinkClick r:id="rId7" action="ppaction://hlinkpres?slideindex=1&amp;slidetitle=Мұғалім портфолиосы"/>
              </a:rPr>
              <a:t>шығу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20688"/>
            <a:ext cx="8686800" cy="5459437"/>
          </a:xfrm>
        </p:spPr>
        <p:txBody>
          <a:bodyPr/>
          <a:lstStyle/>
          <a:p>
            <a:r>
              <a:rPr lang="kk-KZ" dirty="0" smtClean="0"/>
              <a:t>Мектеп тақырыбы:</a:t>
            </a:r>
          </a:p>
          <a:p>
            <a:pPr>
              <a:buNone/>
            </a:pPr>
            <a:r>
              <a:rPr lang="kk-KZ" sz="2400" dirty="0" smtClean="0"/>
              <a:t>      Заманауй мұғалім – педагогикалық дарынды, рефлексияға бейімді, болашаққа ұмтылған, кәсіби құзыретті, рухани шығармашыл тұлға тәрбиелеу.</a:t>
            </a:r>
          </a:p>
          <a:p>
            <a:r>
              <a:rPr lang="kk-KZ" dirty="0" smtClean="0"/>
              <a:t>Әдістемелік тақырып:</a:t>
            </a:r>
          </a:p>
          <a:p>
            <a:pPr>
              <a:buNone/>
            </a:pPr>
            <a:r>
              <a:rPr lang="kk-KZ" sz="2400" dirty="0" smtClean="0"/>
              <a:t>       Құзыретті тұлғаны тәрбиелеу мен дамыту және оқу жұмысын ұйымдастыру негізгі – сапалы бақылау.</a:t>
            </a:r>
          </a:p>
          <a:p>
            <a:r>
              <a:rPr lang="kk-KZ" dirty="0" smtClean="0"/>
              <a:t>Тәрбиелік тақырып:</a:t>
            </a:r>
          </a:p>
          <a:p>
            <a:pPr>
              <a:buNone/>
            </a:pPr>
            <a:r>
              <a:rPr lang="kk-KZ" sz="2400" dirty="0" smtClean="0"/>
              <a:t>      Тұрғаның мәдениеттілігін және құзыреттілігін қалыптастыру. </a:t>
            </a:r>
          </a:p>
          <a:p>
            <a:r>
              <a:rPr lang="kk-KZ" sz="2400" dirty="0" smtClean="0"/>
              <a:t> </a:t>
            </a:r>
            <a:endParaRPr lang="ru-RU" sz="2400" dirty="0"/>
          </a:p>
        </p:txBody>
      </p:sp>
      <p:sp>
        <p:nvSpPr>
          <p:cNvPr id="4" name="Штриховая стрелка вправо 3">
            <a:hlinkClick r:id="rId2" action="ppaction://hlinkpres?slideindex=1&amp;slidetitle="/>
          </p:cNvPr>
          <p:cNvSpPr/>
          <p:nvPr/>
        </p:nvSpPr>
        <p:spPr>
          <a:xfrm>
            <a:off x="6444208" y="5373216"/>
            <a:ext cx="1800200" cy="1008112"/>
          </a:xfrm>
          <a:prstGeom prst="striped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>
                <a:hlinkClick r:id="rId3" action="ppaction://hlinkpres?slideindex=1&amp;slidetitle=Мұғалім портфолиосы"/>
              </a:rPr>
              <a:t>шығу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155</TotalTime>
  <Words>195</Words>
  <Application>Microsoft Office PowerPoint</Application>
  <PresentationFormat>Экран (4:3)</PresentationFormat>
  <Paragraphs>48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Трек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Мұғалім портфолиосы</dc:title>
  <dc:creator>hp</dc:creator>
  <cp:lastModifiedBy>HP</cp:lastModifiedBy>
  <cp:revision>23</cp:revision>
  <dcterms:created xsi:type="dcterms:W3CDTF">2017-03-01T15:41:52Z</dcterms:created>
  <dcterms:modified xsi:type="dcterms:W3CDTF">2017-03-01T20:03:08Z</dcterms:modified>
</cp:coreProperties>
</file>