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6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img-fotki.yandex.ru/get/0/jabucci.3/0_d2_13d619ab_X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png"/><Relationship Id="rId3" Type="http://schemas.openxmlformats.org/officeDocument/2006/relationships/image" Target="../media/image2.jpe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hyperlink" Target="http://img-fotki.yandex.ru/get/0/jabucci.3/0_d2_13d619ab_XL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png"/><Relationship Id="rId5" Type="http://schemas.openxmlformats.org/officeDocument/2006/relationships/image" Target="../media/image6.jpeg"/><Relationship Id="rId15" Type="http://schemas.openxmlformats.org/officeDocument/2006/relationships/image" Target="../media/image16.pn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928662" y="857232"/>
            <a:ext cx="79296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Атырау  облысы,   Қызылқоға  ауданы,</a:t>
            </a:r>
          </a:p>
          <a:p>
            <a:pPr algn="ctr"/>
            <a:r>
              <a:rPr lang="kk-KZ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Қоныстану  </a:t>
            </a:r>
            <a:r>
              <a:rPr lang="kk-KZ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селосында </a:t>
            </a:r>
          </a:p>
          <a:p>
            <a:pPr algn="ctr"/>
            <a:r>
              <a:rPr lang="kk-KZ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1970 жылы 26 сәуір</a:t>
            </a:r>
            <a:endParaRPr lang="kk-KZ" sz="28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3357562"/>
            <a:ext cx="85725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buAutoNum type="arabicPlain" startAt="1995"/>
            </a:pPr>
            <a:r>
              <a:rPr lang="kk-KZ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жылдан бері Жаңашаруа  </a:t>
            </a:r>
            <a:r>
              <a:rPr lang="kk-KZ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қазақ  орта  </a:t>
            </a:r>
            <a:r>
              <a:rPr lang="kk-KZ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мектебінде  мұғалім болып  қызмет  атқарып келемін.</a:t>
            </a:r>
          </a:p>
          <a:p>
            <a:pPr marL="514350" indent="-514350" algn="ctr"/>
            <a:r>
              <a:rPr lang="kk-KZ" sz="3200" b="1" i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2015 жылдан технология  пәнінің бірлестік және шеберхана кабинетінің жетекшісімін.</a:t>
            </a:r>
            <a:endParaRPr lang="kk-KZ" sz="3200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14348" y="0"/>
            <a:ext cx="80010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Балмұханов  Нұрболат  Қобланович</a:t>
            </a:r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2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428728" y="214290"/>
            <a:ext cx="607222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Оқушылық  кезең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1214423"/>
            <a:ext cx="864399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1977жылдың  1қыркүйегінде Жаңашаруа  орта  мектебінің  1 – сыныбына  қабылданып, 9  жыл білім  алдым.</a:t>
            </a:r>
          </a:p>
          <a:p>
            <a:pPr algn="ctr"/>
            <a:r>
              <a:rPr lang="kk-KZ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1986 -1987 оқу жылында  Орал облысының Қаратөбе ауданының  Саралжын орта  мектебінде  білім алып  10 – сыныбын  бітірдім. </a:t>
            </a:r>
          </a:p>
          <a:p>
            <a:pPr algn="ctr"/>
            <a:r>
              <a:rPr lang="kk-KZ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1988 – 1990 жылдары  әскери  борышымды  Калининград  қаласында  өтеп  келдім.</a:t>
            </a:r>
            <a:endParaRPr lang="kk-KZ" sz="2800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Картинка 135 из 693595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643050"/>
            <a:ext cx="2143140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Овал 6"/>
          <p:cNvSpPr/>
          <p:nvPr/>
        </p:nvSpPr>
        <p:spPr>
          <a:xfrm>
            <a:off x="2357422" y="214290"/>
            <a:ext cx="2928958" cy="785818"/>
          </a:xfrm>
          <a:prstGeom prst="ellipse">
            <a:avLst/>
          </a:pr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Оқу  орны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3571868" y="1571612"/>
            <a:ext cx="2143140" cy="785818"/>
          </a:xfrm>
          <a:prstGeom prst="ellipse">
            <a:avLst/>
          </a:pr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Еңбек  өтілі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3500430" y="3143248"/>
            <a:ext cx="2428892" cy="785818"/>
          </a:xfrm>
          <a:prstGeom prst="ellipse">
            <a:avLst/>
          </a:pr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Мамандығы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214678" y="4643446"/>
            <a:ext cx="2071702" cy="785818"/>
          </a:xfrm>
          <a:prstGeom prst="ellipse">
            <a:avLst/>
          </a:pr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Қызметі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1643042" y="5715016"/>
            <a:ext cx="2786082" cy="928694"/>
          </a:xfrm>
          <a:prstGeom prst="ellipse">
            <a:avLst/>
          </a:pr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Санаты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857752" y="1"/>
            <a:ext cx="41434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1990 – 1995 </a:t>
            </a:r>
            <a:r>
              <a:rPr lang="ru-RU" sz="2400" b="1" dirty="0" err="1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жылдары</a:t>
            </a:r>
            <a:r>
              <a:rPr lang="ru-RU" sz="2400" b="1" dirty="0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А.С.Пушкин  </a:t>
            </a:r>
            <a:r>
              <a:rPr lang="ru-RU" sz="2400" b="1" dirty="0" err="1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атындағы  </a:t>
            </a:r>
            <a:r>
              <a:rPr lang="ru-RU" sz="2400" b="1" dirty="0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Орал </a:t>
            </a:r>
            <a:r>
              <a:rPr lang="ru-RU" sz="2400" b="1" dirty="0" err="1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пединститутының  көркем </a:t>
            </a:r>
            <a:r>
              <a:rPr lang="ru-RU" sz="2400" b="1" dirty="0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b="1" dirty="0" err="1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сурет</a:t>
            </a:r>
            <a:r>
              <a:rPr lang="ru-RU" sz="2400" b="1" dirty="0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графика </a:t>
            </a:r>
            <a:r>
              <a:rPr lang="ru-RU" sz="2400" b="1" dirty="0" err="1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факультеті</a:t>
            </a:r>
            <a:endParaRPr lang="ru-RU" sz="24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786446" y="1928802"/>
            <a:ext cx="18573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22 </a:t>
            </a:r>
            <a:r>
              <a:rPr lang="ru-RU" sz="2400" b="1" dirty="0" err="1" smtClean="0">
                <a:solidFill>
                  <a:schemeClr val="accent4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жыл</a:t>
            </a:r>
            <a:endParaRPr lang="ru-RU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643570" y="2786059"/>
            <a:ext cx="35004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Бейнелеу</a:t>
            </a:r>
            <a:r>
              <a:rPr lang="ru-RU" sz="2400" b="1" dirty="0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өнері,  сызу</a:t>
            </a:r>
            <a:r>
              <a:rPr lang="ru-RU" sz="2400" b="1" dirty="0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err="1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және </a:t>
            </a:r>
            <a:r>
              <a:rPr lang="ru-RU" sz="2400" b="1" dirty="0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технология  </a:t>
            </a:r>
            <a:r>
              <a:rPr lang="ru-RU" sz="2400" b="1" dirty="0" err="1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пәндерінің </a:t>
            </a:r>
            <a:r>
              <a:rPr lang="ru-RU" sz="2400" b="1" dirty="0" err="1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мұғалімі</a:t>
            </a:r>
            <a:endParaRPr lang="ru-RU" sz="2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5143504" y="4286256"/>
            <a:ext cx="38576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Бейнелеу</a:t>
            </a:r>
            <a:r>
              <a:rPr lang="ru-RU" sz="2400" b="1" dirty="0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 err="1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өнері  және </a:t>
            </a:r>
            <a:r>
              <a:rPr lang="ru-RU" sz="2400" b="1" dirty="0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технология </a:t>
            </a:r>
            <a:r>
              <a:rPr lang="ru-RU" sz="2400" b="1" dirty="0" err="1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пәндерінің  мұғалімі</a:t>
            </a:r>
            <a:endParaRPr lang="ru-RU" sz="24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286248" y="5715017"/>
            <a:ext cx="46434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Бейнелеу</a:t>
            </a:r>
            <a:r>
              <a:rPr lang="ru-RU" sz="2400" b="1" dirty="0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өнері бойынша</a:t>
            </a:r>
            <a:r>
              <a:rPr lang="ru-RU" sz="2400" b="1" dirty="0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 - І.  Технология  </a:t>
            </a:r>
            <a:r>
              <a:rPr lang="ru-RU" sz="2400" b="1" dirty="0" err="1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пәні бойынша</a:t>
            </a:r>
            <a:r>
              <a:rPr lang="ru-RU" sz="2400" b="1" dirty="0" smtClean="0">
                <a:solidFill>
                  <a:srgbClr val="3F007E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 -  ІІ </a:t>
            </a:r>
            <a:endParaRPr lang="ru-RU" sz="2400" dirty="0"/>
          </a:p>
        </p:txBody>
      </p:sp>
      <p:sp>
        <p:nvSpPr>
          <p:cNvPr id="17" name="Прямая соединительная линия 3"/>
          <p:cNvSpPr/>
          <p:nvPr/>
        </p:nvSpPr>
        <p:spPr>
          <a:xfrm rot="19207428" flipV="1">
            <a:off x="2399776" y="1393766"/>
            <a:ext cx="810795" cy="7853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20566"/>
                </a:moveTo>
                <a:lnTo>
                  <a:pt x="1186128" y="20566"/>
                </a:lnTo>
              </a:path>
            </a:pathLst>
          </a:custGeom>
          <a:noFill/>
          <a:scene3d>
            <a:camera prst="orthographicFront"/>
            <a:lightRig rig="chilly" dir="t"/>
          </a:scene3d>
          <a:sp3d z="-40000" prstMaterial="matte"/>
        </p:spPr>
        <p:style>
          <a:lnRef idx="2">
            <a:schemeClr val="dk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dk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Прямая соединительная линия 3"/>
          <p:cNvSpPr/>
          <p:nvPr/>
        </p:nvSpPr>
        <p:spPr>
          <a:xfrm rot="20338912">
            <a:off x="2542189" y="2222929"/>
            <a:ext cx="912892" cy="374487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20566"/>
                </a:moveTo>
                <a:lnTo>
                  <a:pt x="1186128" y="20566"/>
                </a:lnTo>
              </a:path>
            </a:pathLst>
          </a:custGeom>
          <a:noFill/>
          <a:scene3d>
            <a:camera prst="orthographicFront"/>
            <a:lightRig rig="chilly" dir="t"/>
          </a:scene3d>
          <a:sp3d z="-40000" prstMaterial="matte"/>
        </p:spPr>
        <p:style>
          <a:lnRef idx="2">
            <a:schemeClr val="dk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dk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9" name="Прямая соединительная линия 3"/>
          <p:cNvSpPr/>
          <p:nvPr/>
        </p:nvSpPr>
        <p:spPr>
          <a:xfrm rot="10800000" flipH="1">
            <a:off x="2500298" y="2165485"/>
            <a:ext cx="285752" cy="1197337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20566"/>
                </a:moveTo>
                <a:lnTo>
                  <a:pt x="1186128" y="20566"/>
                </a:lnTo>
              </a:path>
            </a:pathLst>
          </a:custGeom>
          <a:noFill/>
          <a:scene3d>
            <a:camera prst="orthographicFront"/>
            <a:lightRig rig="chilly" dir="t"/>
          </a:scene3d>
          <a:sp3d z="-40000" prstMaterial="matte"/>
        </p:spPr>
        <p:style>
          <a:lnRef idx="2">
            <a:schemeClr val="dk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dk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0" name="Прямая соединительная линия 3"/>
          <p:cNvSpPr/>
          <p:nvPr/>
        </p:nvSpPr>
        <p:spPr>
          <a:xfrm rot="3290053" flipV="1">
            <a:off x="2757144" y="3512202"/>
            <a:ext cx="1248836" cy="125274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20566"/>
                </a:moveTo>
                <a:lnTo>
                  <a:pt x="1186128" y="20566"/>
                </a:lnTo>
              </a:path>
            </a:pathLst>
          </a:custGeom>
          <a:noFill/>
          <a:scene3d>
            <a:camera prst="orthographicFront"/>
            <a:lightRig rig="chilly" dir="t"/>
          </a:scene3d>
          <a:sp3d z="-40000" prstMaterial="matte"/>
        </p:spPr>
        <p:style>
          <a:lnRef idx="2">
            <a:schemeClr val="dk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dk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1" name="Прямая соединительная линия 3"/>
          <p:cNvSpPr/>
          <p:nvPr/>
        </p:nvSpPr>
        <p:spPr>
          <a:xfrm rot="15599250">
            <a:off x="659823" y="4235522"/>
            <a:ext cx="2734242" cy="44203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20566"/>
                </a:moveTo>
                <a:lnTo>
                  <a:pt x="1186128" y="20566"/>
                </a:lnTo>
              </a:path>
            </a:pathLst>
          </a:custGeom>
          <a:noFill/>
          <a:scene3d>
            <a:camera prst="orthographicFront"/>
            <a:lightRig rig="chilly" dir="t"/>
          </a:scene3d>
          <a:sp3d z="-40000" prstMaterial="matte"/>
        </p:spPr>
        <p:style>
          <a:lnRef idx="2">
            <a:schemeClr val="dk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dk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C:\Users\Школа\Desktop\ca56320731edt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500167" y="142852"/>
            <a:ext cx="59745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Жетістіктерім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1714480" y="4000503"/>
            <a:ext cx="3825489" cy="396465"/>
          </a:xfrm>
          <a:prstGeom prst="ellipse">
            <a:avLst/>
          </a:prstGeom>
        </p:spPr>
        <p:style>
          <a:lnRef idx="1">
            <a:schemeClr val="accent5">
              <a:hueOff val="0"/>
              <a:satOff val="0"/>
              <a:lumOff val="0"/>
              <a:alphaOff val="0"/>
            </a:schemeClr>
          </a:lnRef>
          <a:fillRef idx="2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0" name="Группа 19"/>
          <p:cNvGrpSpPr/>
          <p:nvPr/>
        </p:nvGrpSpPr>
        <p:grpSpPr>
          <a:xfrm>
            <a:off x="1071538" y="857231"/>
            <a:ext cx="7809048" cy="428629"/>
            <a:chOff x="442598" y="286821"/>
            <a:chExt cx="8617171" cy="573391"/>
          </a:xfrm>
          <a:scene3d>
            <a:camera prst="orthographicFront"/>
            <a:lightRig rig="flat" dir="t"/>
          </a:scene3d>
        </p:grpSpPr>
        <p:sp>
          <p:nvSpPr>
            <p:cNvPr id="21" name="Прямоугольник 20"/>
            <p:cNvSpPr/>
            <p:nvPr/>
          </p:nvSpPr>
          <p:spPr>
            <a:xfrm>
              <a:off x="442598" y="286821"/>
              <a:ext cx="8617171" cy="573391"/>
            </a:xfrm>
            <a:prstGeom prst="rect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0"/>
                <a:satOff val="0"/>
                <a:lumOff val="0"/>
                <a:alphaOff val="0"/>
              </a:schemeClr>
            </a:fillRef>
            <a:effectRef idx="1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2" name="Прямоугольник 21"/>
            <p:cNvSpPr/>
            <p:nvPr/>
          </p:nvSpPr>
          <p:spPr>
            <a:xfrm>
              <a:off x="442598" y="286821"/>
              <a:ext cx="8617171" cy="57339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455129" tIns="40640" rIns="40640" bIns="40640" numCol="1" spcCol="1270" anchor="ctr" anchorCtr="0">
              <a:noAutofit/>
            </a:bodyPr>
            <a:lstStyle/>
            <a:p>
              <a:pPr lvl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k-KZ" sz="1600" b="1" i="1" kern="1200" dirty="0" smtClean="0">
                  <a:latin typeface="Times New Roman" pitchFamily="18" charset="0"/>
                  <a:cs typeface="Times New Roman" pitchFamily="18" charset="0"/>
                </a:rPr>
                <a:t>2012-2013  оқу жылында   а</a:t>
              </a:r>
              <a:r>
                <a:rPr lang="ru-RU" sz="1600" b="1" i="1" kern="1200" dirty="0" err="1" smtClean="0">
                  <a:latin typeface="Times New Roman" pitchFamily="18" charset="0"/>
                  <a:cs typeface="Times New Roman" pitchFamily="18" charset="0"/>
                </a:rPr>
                <a:t>удандық   «Педагогикалық  оқулар»     </a:t>
              </a:r>
              <a:r>
                <a:rPr lang="ru-RU" sz="1600" b="1" i="1" kern="1200" dirty="0" smtClean="0">
                  <a:latin typeface="Times New Roman" pitchFamily="18" charset="0"/>
                  <a:cs typeface="Times New Roman" pitchFamily="18" charset="0"/>
                </a:rPr>
                <a:t>ІІ  </a:t>
              </a:r>
              <a:r>
                <a:rPr lang="ru-RU" sz="1600" b="1" i="1" kern="1200" dirty="0" err="1" smtClean="0">
                  <a:latin typeface="Times New Roman" pitchFamily="18" charset="0"/>
                  <a:cs typeface="Times New Roman" pitchFamily="18" charset="0"/>
                </a:rPr>
                <a:t>орын</a:t>
              </a:r>
              <a:endParaRPr lang="ru-RU" sz="1600" b="1" i="1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857224" y="1571612"/>
            <a:ext cx="8001056" cy="428628"/>
            <a:chOff x="404356" y="1165810"/>
            <a:chExt cx="8919994" cy="536596"/>
          </a:xfrm>
          <a:scene3d>
            <a:camera prst="orthographicFront"/>
            <a:lightRig rig="flat" dir="t"/>
          </a:scene3d>
        </p:grpSpPr>
        <p:sp>
          <p:nvSpPr>
            <p:cNvPr id="24" name="Прямоугольник 23"/>
            <p:cNvSpPr/>
            <p:nvPr/>
          </p:nvSpPr>
          <p:spPr>
            <a:xfrm>
              <a:off x="643284" y="1165810"/>
              <a:ext cx="8681064" cy="536596"/>
            </a:xfrm>
            <a:prstGeom prst="rect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-1655646"/>
                <a:satOff val="6635"/>
                <a:lumOff val="1438"/>
                <a:alphaOff val="0"/>
              </a:schemeClr>
            </a:fillRef>
            <a:effectRef idx="1">
              <a:schemeClr val="accent5">
                <a:hueOff val="-1655646"/>
                <a:satOff val="6635"/>
                <a:lumOff val="1438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5" name="Прямоугольник 24"/>
            <p:cNvSpPr/>
            <p:nvPr/>
          </p:nvSpPr>
          <p:spPr>
            <a:xfrm>
              <a:off x="404356" y="1165810"/>
              <a:ext cx="8919994" cy="53659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455129" tIns="40640" rIns="40640" bIns="40640" numCol="1" spcCol="1270" anchor="ctr" anchorCtr="0">
              <a:noAutofit/>
            </a:bodyPr>
            <a:lstStyle/>
            <a:p>
              <a:pPr lvl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k-KZ" sz="1600" b="1" i="1" kern="1200" dirty="0" smtClean="0">
                  <a:latin typeface="Times New Roman" pitchFamily="18" charset="0"/>
                  <a:cs typeface="Times New Roman" pitchFamily="18" charset="0"/>
                </a:rPr>
                <a:t>2014-2015  оқу жылында  м</a:t>
              </a:r>
              <a:r>
                <a:rPr lang="ru-RU" sz="1600" b="1" i="1" kern="1200" dirty="0" err="1" smtClean="0">
                  <a:latin typeface="Times New Roman" pitchFamily="18" charset="0"/>
                  <a:cs typeface="Times New Roman" pitchFamily="18" charset="0"/>
                </a:rPr>
                <a:t>ектепішілік</a:t>
              </a:r>
              <a:r>
                <a:rPr lang="ru-RU" sz="1600" b="1" i="1" kern="1200" dirty="0" smtClean="0"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ru-RU" sz="1600" b="1" i="1" kern="1200" dirty="0" err="1" smtClean="0">
                  <a:latin typeface="Times New Roman" pitchFamily="18" charset="0"/>
                  <a:cs typeface="Times New Roman" pitchFamily="18" charset="0"/>
                </a:rPr>
                <a:t>«Үздік  портфолио</a:t>
              </a:r>
              <a:r>
                <a:rPr lang="ru-RU" sz="1600" b="1" i="1" kern="1200" dirty="0" smtClean="0">
                  <a:latin typeface="Times New Roman" pitchFamily="18" charset="0"/>
                  <a:cs typeface="Times New Roman" pitchFamily="18" charset="0"/>
                </a:rPr>
                <a:t>»    ІІІ  </a:t>
              </a:r>
              <a:r>
                <a:rPr lang="ru-RU" sz="1600" b="1" i="1" kern="1200" dirty="0" err="1" smtClean="0">
                  <a:latin typeface="Times New Roman" pitchFamily="18" charset="0"/>
                  <a:cs typeface="Times New Roman" pitchFamily="18" charset="0"/>
                </a:rPr>
                <a:t>орын</a:t>
              </a:r>
              <a:endParaRPr lang="ru-RU" sz="1600" b="1" i="1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1142976" y="2214555"/>
            <a:ext cx="7786742" cy="571504"/>
            <a:chOff x="1105249" y="2023061"/>
            <a:chExt cx="8189007" cy="573391"/>
          </a:xfrm>
          <a:scene3d>
            <a:camera prst="orthographicFront"/>
            <a:lightRig rig="flat" dir="t"/>
          </a:scene3d>
        </p:grpSpPr>
        <p:sp>
          <p:nvSpPr>
            <p:cNvPr id="27" name="Прямоугольник 26"/>
            <p:cNvSpPr/>
            <p:nvPr/>
          </p:nvSpPr>
          <p:spPr>
            <a:xfrm>
              <a:off x="1105249" y="2023061"/>
              <a:ext cx="8189007" cy="573391"/>
            </a:xfrm>
            <a:prstGeom prst="rect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-3311292"/>
                <a:satOff val="13270"/>
                <a:lumOff val="2876"/>
                <a:alphaOff val="0"/>
              </a:schemeClr>
            </a:fillRef>
            <a:effectRef idx="1">
              <a:schemeClr val="accent5">
                <a:hueOff val="-3311292"/>
                <a:satOff val="13270"/>
                <a:lumOff val="2876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28" name="Прямоугольник 27"/>
            <p:cNvSpPr/>
            <p:nvPr/>
          </p:nvSpPr>
          <p:spPr>
            <a:xfrm>
              <a:off x="1105249" y="2023061"/>
              <a:ext cx="8038750" cy="50171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455129" tIns="40640" rIns="40640" bIns="40640" numCol="1" spcCol="1270" anchor="ctr" anchorCtr="0">
              <a:noAutofit/>
            </a:bodyPr>
            <a:lstStyle/>
            <a:p>
              <a:pPr lvl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k-KZ" sz="1600" b="1" i="1" kern="1200" dirty="0" smtClean="0">
                  <a:latin typeface="Times New Roman" pitchFamily="18" charset="0"/>
                  <a:cs typeface="Times New Roman" pitchFamily="18" charset="0"/>
                </a:rPr>
                <a:t>2014 -2015 оқу  жылында  а</a:t>
              </a:r>
              <a:r>
                <a:rPr lang="ru-RU" sz="1600" b="1" i="1" kern="1200" dirty="0" err="1" smtClean="0">
                  <a:latin typeface="Times New Roman" pitchFamily="18" charset="0"/>
                  <a:cs typeface="Times New Roman" pitchFamily="18" charset="0"/>
                </a:rPr>
                <a:t>удандық  «Ең үздік </a:t>
              </a:r>
              <a:r>
                <a:rPr lang="ru-RU" sz="1600" b="1" i="1" kern="1200" dirty="0" smtClean="0">
                  <a:latin typeface="Times New Roman" pitchFamily="18" charset="0"/>
                  <a:cs typeface="Times New Roman" pitchFamily="18" charset="0"/>
                </a:rPr>
                <a:t>технология </a:t>
              </a:r>
              <a:r>
                <a:rPr lang="ru-RU" sz="1600" b="1" i="1" kern="1200" dirty="0" err="1" smtClean="0">
                  <a:latin typeface="Times New Roman" pitchFamily="18" charset="0"/>
                  <a:cs typeface="Times New Roman" pitchFamily="18" charset="0"/>
                </a:rPr>
                <a:t>пәні мұғалімі</a:t>
              </a:r>
              <a:r>
                <a:rPr lang="ru-RU" sz="1600" b="1" i="1" kern="1200" dirty="0" smtClean="0">
                  <a:latin typeface="Times New Roman" pitchFamily="18" charset="0"/>
                  <a:cs typeface="Times New Roman" pitchFamily="18" charset="0"/>
                </a:rPr>
                <a:t>»</a:t>
              </a:r>
            </a:p>
            <a:p>
              <a:pPr lvl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i="1" kern="12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600" b="1" i="1" kern="1200" dirty="0" err="1" smtClean="0">
                  <a:latin typeface="Times New Roman" pitchFamily="18" charset="0"/>
                  <a:cs typeface="Times New Roman" pitchFamily="18" charset="0"/>
                </a:rPr>
                <a:t>Алғыс  </a:t>
              </a:r>
              <a:r>
                <a:rPr lang="ru-RU" sz="1600" b="1" i="1" kern="1200" dirty="0" smtClean="0">
                  <a:latin typeface="Times New Roman" pitchFamily="18" charset="0"/>
                  <a:cs typeface="Times New Roman" pitchFamily="18" charset="0"/>
                </a:rPr>
                <a:t>хат</a:t>
              </a:r>
              <a:endParaRPr lang="kk-KZ" sz="1600" b="1" i="1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1142976" y="2928934"/>
            <a:ext cx="7786741" cy="714380"/>
            <a:chOff x="1043069" y="2867963"/>
            <a:chExt cx="8016701" cy="573392"/>
          </a:xfrm>
          <a:scene3d>
            <a:camera prst="orthographicFront"/>
            <a:lightRig rig="flat" dir="t"/>
          </a:scene3d>
        </p:grpSpPr>
        <p:sp>
          <p:nvSpPr>
            <p:cNvPr id="30" name="Прямоугольник 29"/>
            <p:cNvSpPr/>
            <p:nvPr/>
          </p:nvSpPr>
          <p:spPr>
            <a:xfrm>
              <a:off x="1043069" y="2867964"/>
              <a:ext cx="8016701" cy="573391"/>
            </a:xfrm>
            <a:prstGeom prst="rect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-4966938"/>
                <a:satOff val="19906"/>
                <a:lumOff val="4314"/>
                <a:alphaOff val="0"/>
              </a:schemeClr>
            </a:fillRef>
            <a:effectRef idx="1">
              <a:schemeClr val="accent5">
                <a:hueOff val="-4966938"/>
                <a:satOff val="19906"/>
                <a:lumOff val="4314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31" name="Прямоугольник 30"/>
            <p:cNvSpPr/>
            <p:nvPr/>
          </p:nvSpPr>
          <p:spPr>
            <a:xfrm>
              <a:off x="1043069" y="2867963"/>
              <a:ext cx="8016701" cy="45871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455129" tIns="40640" rIns="40640" bIns="40640" numCol="1" spcCol="1270" anchor="ctr" anchorCtr="0">
              <a:noAutofit/>
            </a:bodyPr>
            <a:lstStyle/>
            <a:p>
              <a:pPr lvl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k-KZ" sz="1600" b="1" i="1" kern="1200" dirty="0" smtClean="0">
                  <a:latin typeface="Times New Roman" pitchFamily="18" charset="0"/>
                  <a:cs typeface="Times New Roman" pitchFamily="18" charset="0"/>
                </a:rPr>
                <a:t>2014-2015 оқу жылында мектепішілік  </a:t>
              </a:r>
              <a:r>
                <a:rPr lang="ru-RU" sz="1600" b="1" i="1" kern="12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1600" b="1" i="1" kern="1200" dirty="0" err="1" smtClean="0">
                  <a:latin typeface="Times New Roman" pitchFamily="18" charset="0"/>
                  <a:cs typeface="Times New Roman" pitchFamily="18" charset="0"/>
                </a:rPr>
                <a:t>«Педагогикалық оқулар»</a:t>
              </a:r>
              <a:endParaRPr lang="ru-RU" sz="1600" b="1" i="1" kern="1200" dirty="0" smtClean="0">
                <a:latin typeface="Times New Roman" pitchFamily="18" charset="0"/>
                <a:cs typeface="Times New Roman" pitchFamily="18" charset="0"/>
              </a:endParaRPr>
            </a:p>
            <a:p>
              <a:pPr lvl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i="1" kern="1200" dirty="0" smtClean="0">
                  <a:latin typeface="Times New Roman" pitchFamily="18" charset="0"/>
                  <a:cs typeface="Times New Roman" pitchFamily="18" charset="0"/>
                </a:rPr>
                <a:t>ІІІ  </a:t>
              </a:r>
              <a:r>
                <a:rPr lang="ru-RU" sz="1600" b="1" i="1" kern="1200" dirty="0" err="1" smtClean="0">
                  <a:latin typeface="Times New Roman" pitchFamily="18" charset="0"/>
                  <a:cs typeface="Times New Roman" pitchFamily="18" charset="0"/>
                </a:rPr>
                <a:t>орын</a:t>
              </a:r>
              <a:r>
                <a:rPr lang="ru-RU" sz="1600" b="1" i="1" kern="12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endParaRPr lang="ru-RU" sz="1600" b="1" i="1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1142976" y="3643314"/>
            <a:ext cx="7786742" cy="1285883"/>
            <a:chOff x="1330634" y="3738451"/>
            <a:chExt cx="8293769" cy="967337"/>
          </a:xfrm>
          <a:scene3d>
            <a:camera prst="orthographicFront"/>
            <a:lightRig rig="flat" dir="t"/>
          </a:scene3d>
        </p:grpSpPr>
        <p:sp>
          <p:nvSpPr>
            <p:cNvPr id="33" name="Прямоугольник 32"/>
            <p:cNvSpPr/>
            <p:nvPr/>
          </p:nvSpPr>
          <p:spPr>
            <a:xfrm>
              <a:off x="1330634" y="3953415"/>
              <a:ext cx="8217679" cy="355662"/>
            </a:xfrm>
            <a:prstGeom prst="rect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-6622584"/>
                <a:satOff val="26541"/>
                <a:lumOff val="5752"/>
                <a:alphaOff val="0"/>
              </a:schemeClr>
            </a:fillRef>
            <a:effectRef idx="1">
              <a:schemeClr val="accent5">
                <a:hueOff val="-6622584"/>
                <a:satOff val="26541"/>
                <a:lumOff val="5752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34" name="Прямоугольник 33"/>
            <p:cNvSpPr/>
            <p:nvPr/>
          </p:nvSpPr>
          <p:spPr>
            <a:xfrm>
              <a:off x="1330634" y="3738451"/>
              <a:ext cx="8293769" cy="9673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455129" tIns="40640" rIns="40640" bIns="40640" numCol="1" spcCol="1270" anchor="ctr" anchorCtr="0">
              <a:noAutofit/>
            </a:bodyPr>
            <a:lstStyle/>
            <a:p>
              <a:pPr lvl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k-KZ" sz="1600" b="1" i="1" kern="1200" dirty="0" smtClean="0">
                  <a:latin typeface="Times New Roman" pitchFamily="18" charset="0"/>
                  <a:cs typeface="Times New Roman" pitchFamily="18" charset="0"/>
                </a:rPr>
                <a:t>2014-2015 оқу жылы аудандық</a:t>
              </a:r>
              <a:r>
                <a:rPr lang="ru-RU" sz="1600" kern="1200" dirty="0" smtClean="0"/>
                <a:t>    </a:t>
              </a:r>
              <a:r>
                <a:rPr lang="ru-RU" sz="1600" b="1" i="1" kern="1200" dirty="0" err="1" smtClean="0">
                  <a:latin typeface="Times New Roman" pitchFamily="18" charset="0"/>
                  <a:cs typeface="Times New Roman" pitchFamily="18" charset="0"/>
                </a:rPr>
                <a:t>«Педагогикалық оқулар»   </a:t>
              </a:r>
              <a:r>
                <a:rPr lang="ru-RU" sz="1600" b="1" i="1" kern="1200" dirty="0" smtClean="0">
                  <a:latin typeface="Times New Roman" pitchFamily="18" charset="0"/>
                  <a:cs typeface="Times New Roman" pitchFamily="18" charset="0"/>
                </a:rPr>
                <a:t>ІІ  </a:t>
              </a:r>
              <a:r>
                <a:rPr lang="ru-RU" sz="1600" b="1" i="1" kern="1200" dirty="0" err="1" smtClean="0">
                  <a:latin typeface="Times New Roman" pitchFamily="18" charset="0"/>
                  <a:cs typeface="Times New Roman" pitchFamily="18" charset="0"/>
                </a:rPr>
                <a:t>орын</a:t>
              </a:r>
              <a:r>
                <a:rPr lang="ru-RU" sz="1600" b="1" i="1" kern="12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endParaRPr lang="ru-RU" sz="1600" b="1" i="1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5" name="Группа 34"/>
          <p:cNvGrpSpPr/>
          <p:nvPr/>
        </p:nvGrpSpPr>
        <p:grpSpPr>
          <a:xfrm>
            <a:off x="1142975" y="4643446"/>
            <a:ext cx="7858181" cy="428628"/>
            <a:chOff x="1046074" y="4594831"/>
            <a:chExt cx="8097914" cy="573396"/>
          </a:xfrm>
          <a:scene3d>
            <a:camera prst="orthographicFront"/>
            <a:lightRig rig="flat" dir="t"/>
          </a:scene3d>
        </p:grpSpPr>
        <p:sp>
          <p:nvSpPr>
            <p:cNvPr id="36" name="Прямоугольник 35"/>
            <p:cNvSpPr/>
            <p:nvPr/>
          </p:nvSpPr>
          <p:spPr>
            <a:xfrm>
              <a:off x="1046074" y="4594831"/>
              <a:ext cx="8097914" cy="573396"/>
            </a:xfrm>
            <a:prstGeom prst="rect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-8278230"/>
                <a:satOff val="33176"/>
                <a:lumOff val="7190"/>
                <a:alphaOff val="0"/>
              </a:schemeClr>
            </a:fillRef>
            <a:effectRef idx="1">
              <a:schemeClr val="accent5">
                <a:hueOff val="-8278230"/>
                <a:satOff val="33176"/>
                <a:lumOff val="719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37" name="Прямоугольник 36"/>
            <p:cNvSpPr/>
            <p:nvPr/>
          </p:nvSpPr>
          <p:spPr>
            <a:xfrm>
              <a:off x="1046074" y="4594831"/>
              <a:ext cx="7950679" cy="57339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455129" tIns="40640" rIns="40640" bIns="40640" numCol="1" spcCol="1270" anchor="ctr" anchorCtr="0">
              <a:noAutofit/>
            </a:bodyPr>
            <a:lstStyle/>
            <a:p>
              <a:pPr lvl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k-KZ" sz="1600" b="1" i="1" kern="1200" dirty="0" smtClean="0">
                  <a:latin typeface="Times New Roman" pitchFamily="18" charset="0"/>
                  <a:cs typeface="Times New Roman" pitchFamily="18" charset="0"/>
                </a:rPr>
                <a:t>2014-2015  оқу жылында облыстық   </a:t>
              </a:r>
              <a:r>
                <a:rPr lang="ru-RU" sz="1600" kern="1200" dirty="0" err="1" smtClean="0">
                  <a:latin typeface="Times New Roman" pitchFamily="18" charset="0"/>
                  <a:cs typeface="Times New Roman" pitchFamily="18" charset="0"/>
                </a:rPr>
                <a:t>«</a:t>
              </a:r>
              <a:r>
                <a:rPr lang="ru-RU" sz="1600" b="1" i="1" kern="1200" dirty="0" err="1" smtClean="0">
                  <a:latin typeface="Times New Roman" pitchFamily="18" charset="0"/>
                  <a:cs typeface="Times New Roman" pitchFamily="18" charset="0"/>
                </a:rPr>
                <a:t>Педагогикалық оқулар»   </a:t>
              </a:r>
              <a:r>
                <a:rPr lang="ru-RU" sz="1600" b="1" i="1" kern="1200" dirty="0" smtClean="0">
                  <a:latin typeface="Times New Roman" pitchFamily="18" charset="0"/>
                  <a:cs typeface="Times New Roman" pitchFamily="18" charset="0"/>
                </a:rPr>
                <a:t>ІІІ  </a:t>
              </a:r>
              <a:r>
                <a:rPr lang="ru-RU" sz="1600" b="1" i="1" kern="1200" dirty="0" err="1" smtClean="0">
                  <a:latin typeface="Times New Roman" pitchFamily="18" charset="0"/>
                  <a:cs typeface="Times New Roman" pitchFamily="18" charset="0"/>
                </a:rPr>
                <a:t>орын</a:t>
              </a:r>
              <a:r>
                <a:rPr lang="ru-RU" sz="1600" b="1" i="1" kern="12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endParaRPr lang="ru-RU" sz="1600" b="1" i="1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8" name="Группа 37"/>
          <p:cNvGrpSpPr/>
          <p:nvPr/>
        </p:nvGrpSpPr>
        <p:grpSpPr>
          <a:xfrm>
            <a:off x="1214414" y="5357826"/>
            <a:ext cx="7666172" cy="714380"/>
            <a:chOff x="442598" y="5449107"/>
            <a:chExt cx="8617171" cy="573391"/>
          </a:xfrm>
          <a:scene3d>
            <a:camera prst="orthographicFront"/>
            <a:lightRig rig="flat" dir="t"/>
          </a:scene3d>
        </p:grpSpPr>
        <p:sp>
          <p:nvSpPr>
            <p:cNvPr id="39" name="Прямоугольник 38"/>
            <p:cNvSpPr/>
            <p:nvPr/>
          </p:nvSpPr>
          <p:spPr>
            <a:xfrm>
              <a:off x="442598" y="5449107"/>
              <a:ext cx="8617171" cy="573391"/>
            </a:xfrm>
            <a:prstGeom prst="rect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-9933876"/>
                <a:satOff val="39811"/>
                <a:lumOff val="8628"/>
                <a:alphaOff val="0"/>
              </a:schemeClr>
            </a:fillRef>
            <a:effectRef idx="1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40" name="Прямоугольник 39"/>
            <p:cNvSpPr/>
            <p:nvPr/>
          </p:nvSpPr>
          <p:spPr>
            <a:xfrm>
              <a:off x="442598" y="5449107"/>
              <a:ext cx="8617171" cy="57339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455129" tIns="40640" rIns="40640" bIns="40640" numCol="1" spcCol="1270" anchor="ctr" anchorCtr="0">
              <a:noAutofit/>
            </a:bodyPr>
            <a:lstStyle/>
            <a:p>
              <a:pPr lvl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k-KZ" sz="1600" b="1" i="1" kern="1200" dirty="0" smtClean="0">
                  <a:latin typeface="Times New Roman" pitchFamily="18" charset="0"/>
                  <a:cs typeface="Times New Roman" pitchFamily="18" charset="0"/>
                </a:rPr>
                <a:t>2015-2016 оқу жылында  аудандық  бейнелеу  өнері  мен  сызу  пәндерінен  өткізілген семинарда  </a:t>
              </a:r>
              <a:r>
                <a:rPr lang="kk-KZ" sz="1600" b="1" i="1" kern="1200" dirty="0" smtClean="0">
                  <a:latin typeface="Times New Roman" pitchFamily="18" charset="0"/>
                  <a:cs typeface="Times New Roman" pitchFamily="18" charset="0"/>
                </a:rPr>
                <a:t>алғыс хат</a:t>
              </a:r>
              <a:endParaRPr lang="ru-RU" sz="1600" b="1" i="1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1" name="Группа 40"/>
          <p:cNvGrpSpPr/>
          <p:nvPr/>
        </p:nvGrpSpPr>
        <p:grpSpPr>
          <a:xfrm>
            <a:off x="642910" y="6215082"/>
            <a:ext cx="8237676" cy="500066"/>
            <a:chOff x="442598" y="5449107"/>
            <a:chExt cx="8617171" cy="573391"/>
          </a:xfrm>
          <a:scene3d>
            <a:camera prst="orthographicFront"/>
            <a:lightRig rig="flat" dir="t"/>
          </a:scene3d>
        </p:grpSpPr>
        <p:sp>
          <p:nvSpPr>
            <p:cNvPr id="42" name="Прямоугольник 41"/>
            <p:cNvSpPr/>
            <p:nvPr/>
          </p:nvSpPr>
          <p:spPr>
            <a:xfrm>
              <a:off x="442598" y="5449107"/>
              <a:ext cx="8617171" cy="573391"/>
            </a:xfrm>
            <a:prstGeom prst="rect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5">
                <a:hueOff val="-9933876"/>
                <a:satOff val="39811"/>
                <a:lumOff val="8628"/>
                <a:alphaOff val="0"/>
              </a:schemeClr>
            </a:fillRef>
            <a:effectRef idx="1">
              <a:schemeClr val="accent5">
                <a:hueOff val="-9933876"/>
                <a:satOff val="39811"/>
                <a:lumOff val="8628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43" name="Прямоугольник 42"/>
            <p:cNvSpPr/>
            <p:nvPr/>
          </p:nvSpPr>
          <p:spPr>
            <a:xfrm>
              <a:off x="442598" y="5449107"/>
              <a:ext cx="8617171" cy="57339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455129" tIns="40640" rIns="40640" bIns="40640" numCol="1" spcCol="1270" anchor="ctr" anchorCtr="0">
              <a:noAutofit/>
            </a:bodyPr>
            <a:lstStyle/>
            <a:p>
              <a:pPr lvl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k-KZ" sz="1600" b="1" i="1" kern="1200" dirty="0" smtClean="0">
                  <a:latin typeface="Times New Roman" pitchFamily="18" charset="0"/>
                  <a:cs typeface="Times New Roman" pitchFamily="18" charset="0"/>
                </a:rPr>
                <a:t>2016-2017 оқу </a:t>
              </a:r>
              <a:r>
                <a:rPr lang="kk-KZ" sz="1600" b="1" i="1" kern="1200" dirty="0" smtClean="0">
                  <a:latin typeface="Times New Roman" pitchFamily="18" charset="0"/>
                  <a:cs typeface="Times New Roman" pitchFamily="18" charset="0"/>
                </a:rPr>
                <a:t>жылында  аудандық  </a:t>
              </a:r>
              <a:r>
                <a:rPr lang="kk-KZ" sz="1600" b="1" i="1" kern="1200" dirty="0" smtClean="0">
                  <a:latin typeface="Times New Roman" pitchFamily="18" charset="0"/>
                  <a:cs typeface="Times New Roman" pitchFamily="18" charset="0"/>
                </a:rPr>
                <a:t>технология  пәнінен  </a:t>
              </a:r>
              <a:r>
                <a:rPr lang="kk-KZ" sz="1600" b="1" i="1" kern="1200" dirty="0" smtClean="0">
                  <a:latin typeface="Times New Roman" pitchFamily="18" charset="0"/>
                  <a:cs typeface="Times New Roman" pitchFamily="18" charset="0"/>
                </a:rPr>
                <a:t>өткізілген семинарда  </a:t>
              </a:r>
              <a:r>
                <a:rPr lang="kk-KZ" sz="1600" b="1" i="1" kern="1200" dirty="0" smtClean="0">
                  <a:latin typeface="Times New Roman" pitchFamily="18" charset="0"/>
                  <a:cs typeface="Times New Roman" pitchFamily="18" charset="0"/>
                </a:rPr>
                <a:t>алғыс хат</a:t>
              </a:r>
              <a:endParaRPr lang="ru-RU" sz="1600" b="1" i="1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Картинка 135 из 693595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1 00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253942">
            <a:off x="273600" y="405535"/>
            <a:ext cx="1667774" cy="2522392"/>
          </a:xfrm>
          <a:prstGeom prst="rect">
            <a:avLst/>
          </a:prstGeom>
          <a:noFill/>
          <a:ln w="76200" cmpd="tri">
            <a:solidFill>
              <a:schemeClr val="tx2"/>
            </a:solidFill>
            <a:miter lim="800000"/>
            <a:headEnd/>
            <a:tailEnd/>
          </a:ln>
        </p:spPr>
      </p:pic>
      <p:pic>
        <p:nvPicPr>
          <p:cNvPr id="6" name="Picture 7" descr="1 00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43042" y="357166"/>
            <a:ext cx="1716507" cy="2486217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488" y="357166"/>
            <a:ext cx="1836725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79463">
            <a:off x="4637993" y="331491"/>
            <a:ext cx="1821310" cy="257696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Picture 5" descr="1 00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83714">
            <a:off x="7182837" y="633573"/>
            <a:ext cx="1764000" cy="2444638"/>
          </a:xfrm>
          <a:prstGeom prst="rect">
            <a:avLst/>
          </a:prstGeom>
          <a:solidFill>
            <a:schemeClr val="hlink"/>
          </a:solidFill>
          <a:ln w="76200" cmpd="tri">
            <a:solidFill>
              <a:srgbClr val="000000"/>
            </a:solidFill>
            <a:prstDash val="sysDot"/>
            <a:miter lim="800000"/>
            <a:headEnd/>
            <a:tailEnd/>
          </a:ln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404630">
            <a:off x="5788147" y="457325"/>
            <a:ext cx="1857388" cy="2571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6" descr="1 00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1013410">
            <a:off x="345817" y="3629571"/>
            <a:ext cx="1738135" cy="2539317"/>
          </a:xfrm>
          <a:prstGeom prst="rect">
            <a:avLst/>
          </a:prstGeom>
          <a:noFill/>
          <a:ln w="76200" cmpd="tri">
            <a:solidFill>
              <a:srgbClr val="000000"/>
            </a:solidFill>
            <a:prstDash val="sysDot"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21358488">
            <a:off x="1449967" y="3713958"/>
            <a:ext cx="2108187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643174" y="3714752"/>
            <a:ext cx="2071702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089314" y="3446382"/>
            <a:ext cx="1928825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36552">
            <a:off x="5593653" y="3750400"/>
            <a:ext cx="1863712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143372" y="3357562"/>
            <a:ext cx="1909750" cy="2643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18" descr="C:\Users\Школа\Documents\zhuldez\Новая папка\priroda_peizaj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71538" y="2000240"/>
            <a:ext cx="750099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kk-KZ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Тыңдағандарыңызға             </a:t>
            </a:r>
          </a:p>
          <a:p>
            <a:pPr algn="just">
              <a:defRPr/>
            </a:pPr>
            <a:r>
              <a:rPr lang="kk-KZ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                рахмет!!!</a:t>
            </a:r>
            <a:endParaRPr lang="ru-RU" sz="54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229</Words>
  <PresentationFormat>Экран (4:3)</PresentationFormat>
  <Paragraphs>33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Нурболат</dc:creator>
  <cp:lastModifiedBy>Нурболат</cp:lastModifiedBy>
  <cp:revision>6</cp:revision>
  <dcterms:created xsi:type="dcterms:W3CDTF">2017-03-25T17:01:25Z</dcterms:created>
  <dcterms:modified xsi:type="dcterms:W3CDTF">2017-03-25T18:53:09Z</dcterms:modified>
</cp:coreProperties>
</file>