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97" r:id="rId2"/>
    <p:sldId id="306" r:id="rId3"/>
    <p:sldId id="307" r:id="rId4"/>
    <p:sldId id="308" r:id="rId5"/>
    <p:sldId id="309" r:id="rId6"/>
    <p:sldId id="310" r:id="rId7"/>
    <p:sldId id="314" r:id="rId8"/>
    <p:sldId id="324" r:id="rId9"/>
    <p:sldId id="311" r:id="rId10"/>
    <p:sldId id="319" r:id="rId11"/>
    <p:sldId id="323" r:id="rId12"/>
    <p:sldId id="321" r:id="rId13"/>
    <p:sldId id="320" r:id="rId14"/>
    <p:sldId id="312" r:id="rId15"/>
    <p:sldId id="315" r:id="rId16"/>
    <p:sldId id="313" r:id="rId17"/>
    <p:sldId id="322" r:id="rId18"/>
    <p:sldId id="316" r:id="rId19"/>
    <p:sldId id="317" r:id="rId20"/>
    <p:sldId id="318" r:id="rId21"/>
    <p:sldId id="305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99"/>
    <a:srgbClr val="99FF99"/>
    <a:srgbClr val="9900FF"/>
    <a:srgbClr val="000066"/>
    <a:srgbClr val="00FFFF"/>
    <a:srgbClr val="006600"/>
    <a:srgbClr val="003300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39" autoAdjust="0"/>
    <p:restoredTop sz="94660"/>
  </p:normalViewPr>
  <p:slideViewPr>
    <p:cSldViewPr>
      <p:cViewPr>
        <p:scale>
          <a:sx n="60" d="100"/>
          <a:sy n="60" d="100"/>
        </p:scale>
        <p:origin x="-184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BA13E1A-8D54-4D5A-9995-092DAA622CAC}" type="datetimeFigureOut">
              <a:rPr lang="ru-RU"/>
              <a:pPr>
                <a:defRPr/>
              </a:pPr>
              <a:t>23.02.2018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FB29454-5758-46D4-9ADF-71551777F6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23025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D30F9-9C28-43CD-B6D5-F39014D952E3}" type="datetimeFigureOut">
              <a:rPr lang="ru-RU" smtClean="0"/>
              <a:pPr/>
              <a:t>23.02.2018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BF562-1BC4-460A-AFA2-565AD0DFAF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018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B7C45-5722-4567-9289-FE72130AB8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0189900"/>
      </p:ext>
    </p:extLst>
  </p:cSld>
  <p:clrMapOvr>
    <a:masterClrMapping/>
  </p:clrMapOvr>
  <p:transition spd="slow" advClick="0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FC516-73A7-478A-901D-F87B9DACF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1370989"/>
      </p:ext>
    </p:extLst>
  </p:cSld>
  <p:clrMapOvr>
    <a:masterClrMapping/>
  </p:clrMapOvr>
  <p:transition spd="slow" advClick="0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D5E30-E381-4262-AC34-AC20900C28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6323323"/>
      </p:ext>
    </p:extLst>
  </p:cSld>
  <p:clrMapOvr>
    <a:masterClrMapping/>
  </p:clrMapOvr>
  <p:transition spd="slow" advClick="0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E4259-DE74-4151-B9CB-C1778B4371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4322807"/>
      </p:ext>
    </p:extLst>
  </p:cSld>
  <p:clrMapOvr>
    <a:masterClrMapping/>
  </p:clrMapOvr>
  <p:transition spd="slow" advClick="0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ADF43-656A-4544-9950-BA95516223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8330812"/>
      </p:ext>
    </p:extLst>
  </p:cSld>
  <p:clrMapOvr>
    <a:masterClrMapping/>
  </p:clrMapOvr>
  <p:transition spd="slow" advClick="0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371D8-C958-47EB-80C5-B69CF60C25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4211908"/>
      </p:ext>
    </p:extLst>
  </p:cSld>
  <p:clrMapOvr>
    <a:masterClrMapping/>
  </p:clrMapOvr>
  <p:transition spd="slow" advClick="0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C6E33-287E-416F-A952-7D46E98483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9540842"/>
      </p:ext>
    </p:extLst>
  </p:cSld>
  <p:clrMapOvr>
    <a:masterClrMapping/>
  </p:clrMapOvr>
  <p:transition spd="slow" advClick="0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A7B20-A090-4BAB-9935-5DF9F6CFE7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041477"/>
      </p:ext>
    </p:extLst>
  </p:cSld>
  <p:clrMapOvr>
    <a:masterClrMapping/>
  </p:clrMapOvr>
  <p:transition spd="slow" advClick="0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77E96-1BDB-4CF5-A612-AA3F8FC4CA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1316289"/>
      </p:ext>
    </p:extLst>
  </p:cSld>
  <p:clrMapOvr>
    <a:masterClrMapping/>
  </p:clrMapOvr>
  <p:transition spd="slow" advClick="0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A328B-C3D6-46DA-8274-40EC27222C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4973270"/>
      </p:ext>
    </p:extLst>
  </p:cSld>
  <p:clrMapOvr>
    <a:masterClrMapping/>
  </p:clrMapOvr>
  <p:transition spd="slow" advClick="0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44B5B-915C-4493-8946-DE284B96DB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0626727"/>
      </p:ext>
    </p:extLst>
  </p:cSld>
  <p:clrMapOvr>
    <a:masterClrMapping/>
  </p:clrMapOvr>
  <p:transition spd="slow" advClick="0" advTm="5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E395B-615F-4EC3-BE16-68AF4401B5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9688548"/>
      </p:ext>
    </p:extLst>
  </p:cSld>
  <p:clrMapOvr>
    <a:masterClrMapping/>
  </p:clrMapOvr>
  <p:transition spd="slow" advClick="0" advTm="5000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84BDF-EB48-4CD4-B29B-74842FE719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9449954"/>
      </p:ext>
    </p:extLst>
  </p:cSld>
  <p:clrMapOvr>
    <a:masterClrMapping/>
  </p:clrMapOvr>
  <p:transition spd="slow" advClick="0" advTm="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66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9E1B1D4A-6E98-477B-A3E3-BD24A790DB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3" r:id="rId2"/>
    <p:sldLayoutId id="2147483792" r:id="rId3"/>
    <p:sldLayoutId id="2147483791" r:id="rId4"/>
    <p:sldLayoutId id="2147483790" r:id="rId5"/>
    <p:sldLayoutId id="2147483789" r:id="rId6"/>
    <p:sldLayoutId id="2147483788" r:id="rId7"/>
    <p:sldLayoutId id="2147483787" r:id="rId8"/>
    <p:sldLayoutId id="2147483786" r:id="rId9"/>
    <p:sldLayoutId id="2147483785" r:id="rId10"/>
    <p:sldLayoutId id="2147483784" r:id="rId11"/>
    <p:sldLayoutId id="2147483783" r:id="rId12"/>
    <p:sldLayoutId id="2147483782" r:id="rId13"/>
  </p:sldLayoutIdLst>
  <p:transition spd="slow" advClick="0" advTm="5000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gif"/><Relationship Id="rId7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3.gif"/><Relationship Id="rId9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gif"/><Relationship Id="rId7" Type="http://schemas.openxmlformats.org/officeDocument/2006/relationships/image" Target="../media/image1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2.gif"/><Relationship Id="rId7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.gif"/><Relationship Id="rId7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3.gif"/><Relationship Id="rId9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.gif"/><Relationship Id="rId7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3.gif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2.gif"/><Relationship Id="rId7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.gif"/><Relationship Id="rId9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2.gif"/><Relationship Id="rId7" Type="http://schemas.openxmlformats.org/officeDocument/2006/relationships/image" Target="../media/image4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.gif"/><Relationship Id="rId9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2.gif"/><Relationship Id="rId7" Type="http://schemas.openxmlformats.org/officeDocument/2006/relationships/image" Target="../media/image4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3.gif"/><Relationship Id="rId9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2.gif"/><Relationship Id="rId7" Type="http://schemas.openxmlformats.org/officeDocument/2006/relationships/image" Target="../media/image5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3.gif"/><Relationship Id="rId9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2.gif"/><Relationship Id="rId7" Type="http://schemas.openxmlformats.org/officeDocument/2006/relationships/image" Target="../media/image5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3.gif"/><Relationship Id="rId9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2.gif"/><Relationship Id="rId7" Type="http://schemas.openxmlformats.org/officeDocument/2006/relationships/image" Target="../media/image6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3.gif"/><Relationship Id="rId9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kk-KZ" sz="2000" b="1" dirty="0" smtClean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000" b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«Екібастұз қаласының әкімдігінің білім бөлімінің №25 қазақ </a:t>
            </a:r>
            <a:endParaRPr lang="ru-RU" sz="2000" b="1" dirty="0" smtClean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000" b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қыздар гимназиясы» коммуналдық мемлекеттік мекемесі</a:t>
            </a:r>
            <a:endParaRPr lang="ru-RU" sz="2000" b="1" dirty="0" smtClean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475656" y="1052736"/>
            <a:ext cx="65008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4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Мұғалім  портфолиосы</a:t>
            </a:r>
            <a:endParaRPr lang="ru-RU" sz="4000" b="1" i="1" dirty="0">
              <a:solidFill>
                <a:srgbClr val="000099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571604" y="4643446"/>
            <a:ext cx="62151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kk-KZ" b="1" i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kk-KZ" sz="2000" b="1" i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kk-KZ" sz="2000" b="1" i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Абилханова Еркежан Сериковна</a:t>
            </a:r>
          </a:p>
          <a:p>
            <a:pPr lvl="0" algn="ctr"/>
            <a:r>
              <a:rPr lang="kk-KZ" sz="2000" b="1" i="1" dirty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lang="kk-KZ" sz="2000" b="1" i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нформатика пәнінің мұғалімі</a:t>
            </a:r>
          </a:p>
          <a:p>
            <a:pPr lvl="0" algn="ctr"/>
            <a:endParaRPr lang="kk-KZ" b="1" i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65" t="3800" r="3792" b="16814"/>
          <a:stretch/>
        </p:blipFill>
        <p:spPr>
          <a:xfrm>
            <a:off x="3635896" y="1988840"/>
            <a:ext cx="2286732" cy="2952328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28596" y="0"/>
            <a:ext cx="81326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Мұғалім туралы жалпы мәлімет: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" name="Таблица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1450884"/>
              </p:ext>
            </p:extLst>
          </p:nvPr>
        </p:nvGraphicFramePr>
        <p:xfrm>
          <a:off x="357158" y="1000108"/>
          <a:ext cx="8501122" cy="4802103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3286148"/>
                <a:gridCol w="5214974"/>
              </a:tblGrid>
              <a:tr h="3436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Мұғалімнің аты-жөні: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Абилханова</a:t>
                      </a: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Еркежан Сериковна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36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Қызметі: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Информатика </a:t>
                      </a: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пәнінің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мұғалімі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36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Туған күні, айы, жылы:</a:t>
                      </a:r>
                      <a:endParaRPr lang="ru-RU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03.05.1994ж.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36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Ұлты:</a:t>
                      </a:r>
                      <a:endParaRPr lang="ru-RU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Қазақ</a:t>
                      </a:r>
                      <a:endParaRPr lang="ru-RU" sz="1800" i="1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8730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Білімі (не, қайда):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Орта</a:t>
                      </a: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арнаулы: Б.Ахметов атындағы Павлодар педагогикалық колледжі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Жоғарғы: Академик Қ.Сәтбаев атындағы ЕИТИ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(сырттай бөлімінде оқудамын) </a:t>
                      </a:r>
                      <a:endParaRPr lang="ru-RU" sz="1800" i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8730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Білімі бойынша мамандығы: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Бастауыш</a:t>
                      </a: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сынып информатика </a:t>
                      </a: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пәнінің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мұғалімі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36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Жалпы еңбек өтілі: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жыл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36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Гимназиядағы еңбек өтілі:</a:t>
                      </a:r>
                      <a:endParaRPr lang="ru-RU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</a:t>
                      </a: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5060790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82623" y="1423725"/>
            <a:ext cx="8607330" cy="3415963"/>
          </a:xfrm>
          <a:prstGeom prst="snip2Diag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Информатика -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ЭЕМ 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арқылы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информацияны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жинау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сақтау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түрлендіру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жеткізу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және 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оны 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пайдалану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заңдылықтары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мен 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тәсілдерін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зерттейтін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жаңа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ғылыми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пән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  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Информатиканы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оқытудың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маңыздылығы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Ғ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ылымның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тек ЭЕМ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пайдалану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мүмкіндіктері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мен 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жұмыс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істеу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принциптерін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түсіндіреді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ru-RU" sz="20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оғамдық  өмірде және адамдар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арасында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информацияны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кеңінен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тарату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заңдары 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мен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тәсілдері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түсініктер береді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   </a:t>
            </a:r>
          </a:p>
        </p:txBody>
      </p:sp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1285852" y="1357298"/>
            <a:ext cx="63413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Педагогикалық ұстаным: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Горизонтальный свиток 44"/>
          <p:cNvSpPr/>
          <p:nvPr/>
        </p:nvSpPr>
        <p:spPr>
          <a:xfrm>
            <a:off x="214282" y="2214554"/>
            <a:ext cx="8786842" cy="2366574"/>
          </a:xfrm>
          <a:prstGeom prst="horizontalScroll">
            <a:avLst>
              <a:gd name="adj" fmla="val 16636"/>
            </a:avLst>
          </a:prstGeom>
          <a:ln>
            <a:headEnd type="none" w="med" len="med"/>
            <a:tailEnd type="none" w="med" len="med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Еліміздің  ертеңі -бүгінгі  жас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ұрпақтың  қолында,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 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ал 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жас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ұрпақтың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тағдыры- ұстаздардың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қолында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Н.Ә. Назарбаев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Скругленный прямоугольник 45"/>
          <p:cNvSpPr/>
          <p:nvPr/>
        </p:nvSpPr>
        <p:spPr>
          <a:xfrm>
            <a:off x="585760" y="1861332"/>
            <a:ext cx="8001056" cy="99160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k-KZ" sz="2800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b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b="1" i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b="1" i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b="1" i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b="1" i="1" dirty="0" smtClean="0"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i="1" dirty="0" smtClean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«АКТ қолдана отырып информатика сабағында оқушының құзыреттілігін дамыту» </a:t>
            </a:r>
          </a:p>
          <a:p>
            <a:pPr algn="ctr"/>
            <a:endParaRPr lang="kk-KZ" sz="2800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385769" y="1000108"/>
            <a:ext cx="875823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kk-KZ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Мұғалімнің білім жетілдіру тақырыбы</a:t>
            </a:r>
            <a:r>
              <a:rPr lang="kk-K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paraschool-2014.ucoz.ua/cursosinformaticajpg135534388750c8e80f696a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3098604"/>
            <a:ext cx="1728191" cy="12198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266" name="Picture 2" descr="https://shy.chocolife.me/static/upload/images/deal/for_deal_page/24000/23601/660x305/1_20150907049481441622748.261.PNG"/>
          <p:cNvPicPr>
            <a:picLocks noChangeAspect="1" noChangeArrowheads="1"/>
          </p:cNvPicPr>
          <p:nvPr/>
        </p:nvPicPr>
        <p:blipFill>
          <a:blip r:embed="rId6" cstate="print"/>
          <a:srcRect t="42137" r="10656"/>
          <a:stretch>
            <a:fillRect/>
          </a:stretch>
        </p:blipFill>
        <p:spPr bwMode="auto">
          <a:xfrm>
            <a:off x="2195736" y="3109800"/>
            <a:ext cx="4680520" cy="132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 descr="https://www.simplek12.com/wp-content/uploads/2015/11/Plickers-e1447082527669-1024x64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653136"/>
            <a:ext cx="2088232" cy="1251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70" name="Picture 6" descr="http://glazkovaov.weebly.com/uploads/5/2/7/6/52766263/369455181.jpg"/>
          <p:cNvPicPr>
            <a:picLocks noChangeAspect="1" noChangeArrowheads="1"/>
          </p:cNvPicPr>
          <p:nvPr/>
        </p:nvPicPr>
        <p:blipFill>
          <a:blip r:embed="rId8" cstate="print"/>
          <a:srcRect l="14338" t="16233" r="11367"/>
          <a:stretch>
            <a:fillRect/>
          </a:stretch>
        </p:blipFill>
        <p:spPr bwMode="auto">
          <a:xfrm>
            <a:off x="3563888" y="4653136"/>
            <a:ext cx="2160240" cy="13689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72" name="Picture 8" descr="https://www.wcpss.net/cms/lib/NC01911451/Centricity/Domain/2373/quizlet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7" y="3068960"/>
            <a:ext cx="1681387" cy="1245472"/>
          </a:xfrm>
          <a:prstGeom prst="rect">
            <a:avLst/>
          </a:prstGeom>
          <a:noFill/>
        </p:spPr>
      </p:pic>
      <p:pic>
        <p:nvPicPr>
          <p:cNvPr id="11274" name="Picture 10" descr="https://mishagiorgadze.files.wordpress.com/2012/12/edmodo_sl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4725144"/>
            <a:ext cx="1944216" cy="1278142"/>
          </a:xfrm>
          <a:prstGeom prst="roundRect">
            <a:avLst>
              <a:gd name="adj" fmla="val 1850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28763" y="2675970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9157381"/>
              </p:ext>
            </p:extLst>
          </p:nvPr>
        </p:nvGraphicFramePr>
        <p:xfrm>
          <a:off x="231776" y="965202"/>
          <a:ext cx="8534403" cy="524255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15888"/>
                <a:gridCol w="3384376"/>
                <a:gridCol w="2232250"/>
                <a:gridCol w="1601889"/>
              </a:tblGrid>
              <a:tr h="37084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20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Білім</a:t>
                      </a:r>
                      <a:r>
                        <a:rPr lang="kk-KZ" sz="200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жетілдіру курстары</a:t>
                      </a:r>
                      <a:endParaRPr lang="kk-KZ" sz="2000" b="1" kern="1200" baseline="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курстан өту мерзімі</a:t>
                      </a:r>
                      <a:endParaRPr lang="ru-RU" sz="160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курс</a:t>
                      </a:r>
                    </a:p>
                    <a:p>
                      <a:pPr algn="ctr"/>
                      <a:r>
                        <a:rPr lang="kk-KZ" sz="16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тақырыбы</a:t>
                      </a:r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курстан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өткен</a:t>
                      </a:r>
                      <a:r>
                        <a:rPr lang="kk-KZ" sz="160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орны</a:t>
                      </a:r>
                      <a:endParaRPr lang="ru-RU" sz="160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сертификат</a:t>
                      </a:r>
                      <a:r>
                        <a:rPr lang="kk-KZ" sz="160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№</a:t>
                      </a:r>
                      <a:endParaRPr lang="ru-RU" sz="160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оқу жыл</a:t>
                      </a:r>
                    </a:p>
                    <a:p>
                      <a:pPr algn="ctr"/>
                      <a:endParaRPr lang="kk-KZ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kk-KZ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kk-KZ" sz="16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9" marB="45719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kk-KZ" sz="16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«ActivInspire БК интерактивті құралдардың мүмкіндіктерін оқу процесінде пайдалану» бағдарламасы бойынша біліктілігін арттыру курсы </a:t>
                      </a:r>
                      <a:endParaRPr lang="kk-KZ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Екібастұз қ. ЭКИНЕУ </a:t>
                      </a:r>
                      <a:endParaRPr lang="kk-KZ" sz="16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ЭДО №068201</a:t>
                      </a:r>
                      <a:endParaRPr lang="kk-KZ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kk-KZ" sz="16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9" marB="45719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маусым 2016 жыл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«Өзін-өзі тану» пәнін оқытудың ғылыми-</a:t>
                      </a:r>
                      <a:r>
                        <a:rPr lang="kk-KZ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әдістемелік негіздері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Павлодар қ. АО</a:t>
                      </a:r>
                      <a:r>
                        <a:rPr lang="kk-KZ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НЦПК «Өрлеу»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№0184005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kk-KZ" sz="16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шілде </a:t>
                      </a:r>
                    </a:p>
                    <a:p>
                      <a:pPr algn="ctr"/>
                      <a:r>
                        <a:rPr lang="kk-KZ" sz="16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жыл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«Робот техникасы» элективті курсы бойынша педагогика</a:t>
                      </a:r>
                      <a:r>
                        <a:rPr lang="kk-KZ" sz="16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кадрларының біліктілігін арттыру курсы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kk-KZ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Павлодар қ.«Назарбаев Зияткерлік мектебі» ДББҰ педагогикалық шеберлік орталығы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РТМ №005636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мамыр</a:t>
                      </a:r>
                    </a:p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желтоқсан</a:t>
                      </a:r>
                    </a:p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аралығында 2017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 тілі курсы</a:t>
                      </a:r>
                    </a:p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А1,</a:t>
                      </a:r>
                      <a:r>
                        <a:rPr lang="kk-KZ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А2,В1 деңгейі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Екібастұз</a:t>
                      </a:r>
                      <a:r>
                        <a:rPr lang="kk-KZ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9614</a:t>
                      </a:r>
                    </a:p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11214</a:t>
                      </a:r>
                    </a:p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12797</a:t>
                      </a:r>
                    </a:p>
                    <a:p>
                      <a:pPr algn="ctr"/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14266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80727"/>
            <a:ext cx="4320480" cy="2816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3068960"/>
            <a:ext cx="4104456" cy="27660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7887273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1026" name="Picture 2" descr="F:\курс\0000  (1)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340768"/>
            <a:ext cx="3384376" cy="25061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F:\курс\0000  (2)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340768"/>
            <a:ext cx="3240360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F:\курс\0000  (3)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005064"/>
            <a:ext cx="3384376" cy="2203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9" name="Picture 5" descr="F:\курс\0000  (4)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4005064"/>
            <a:ext cx="3240360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9" name="Прямоугольник 48"/>
          <p:cNvSpPr/>
          <p:nvPr/>
        </p:nvSpPr>
        <p:spPr>
          <a:xfrm>
            <a:off x="1475656" y="476672"/>
            <a:ext cx="56412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k-K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Ағылшын тілі курсы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304" y="332656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304" y="205656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304" y="180256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5656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9704" y="180256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104" y="205656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104" y="180256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504" y="205656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504" y="180256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6904" y="205656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8904" y="180256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2656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104" y="332656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504" y="332656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6904" y="332656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87273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642910" y="928670"/>
            <a:ext cx="77291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Оқытуға арналған бағдарлама: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сканер Ерке\2222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1" y="1772816"/>
            <a:ext cx="2664296" cy="4067830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сканер Ерке\1111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772816"/>
            <a:ext cx="2592288" cy="4067830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Home\Desktop\рецензия.jpg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/>
          <a:stretch>
            <a:fillRect/>
          </a:stretch>
        </p:blipFill>
        <p:spPr bwMode="auto">
          <a:xfrm>
            <a:off x="6012160" y="1772816"/>
            <a:ext cx="2696688" cy="4032448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 с двумя вырезанными противолежащими углами 46"/>
          <p:cNvSpPr/>
          <p:nvPr/>
        </p:nvSpPr>
        <p:spPr>
          <a:xfrm>
            <a:off x="251520" y="1196752"/>
            <a:ext cx="8892480" cy="4680520"/>
          </a:xfrm>
          <a:prstGeom prst="snip2Diag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642910" y="928670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0" y="692696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Мұғалім жетістіктері: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749444"/>
            <a:ext cx="8568952" cy="4695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k-KZ" sz="16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Халықаралық 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Информатика пәнінен «Инфоурок» халықаралық қашықтық олимпиадасына үлгілі оқушы дайындағаны үшін алғыс хат. 2015ж;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«Microsoft office» тақырыбына информатика пәнінен «Мега- талант» халықаралық қшықтық олимпиадасына үлгілі оқушы дайындағаны үшін алғыс хат. 2016;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Халықаралық «Мега талант»  қашықтық олимпиадасы сайыс «Мастер  web-дизайна» 2 орын 2017ж;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Республикалық: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Сертификат «Білім жүйесіндегі ақпараттық коммуникациялық технологиялар» курсы 2016ж;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Сертификат №00346 www. josparlar.kz сайтында сабақ жарияланды 2018ж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Алғыс хат «Өнеге» интеллектуалды білім порталы 2018ж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Облыстық: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Сертификат «Жаратылыстану ғылымы мен білімінің өзекті мәселелері» үштілділік семинар 2017ж;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Облыстық «ІТ- технологиялар саласындағы озық-ойлар» жеңімпазы 2017ж.;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«Информатика әлемінде» 2-4сыныпқа арналған үйірме сабақ бағдарламасы, рецензияланған;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 с двумя вырезанными противолежащими углами 46"/>
          <p:cNvSpPr/>
          <p:nvPr/>
        </p:nvSpPr>
        <p:spPr>
          <a:xfrm>
            <a:off x="179512" y="1052736"/>
            <a:ext cx="8784976" cy="4320480"/>
          </a:xfrm>
          <a:prstGeom prst="snip2Diag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0" y="54868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Мұғалім жетістіктері: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79512" y="693858"/>
            <a:ext cx="8712968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Қалалық: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ҚР Тәуелсіздік мерекесінің 26 жылдығына орай алғыс хат 2017ж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 «Жас мамандар» сайысында зерттеушілік және шығармашылық қабілеттерін таныта білгені үшін «Шығармашыл мұғалім» номинациясымен алғыс хат.2016ж;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 Тәуелсіздік күніне орай жас ұрпаққа саналы білім бергені үшін құрмет грамотасы 2015ж.;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Жаңа жыл мерекесін жоғары деңгейде ұйымдастырғаны үшін алғыс жарияланды 2015жыл 30 желтоқсан №3-01/137-К;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Мектепішілік: Тәуелсіздік мерекесінің 26 жылдығына орай мектепішілік үйірмелер сайысында «ART Studio» орталығы Бас жүлде 2017ж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Жаңа жылдық мерекені өткізуге қоғамдық белсенділік танытқаны үшін алғыс жарияланды 3-01/194-к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сканер Ерке\9999999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92" t="1864"/>
          <a:stretch/>
        </p:blipFill>
        <p:spPr bwMode="auto">
          <a:xfrm>
            <a:off x="688641" y="987504"/>
            <a:ext cx="2294271" cy="2899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сканер Ерке\10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2" t="6694"/>
          <a:stretch/>
        </p:blipFill>
        <p:spPr bwMode="auto">
          <a:xfrm>
            <a:off x="3397165" y="1018539"/>
            <a:ext cx="2273469" cy="286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сканер Ерке\88888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41" t="1970"/>
          <a:stretch/>
        </p:blipFill>
        <p:spPr bwMode="auto">
          <a:xfrm>
            <a:off x="5923756" y="1000080"/>
            <a:ext cx="2325688" cy="288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сканер Ерке\66666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338" y="4105677"/>
            <a:ext cx="3006329" cy="203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сканер Ерке\7777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4059562"/>
            <a:ext cx="3040062" cy="208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:\сканер Ерке\21000.jpe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00" t="2646" r="2724" b="2659"/>
          <a:stretch/>
        </p:blipFill>
        <p:spPr bwMode="auto">
          <a:xfrm>
            <a:off x="3673475" y="4233261"/>
            <a:ext cx="1825625" cy="20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642910" y="928670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" name="Picture 6" descr="F:\дипломы 2017-2018\346Josparlarkz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980728"/>
            <a:ext cx="2770542" cy="2088232"/>
          </a:xfrm>
          <a:prstGeom prst="rect">
            <a:avLst/>
          </a:prstGeom>
          <a:noFill/>
        </p:spPr>
      </p:pic>
      <p:pic>
        <p:nvPicPr>
          <p:cNvPr id="49" name="Picture 7" descr="F:\дипломы 2017-2018\мега талант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980728"/>
            <a:ext cx="2664296" cy="1998222"/>
          </a:xfrm>
          <a:prstGeom prst="rect">
            <a:avLst/>
          </a:prstGeom>
          <a:noFill/>
        </p:spPr>
      </p:pic>
      <p:pic>
        <p:nvPicPr>
          <p:cNvPr id="50" name="Picture 11" descr="F:\дипломы 2017-2018\1.jpeg"/>
          <p:cNvPicPr>
            <a:picLocks noChangeAspect="1" noChangeArrowheads="1"/>
          </p:cNvPicPr>
          <p:nvPr/>
        </p:nvPicPr>
        <p:blipFill>
          <a:blip r:embed="rId7" cstate="print"/>
          <a:srcRect l="3563"/>
          <a:stretch>
            <a:fillRect/>
          </a:stretch>
        </p:blipFill>
        <p:spPr bwMode="auto">
          <a:xfrm>
            <a:off x="827584" y="3429000"/>
            <a:ext cx="2088232" cy="2592288"/>
          </a:xfrm>
          <a:prstGeom prst="rect">
            <a:avLst/>
          </a:prstGeom>
          <a:noFill/>
        </p:spPr>
      </p:pic>
      <p:pic>
        <p:nvPicPr>
          <p:cNvPr id="51" name="Picture 12" descr="F:\дипломы 2017-2018\2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3429000"/>
            <a:ext cx="1872208" cy="2579077"/>
          </a:xfrm>
          <a:prstGeom prst="rect">
            <a:avLst/>
          </a:prstGeom>
          <a:noFill/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9" cstate="print"/>
          <a:srcRect l="10788" t="17344" r="33869" b="12766"/>
          <a:stretch>
            <a:fillRect/>
          </a:stretch>
        </p:blipFill>
        <p:spPr bwMode="auto">
          <a:xfrm>
            <a:off x="6084168" y="980728"/>
            <a:ext cx="2880320" cy="20450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8913" name="Picture 1" descr="F:\мұғалім\сканер Ерке\мега талант\blagodarnost_231_abilhanova-erkezhan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68144" y="3429000"/>
            <a:ext cx="1849556" cy="26146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 с двумя вырезанными противолежащими углами 46"/>
          <p:cNvSpPr/>
          <p:nvPr/>
        </p:nvSpPr>
        <p:spPr>
          <a:xfrm>
            <a:off x="179512" y="1124744"/>
            <a:ext cx="8784976" cy="4968552"/>
          </a:xfrm>
          <a:prstGeom prst="snip2Diag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642910" y="928670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79512" y="612845"/>
            <a:ext cx="878497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kk-KZ" sz="12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Оқушы жетістіктері:</a:t>
            </a:r>
            <a:endParaRPr lang="ru-RU" sz="105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endParaRPr lang="kk-KZ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Халықаралық :</a:t>
            </a:r>
            <a:endParaRPr lang="ru-RU" sz="105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«Microsoft office» тақырыбына информатика пәнінен «Мега- талант» халықаралық қашықтық олимпиадасы: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Игілікқызы Лаззат ІІ орын 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Альтаева Аяжан ІІ орын 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Шайманова Амина ІІ орын 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Васина Руфина ІІІ орын 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Жакишева Жұлдыз ІІІ орын 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Әпсемет Нәзім ІІІ орын 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Информатика пәнінен «Bebras- 2016» халықаралық онлайн олимпиадасы:Дюсенбаева Аяулым ІІІ орын 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Билялова Аяулым ІІІ орын.2016ж;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«Илим» интернет олимпиадасы информатика пәнінен: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Асхат Нұрай І орын 2018ж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Аскарова Даяна І орын 2018ж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Жансакалова Нармина І орын 2018ж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kk-KZ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Республикалық:</a:t>
            </a:r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«Ziat» Ғылыми-әдістемелік орталығымен ұйымдастырылған Республикалық шығармалар байқауы Апергенова Аида ІІІ орын.2015ж;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«Өнеге» интеллектуалды білім порталы: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Алпысбаева Ильназ І орын.2018ж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Туякова Арайлым  ІІ орын.2018ж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рямоугольник с двумя вырезанными противолежащими углами 45"/>
          <p:cNvSpPr/>
          <p:nvPr/>
        </p:nvSpPr>
        <p:spPr>
          <a:xfrm>
            <a:off x="179512" y="1412776"/>
            <a:ext cx="8784976" cy="4320480"/>
          </a:xfrm>
          <a:prstGeom prst="snip2Diag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642910" y="928670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1510626"/>
            <a:ext cx="889248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«Өнеге» интеллектуалды білім порталы: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Жетписова Асима ІІІ орын.2018ж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Исентаева Аружан ІІІ орын.2018ж</a:t>
            </a:r>
            <a:endParaRPr lang="ru-RU" sz="900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kk-KZ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Республикалық: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lang="en-US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NIO</a:t>
            </a:r>
            <a:r>
              <a:rPr lang="ru-RU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en-US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KZ </a:t>
            </a: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ұлттық интернет олимпиадасы информатика пәнінен:</a:t>
            </a: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Балтабекова Аяулым 1 орын 2018ж</a:t>
            </a: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Серікқазы Дарина 1 орын 2018ж</a:t>
            </a: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0" hangingPunct="0">
              <a:buFont typeface="Symbol" pitchFamily="18" charset="2"/>
              <a:buChar char=""/>
            </a:pPr>
            <a:r>
              <a:rPr lang="kk-KZ" sz="1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Адылканова Сымбат 1 орын 2018ж</a:t>
            </a:r>
            <a:endParaRPr lang="ru-RU" sz="14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Қалалық:</a:t>
            </a:r>
            <a:endParaRPr kumimoji="0" 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kk-K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Информатика пәнінен қалалық олимпиада Игілікқызы Лаззат ІІІ орын.2015ж;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kk-K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Информатика пәнінен қалалық олимпиада Игілікқызы Лаззат ІІІ орын.2016ж;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Мектепішілік:</a:t>
            </a:r>
            <a:endParaRPr kumimoji="0" 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kk-K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Информатика пәнінен мектепішілік олимпиада Игілікқызы Лаззат І орын .2015ж;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kk-K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Информатика пәнінен мектепішілік олимпиада Игілікқызы Лаззат І орын .2016ж;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kk-K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Л.Сырымбетова атындағы пән олимпиадасы Игілікқызы Лаззат І орын .2017ж; 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kk-K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Информатика пәнінен мектепішілік олимпиада Игілікқызы Лаззат І орын .2017ж;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347864" y="980728"/>
            <a:ext cx="2388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Оқушы жетістіктері:</a:t>
            </a:r>
            <a:endParaRPr lang="ru-RU" sz="105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сканер Ерке\200000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04" r="4200"/>
          <a:stretch>
            <a:fillRect/>
          </a:stretch>
        </p:blipFill>
        <p:spPr bwMode="auto">
          <a:xfrm>
            <a:off x="827584" y="1124744"/>
            <a:ext cx="1656507" cy="232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сканер Ерке\17000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10" t="2260" r="1109"/>
          <a:stretch>
            <a:fillRect/>
          </a:stretch>
        </p:blipFill>
        <p:spPr bwMode="auto">
          <a:xfrm>
            <a:off x="2843808" y="1124744"/>
            <a:ext cx="1656184" cy="232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сканер Ерке\19000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63" t="1555"/>
          <a:stretch>
            <a:fillRect/>
          </a:stretch>
        </p:blipFill>
        <p:spPr bwMode="auto">
          <a:xfrm>
            <a:off x="4788024" y="1124744"/>
            <a:ext cx="1742450" cy="2307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:\сканер Ерке\16000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36" t="1496" r="3161"/>
          <a:stretch>
            <a:fillRect/>
          </a:stretch>
        </p:blipFill>
        <p:spPr bwMode="auto">
          <a:xfrm>
            <a:off x="6948264" y="1124744"/>
            <a:ext cx="1512168" cy="227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F:\сканер Ерке\22000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32" t="3004"/>
          <a:stretch>
            <a:fillRect/>
          </a:stretch>
        </p:blipFill>
        <p:spPr bwMode="auto">
          <a:xfrm>
            <a:off x="1187624" y="3717032"/>
            <a:ext cx="1670670" cy="232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:\сканер Ерке\1200.jpe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022" b="3858"/>
          <a:stretch/>
        </p:blipFill>
        <p:spPr bwMode="auto">
          <a:xfrm>
            <a:off x="3491880" y="3717032"/>
            <a:ext cx="171767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F:\сканер Ерке\Новая папка\15000.jpe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00"/>
          <a:stretch/>
        </p:blipFill>
        <p:spPr bwMode="auto">
          <a:xfrm>
            <a:off x="5868144" y="3717032"/>
            <a:ext cx="1662205" cy="235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865" name="Picture 1" descr="F:\мұғалім\сканер Ерке\мега талант\79932_shaymanova-amina-sayatov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124744"/>
            <a:ext cx="2659495" cy="1880979"/>
          </a:xfrm>
          <a:prstGeom prst="rect">
            <a:avLst/>
          </a:prstGeom>
          <a:noFill/>
        </p:spPr>
      </p:pic>
      <p:pic>
        <p:nvPicPr>
          <p:cNvPr id="36866" name="Picture 2" descr="F:\мұғалім\сканер Ерке\мега талант\79935_vasina-rufina-dmitriev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93057" y="1124744"/>
            <a:ext cx="2647095" cy="1872208"/>
          </a:xfrm>
          <a:prstGeom prst="rect">
            <a:avLst/>
          </a:prstGeom>
          <a:noFill/>
        </p:spPr>
      </p:pic>
      <p:pic>
        <p:nvPicPr>
          <p:cNvPr id="36867" name="Picture 3" descr="F:\мұғалім\сканер Ерке\мега талант\79942_ig-l-k-yzy-lazza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1124744"/>
            <a:ext cx="2637584" cy="1865482"/>
          </a:xfrm>
          <a:prstGeom prst="rect">
            <a:avLst/>
          </a:prstGeom>
          <a:noFill/>
        </p:spPr>
      </p:pic>
      <p:pic>
        <p:nvPicPr>
          <p:cNvPr id="36868" name="Picture 4" descr="F:\мұғалім\сканер Ерке\мега талант\79948_zhakisheva-zhuldyz-nurlanovn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3501008"/>
            <a:ext cx="3024336" cy="2139020"/>
          </a:xfrm>
          <a:prstGeom prst="rect">
            <a:avLst/>
          </a:prstGeom>
          <a:noFill/>
        </p:spPr>
      </p:pic>
      <p:pic>
        <p:nvPicPr>
          <p:cNvPr id="36869" name="Picture 5" descr="F:\мұғалім\сканер Ерке\мега талант\79956_psemet-nazym-sabyrzhan-yzy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3501008"/>
            <a:ext cx="3044830" cy="21535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F:\дипломы 2017-2018\_opt_sites_nio_public_uploads_crt_156444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052736"/>
            <a:ext cx="2478138" cy="1872208"/>
          </a:xfrm>
          <a:prstGeom prst="rect">
            <a:avLst/>
          </a:prstGeom>
          <a:noFill/>
        </p:spPr>
      </p:pic>
      <p:pic>
        <p:nvPicPr>
          <p:cNvPr id="31748" name="Picture 4" descr="F:\дипломы 2017-2018\_opt_sites_nio_public_uploads_crt_15647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1052736"/>
            <a:ext cx="2750833" cy="1944216"/>
          </a:xfrm>
          <a:prstGeom prst="rect">
            <a:avLst/>
          </a:prstGeom>
          <a:noFill/>
        </p:spPr>
      </p:pic>
      <p:pic>
        <p:nvPicPr>
          <p:cNvPr id="31749" name="Picture 5" descr="F:\дипломы 2017-2018\_opt_sites_nio_public_uploads_crt_156486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052736"/>
            <a:ext cx="2736304" cy="1933948"/>
          </a:xfrm>
          <a:prstGeom prst="rect">
            <a:avLst/>
          </a:prstGeom>
          <a:noFill/>
        </p:spPr>
      </p:pic>
      <p:pic>
        <p:nvPicPr>
          <p:cNvPr id="31752" name="Picture 8" descr="F:\дипломы 2017-2018\инфоурок (1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3212976"/>
            <a:ext cx="2177522" cy="25922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1753" name="Picture 9" descr="F:\дипломы 2017-2018\инфоурок (2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3140968"/>
            <a:ext cx="2160240" cy="27088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1754" name="Picture 10" descr="F:\дипломы 2017-2018\инфоурок (3)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3212976"/>
            <a:ext cx="1998222" cy="2664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" descr="F:\сканер Ерке\18000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3" t="3290" r="1021" b="4602"/>
          <a:stretch>
            <a:fillRect/>
          </a:stretch>
        </p:blipFill>
        <p:spPr bwMode="auto">
          <a:xfrm>
            <a:off x="6156176" y="1196752"/>
            <a:ext cx="2736304" cy="20882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6" cstate="print"/>
          <a:srcRect l="10235" t="17344" r="33315" b="12766"/>
          <a:stretch>
            <a:fillRect/>
          </a:stretch>
        </p:blipFill>
        <p:spPr bwMode="auto">
          <a:xfrm>
            <a:off x="179512" y="1124744"/>
            <a:ext cx="2736304" cy="2155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7" cstate="print"/>
          <a:srcRect l="10153" t="17516" r="33397" b="12594"/>
          <a:stretch>
            <a:fillRect/>
          </a:stretch>
        </p:blipFill>
        <p:spPr bwMode="auto">
          <a:xfrm>
            <a:off x="1187624" y="3645024"/>
            <a:ext cx="2952328" cy="213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8" cstate="print"/>
          <a:srcRect l="10153" t="17516" r="33950" b="11610"/>
          <a:stretch>
            <a:fillRect/>
          </a:stretch>
        </p:blipFill>
        <p:spPr bwMode="auto">
          <a:xfrm>
            <a:off x="4932040" y="3645024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9" cstate="print"/>
          <a:srcRect l="10153" t="17516" r="33397" b="12594"/>
          <a:stretch>
            <a:fillRect/>
          </a:stretch>
        </p:blipFill>
        <p:spPr bwMode="auto">
          <a:xfrm>
            <a:off x="3131841" y="1124744"/>
            <a:ext cx="280831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75294048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33794" name="Picture 2" descr="http://tylek-zhetysu.kz/uploads/news/186/news1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5" name="Picture 3" descr="C:\Users\Home\Downloads\IMG-20180216-WA0025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996952"/>
            <a:ext cx="2304256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6" name="Picture 4" descr="C:\Users\Home\Downloads\IMG-20180216-WA002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3068960"/>
            <a:ext cx="2088232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7" name="Picture 5" descr="C:\Users\Home\Downloads\IMG-20180216-WA00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2996952"/>
            <a:ext cx="2363755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8" name="Picture 6" descr="C:\Users\Home\Downloads\IMG-20180216-WA002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4725144"/>
            <a:ext cx="2160240" cy="1350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4" name="Picture 3" descr="C:\Users\Home\Downloads\IMG-20180216-WA0025 (1)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4747646"/>
            <a:ext cx="2160240" cy="12736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1" name="Picture 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2" name="Picture 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3" name="Picture 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4" name="Picture 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5" name="Picture 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6" name="Picture 1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7" name="Picture 1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29" name="Picture 1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0" name="Picture 1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29920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1" name="Picture 1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2738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2" name="Picture 1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3" name="Picture 1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5" name="Picture 1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6" name="Picture 2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8" name="Picture 2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42620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39" name="Picture 2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50240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0461" name="WordArt 45"/>
          <p:cNvSpPr>
            <a:spLocks noChangeArrowheads="1" noChangeShapeType="1" noTextEdit="1"/>
          </p:cNvSpPr>
          <p:nvPr/>
        </p:nvSpPr>
        <p:spPr bwMode="auto">
          <a:xfrm>
            <a:off x="1547813" y="2708275"/>
            <a:ext cx="6115050" cy="2357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4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6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7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8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2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4" descr="BD20656_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349250"/>
            <a:ext cx="1752600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5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3238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8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45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9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5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0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09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1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29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BD20657_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75" y="476250"/>
            <a:ext cx="1752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3" descr="J009571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9375" y="552450"/>
            <a:ext cx="239713" cy="2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C:\Users\Home\AppData\Local\Temp\WzE246.tmp\IMG_80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1085850"/>
            <a:ext cx="3087180" cy="19145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4" name="Picture 2" descr="C:\Users\Home\AppData\Local\Temp\WzEF9B5.tmp\IMG_81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1094862"/>
            <a:ext cx="2802831" cy="1891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231775" y="3434572"/>
            <a:ext cx="2789142" cy="22351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545694" y="3654279"/>
            <a:ext cx="2339752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250"/>
          <a:stretch/>
        </p:blipFill>
        <p:spPr>
          <a:xfrm rot="10800000">
            <a:off x="6335713" y="3491902"/>
            <a:ext cx="2427286" cy="21778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5080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</a:spPr>
      <a:bodyPr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1448</TotalTime>
  <Words>705</Words>
  <Application>Microsoft Office PowerPoint</Application>
  <PresentationFormat>Экран (4:3)</PresentationFormat>
  <Paragraphs>146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Home</cp:lastModifiedBy>
  <cp:revision>109</cp:revision>
  <dcterms:created xsi:type="dcterms:W3CDTF">2009-10-13T20:05:09Z</dcterms:created>
  <dcterms:modified xsi:type="dcterms:W3CDTF">2018-02-23T09:09:00Z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432139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D5.0.5</vt:lpwstr>
  </property>
</Properties>
</file>