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6" r:id="rId17"/>
    <p:sldId id="277" r:id="rId18"/>
    <p:sldId id="278" r:id="rId19"/>
    <p:sldId id="280" r:id="rId20"/>
    <p:sldId id="283" r:id="rId21"/>
    <p:sldId id="284" r:id="rId22"/>
    <p:sldId id="285" r:id="rId23"/>
    <p:sldId id="291" r:id="rId24"/>
    <p:sldId id="292" r:id="rId25"/>
    <p:sldId id="293" r:id="rId26"/>
    <p:sldId id="296" r:id="rId27"/>
    <p:sldId id="297" r:id="rId28"/>
    <p:sldId id="298" r:id="rId29"/>
    <p:sldId id="303" r:id="rId30"/>
    <p:sldId id="305" r:id="rId31"/>
    <p:sldId id="30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рофессия: психолог | Фоксфорд.Меди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4491" y="332656"/>
            <a:ext cx="72845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Профилактика техники безопасности </a:t>
            </a:r>
          </a:p>
          <a:p>
            <a:r>
              <a:rPr lang="kk-K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время летних каникул </a:t>
            </a:r>
          </a:p>
          <a:p>
            <a:r>
              <a:rPr lang="kk-K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детей и подростков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59832" y="5589240"/>
            <a:ext cx="5855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Алматинская область, Коксуский район, с.Балпык би.</a:t>
            </a:r>
          </a:p>
          <a:p>
            <a:r>
              <a:rPr lang="kk-K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СШ №1 имени Б.Кундакбаевой</a:t>
            </a:r>
          </a:p>
          <a:p>
            <a:r>
              <a:rPr lang="kk-K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Педагог-психолог:  Смайлова М.С.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126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техника құ\IMabaO_cLM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259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техника құ\_82emgFVM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062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техника құ\_5aQGq2QGn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302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техника құ\1deb95fdfdcbf30e2a41b341b883f0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21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техника құ\7NRDnvxIX8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" y="1736"/>
            <a:ext cx="9137600" cy="685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892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er\Desktop\техника құ\28NKBjn1BE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650" y="0"/>
            <a:ext cx="9639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141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er\Desktop\техника құ\WiLdCeV9G5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9" y="13494"/>
            <a:ext cx="9116061" cy="684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821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техника құ\DzAJCk9ExS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5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техника құ\GLXsjK7VX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9050"/>
            <a:ext cx="97536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87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Desktop\техника құ\NGDftKLd4i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9050"/>
            <a:ext cx="97536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2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er\Desktop\техника құ\cuW5ki1d0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9050"/>
            <a:ext cx="97536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71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техника құ\1Fs_0ScZsY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541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техника құ\3mZyxiEDQO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187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Desktop\техника құ\coPmYe6XBv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" y="0"/>
            <a:ext cx="91232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818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техника құ\F9cv-IJw1Q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542"/>
            <a:ext cx="9144000" cy="6893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259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er\Desktop\техника құ\4QwS888ycM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475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er\Desktop\техника құ\DS7NTFf_6y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9050"/>
            <a:ext cx="97536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486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техника құ\32416401_257448811481748_9173280348677603328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94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er\Desktop\техника құ\c3RdP1-kkP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0477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er\Desktop\техника құ\cgtxnqEYz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0" y="35107"/>
            <a:ext cx="9124280" cy="682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6265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hHYsRdt-9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" y="0"/>
            <a:ext cx="91400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160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er\Desktop\техника құ\vwgYsYGfBn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548"/>
            <a:ext cx="9144000" cy="6920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3328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er\Desktop\техника құ\DKbYcpDYso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934"/>
            <a:ext cx="9144000" cy="687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926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техника құ\2AmQDTH3hl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07" y="-28352"/>
            <a:ext cx="9153707" cy="688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0148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82809"/>
          </a:xfrm>
        </p:spPr>
      </p:pic>
    </p:spTree>
    <p:extLst>
      <p:ext uri="{BB962C8B-B14F-4D97-AF65-F5344CB8AC3E}">
        <p14:creationId xmlns:p14="http://schemas.microsoft.com/office/powerpoint/2010/main" val="249828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356" y="0"/>
            <a:ext cx="918335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13940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210659"/>
            <a:ext cx="3504227" cy="34172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3156081"/>
            <a:ext cx="4876800" cy="3600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21787"/>
            <a:ext cx="4300984" cy="3188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275" y="33949"/>
            <a:ext cx="4765065" cy="3176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976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3496393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Значительное ухудшение» свободы Интернета. Казахстан в отчете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07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5149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er\Desktop\техника құ\wn6FknRdiy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84"/>
            <a:ext cx="9144000" cy="685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0713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Экран (4:3)</PresentationFormat>
  <Paragraphs>6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</cp:revision>
  <dcterms:created xsi:type="dcterms:W3CDTF">2020-06-19T09:55:02Z</dcterms:created>
  <dcterms:modified xsi:type="dcterms:W3CDTF">2020-06-19T09:56:55Z</dcterms:modified>
</cp:coreProperties>
</file>