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63" r:id="rId2"/>
    <p:sldId id="302" r:id="rId3"/>
    <p:sldId id="270" r:id="rId4"/>
    <p:sldId id="308" r:id="rId5"/>
    <p:sldId id="267" r:id="rId6"/>
    <p:sldId id="294" r:id="rId7"/>
    <p:sldId id="295" r:id="rId8"/>
    <p:sldId id="299" r:id="rId9"/>
    <p:sldId id="309" r:id="rId10"/>
    <p:sldId id="310" r:id="rId11"/>
    <p:sldId id="298" r:id="rId12"/>
    <p:sldId id="297" r:id="rId13"/>
    <p:sldId id="301" r:id="rId14"/>
    <p:sldId id="311" r:id="rId15"/>
    <p:sldId id="300" r:id="rId16"/>
    <p:sldId id="314" r:id="rId17"/>
    <p:sldId id="315" r:id="rId18"/>
    <p:sldId id="316" r:id="rId19"/>
    <p:sldId id="317" r:id="rId20"/>
    <p:sldId id="318" r:id="rId21"/>
    <p:sldId id="319" r:id="rId22"/>
    <p:sldId id="320" r:id="rId23"/>
    <p:sldId id="321" r:id="rId24"/>
    <p:sldId id="304" r:id="rId25"/>
    <p:sldId id="305" r:id="rId26"/>
    <p:sldId id="313" r:id="rId27"/>
    <p:sldId id="312" r:id="rId28"/>
    <p:sldId id="306" r:id="rId29"/>
    <p:sldId id="307" r:id="rId30"/>
    <p:sldId id="322" r:id="rId31"/>
    <p:sldId id="323" r:id="rId32"/>
    <p:sldId id="324" r:id="rId33"/>
    <p:sldId id="325" r:id="rId34"/>
    <p:sldId id="326" r:id="rId35"/>
    <p:sldId id="327" r:id="rId36"/>
    <p:sldId id="328" r:id="rId37"/>
  </p:sldIdLst>
  <p:sldSz cx="9144000" cy="6858000" type="screen4x3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569" autoAdjust="0"/>
  </p:normalViewPr>
  <p:slideViewPr>
    <p:cSldViewPr>
      <p:cViewPr>
        <p:scale>
          <a:sx n="93" d="100"/>
          <a:sy n="93" d="100"/>
        </p:scale>
        <p:origin x="-912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050EE0-4ACC-4F3B-A541-4C3DE4D06317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9E8E4C-7E9B-4F07-A0FA-2EC617D5F1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869265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896938" y="746125"/>
            <a:ext cx="4967287" cy="37274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9E8E4C-7E9B-4F07-A0FA-2EC617D5F107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096339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http://www.playcast.ru/uploads/2014/07/04/913231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-1" y="436656"/>
            <a:ext cx="9144001" cy="4018458"/>
          </a:xfrm>
        </p:spPr>
        <p:txBody>
          <a:bodyPr>
            <a:normAutofit/>
          </a:bodyPr>
          <a:lstStyle/>
          <a:p>
            <a:r>
              <a:rPr lang="kk-KZ" sz="6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МҰҒАЛІМ ПОРТФОЛИОСЫ</a:t>
            </a:r>
            <a:endParaRPr lang="ru-RU" sz="6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8209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Картинки по запросу фон для презентации светл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80512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7459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kk-KZ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І. Кіріспе бөлім:</a:t>
            </a:r>
            <a:r>
              <a:rPr lang="kk-KZ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kk-KZ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kk-KZ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Мұғалім туралы </a:t>
            </a:r>
            <a:r>
              <a:rPr lang="kk-KZ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мәлімет».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29997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Картинки по запросу фон для презентации тюлпан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4480" y="217"/>
            <a:ext cx="9178480" cy="6857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47531" y="26622"/>
            <a:ext cx="8448939" cy="764958"/>
          </a:xfrm>
        </p:spPr>
        <p:txBody>
          <a:bodyPr>
            <a:normAutofit/>
          </a:bodyPr>
          <a:lstStyle/>
          <a:p>
            <a:r>
              <a:rPr lang="kk-KZ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Анкеталық мәліметтер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одзаголовок 6"/>
          <p:cNvSpPr txBox="1">
            <a:spLocks/>
          </p:cNvSpPr>
          <p:nvPr/>
        </p:nvSpPr>
        <p:spPr>
          <a:xfrm>
            <a:off x="96011" y="728700"/>
            <a:ext cx="8796469" cy="459051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k-KZ" sz="2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Аты – жөні: </a:t>
            </a:r>
            <a:r>
              <a:rPr lang="kk-KZ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Умарова Гульнар Темиргалиевна</a:t>
            </a:r>
          </a:p>
          <a:p>
            <a:pPr marL="0" indent="0">
              <a:buNone/>
            </a:pPr>
            <a:r>
              <a:rPr lang="kk-KZ" sz="2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Туған жылы: </a:t>
            </a:r>
            <a:r>
              <a:rPr lang="kk-KZ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11.10.1975</a:t>
            </a:r>
          </a:p>
          <a:p>
            <a:pPr marL="0" indent="0">
              <a:buNone/>
            </a:pPr>
            <a:r>
              <a:rPr lang="kk-KZ" sz="2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Туған жері: </a:t>
            </a:r>
            <a:r>
              <a:rPr lang="kk-KZ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Ақтөбе облысы Шалқар ауданы</a:t>
            </a:r>
            <a:endParaRPr lang="en-US" sz="23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kk-KZ" sz="2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Мекен – жайы: </a:t>
            </a:r>
            <a:r>
              <a:rPr lang="kk-KZ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Хромтау ауданы Сарысай ауылы</a:t>
            </a:r>
          </a:p>
          <a:p>
            <a:pPr marL="0" indent="0">
              <a:buNone/>
            </a:pPr>
            <a:r>
              <a:rPr lang="kk-KZ" sz="2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Ұлты: </a:t>
            </a:r>
            <a:r>
              <a:rPr lang="kk-KZ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қазақ</a:t>
            </a:r>
          </a:p>
          <a:p>
            <a:pPr marL="0" indent="0">
              <a:buNone/>
            </a:pPr>
            <a:r>
              <a:rPr lang="kk-KZ" sz="2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Білімі: </a:t>
            </a:r>
            <a:r>
              <a:rPr lang="kk-KZ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жоғары</a:t>
            </a:r>
          </a:p>
          <a:p>
            <a:pPr marL="0" indent="0">
              <a:buNone/>
            </a:pPr>
            <a:r>
              <a:rPr lang="kk-KZ" sz="2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Бітірген оқу орны: </a:t>
            </a:r>
            <a:r>
              <a:rPr lang="kk-KZ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Қ.Жұбанов атындағы Ақтөбе өңірлік педагогикалық университеті. 2019 ж</a:t>
            </a:r>
          </a:p>
          <a:p>
            <a:pPr marL="0" indent="0">
              <a:buNone/>
            </a:pPr>
            <a:r>
              <a:rPr lang="kk-KZ" sz="2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Мамандығы: </a:t>
            </a:r>
            <a:r>
              <a:rPr lang="kk-KZ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бастауыш сынып мұғалімі</a:t>
            </a:r>
          </a:p>
          <a:p>
            <a:pPr marL="0" indent="0">
              <a:buNone/>
            </a:pPr>
            <a:r>
              <a:rPr lang="kk-KZ" sz="2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Пед. өтілі: </a:t>
            </a:r>
            <a:r>
              <a:rPr lang="kk-KZ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 жыл</a:t>
            </a:r>
          </a:p>
          <a:p>
            <a:pPr marL="0" indent="0">
              <a:buNone/>
            </a:pPr>
            <a:r>
              <a:rPr lang="kk-KZ" sz="2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 орны: </a:t>
            </a:r>
            <a:r>
              <a:rPr lang="kk-KZ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Сарысай орта мектебі</a:t>
            </a:r>
          </a:p>
          <a:p>
            <a:pPr marL="0" indent="0">
              <a:buNone/>
            </a:pPr>
            <a:r>
              <a:rPr lang="en-US" sz="2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 – mail</a:t>
            </a:r>
            <a:r>
              <a:rPr lang="kk-KZ" sz="2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11gulnar75@mail.ru</a:t>
            </a:r>
            <a:r>
              <a:rPr lang="kk-KZ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ru-RU" sz="23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3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3887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C:\Users\Дом\Desktop\портфолио2019\Гульнар печать\саьина пони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88640"/>
            <a:ext cx="4091898" cy="5898232"/>
          </a:xfrm>
          <a:prstGeom prst="rect">
            <a:avLst/>
          </a:prstGeom>
          <a:noFill/>
        </p:spPr>
      </p:pic>
      <p:pic>
        <p:nvPicPr>
          <p:cNvPr id="26626" name="Picture 2" descr="C:\Users\Дом\Desktop\портфолио2019\диплом пони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-171400"/>
            <a:ext cx="4578926" cy="64807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180352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C:\Users\Дом\Desktop\портфолио2019\Гульнар печать\сертификат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32656"/>
            <a:ext cx="8357006" cy="59080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319070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C:\Users\Дом\Desktop\портфолио2019\Гульнар печать\Байменова Ботакөз Маликқызы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60648"/>
            <a:ext cx="3816424" cy="2699900"/>
          </a:xfrm>
          <a:prstGeom prst="rect">
            <a:avLst/>
          </a:prstGeom>
          <a:noFill/>
        </p:spPr>
      </p:pic>
      <p:pic>
        <p:nvPicPr>
          <p:cNvPr id="24578" name="Picture 2" descr="C:\Users\Дом\Desktop\портфолио2019\Гульнар печать\Нұраддин Сабина Бекзатқызы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332656"/>
            <a:ext cx="3766098" cy="2664296"/>
          </a:xfrm>
          <a:prstGeom prst="rect">
            <a:avLst/>
          </a:prstGeom>
          <a:noFill/>
        </p:spPr>
      </p:pic>
      <p:pic>
        <p:nvPicPr>
          <p:cNvPr id="24579" name="Picture 3" descr="C:\Users\Дом\Desktop\портфолио2019\Гульнар печать\Маулетшаріп Елдос Берікұлы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93810" y="3068960"/>
            <a:ext cx="4173243" cy="2952328"/>
          </a:xfrm>
          <a:prstGeom prst="rect">
            <a:avLst/>
          </a:prstGeom>
          <a:noFill/>
        </p:spPr>
      </p:pic>
      <p:pic>
        <p:nvPicPr>
          <p:cNvPr id="24580" name="Picture 4" descr="C:\Users\Дом\Desktop\портфолио2019\Гульнар печать\Савет Алихан Асанұлы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7" y="2996952"/>
            <a:ext cx="4176464" cy="295460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894215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C:\Users\Дом\Desktop\портфолио2019\Гульнар печать\баст олимп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476672"/>
            <a:ext cx="4608512" cy="619631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014972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C:\Users\Дом\Desktop\портфолио2019\Гульнар печать\конф диплом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32656"/>
            <a:ext cx="7524328" cy="54114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218614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C:\Users\Дом\Desktop\портфолио2019\Гульнар печать\диплом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60648"/>
            <a:ext cx="8154410" cy="61125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691275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C:\Users\Дом\Desktop\портфолио2019\Гульнар печать\абай диплом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623888"/>
            <a:ext cx="7620000" cy="56102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480388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Users\Дом\Desktop\портфолио2019\Гульнар печать\журнал диплом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548680"/>
            <a:ext cx="8190075" cy="57002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56490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Users\Дом\Desktop\портфолио2019\Гульнар печать\Умарова Г.Т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692341" cy="65192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94927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Users\Дом\Desktop\портфолио2019\Гульнар печать\сертификат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88640"/>
            <a:ext cx="3233389" cy="4571133"/>
          </a:xfrm>
          <a:prstGeom prst="rect">
            <a:avLst/>
          </a:prstGeom>
          <a:noFill/>
        </p:spPr>
      </p:pic>
      <p:pic>
        <p:nvPicPr>
          <p:cNvPr id="17410" name="Picture 2" descr="C:\Users\Дом\Desktop\портфолио2019\Гульнар печать\дарын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1052736"/>
            <a:ext cx="4583830" cy="32423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625930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Дом\Desktop\портфолио2019\Гульнар печать\сыныпжетекказтест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6632"/>
            <a:ext cx="5233698" cy="3699025"/>
          </a:xfrm>
          <a:prstGeom prst="rect">
            <a:avLst/>
          </a:prstGeom>
          <a:noFill/>
        </p:spPr>
      </p:pic>
      <p:pic>
        <p:nvPicPr>
          <p:cNvPr id="1027" name="Picture 3" descr="C:\Users\Дом\Desktop\портфолио2019\Гульнар печать\диплом сынып ж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2708920"/>
            <a:ext cx="5259175" cy="37170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170353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Дом\Desktop\портфолио2019\Гульнар печать\certificate697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4686622" cy="3312368"/>
          </a:xfrm>
          <a:prstGeom prst="rect">
            <a:avLst/>
          </a:prstGeom>
          <a:noFill/>
        </p:spPr>
      </p:pic>
      <p:pic>
        <p:nvPicPr>
          <p:cNvPr id="2051" name="Picture 3" descr="C:\Users\Дом\Desktop\портфолио2019\Гульнар печать\diplom697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3212976"/>
            <a:ext cx="4928049" cy="34830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268667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Дом\Desktop\портфолио2019\Гульнар печать\қазақ т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116633"/>
            <a:ext cx="4992270" cy="3528392"/>
          </a:xfrm>
          <a:prstGeom prst="rect">
            <a:avLst/>
          </a:prstGeom>
          <a:noFill/>
        </p:spPr>
      </p:pic>
      <p:pic>
        <p:nvPicPr>
          <p:cNvPr id="3075" name="Picture 3" descr="C:\Users\Дом\Desktop\портфолио2019\Гульнар печать\diplom917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93270" y="2708920"/>
            <a:ext cx="5450730" cy="38524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911898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Дом\Desktop\портфолио2019\Гульнар печать\жарат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4686622" cy="3312368"/>
          </a:xfrm>
          <a:prstGeom prst="rect">
            <a:avLst/>
          </a:prstGeom>
          <a:noFill/>
        </p:spPr>
      </p:pic>
      <p:pic>
        <p:nvPicPr>
          <p:cNvPr id="4099" name="Picture 3" descr="C:\Users\Дом\Desktop\портфолио2019\Гульнар печать\diplom917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91386" y="2708920"/>
            <a:ext cx="5552614" cy="39244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552107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Дом\Desktop\портфолио2019\Гульнар печать\oizerekdiplom 2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93" y="620688"/>
            <a:ext cx="7942737" cy="56166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218244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Дом\Desktop\портфолио2019\Гульнар печать\oizerekmadaqtama 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8353391" cy="5908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966960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Дом\Desktop\портфолио2019\Гульнар печать\елдос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6632"/>
            <a:ext cx="4480087" cy="3167188"/>
          </a:xfrm>
          <a:prstGeom prst="rect">
            <a:avLst/>
          </a:prstGeom>
          <a:noFill/>
        </p:spPr>
      </p:pic>
      <p:pic>
        <p:nvPicPr>
          <p:cNvPr id="7171" name="Picture 3" descr="C:\Users\Дом\Desktop\портфолио2019\Гульнар печать\макуов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427984" cy="3130353"/>
          </a:xfrm>
          <a:prstGeom prst="rect">
            <a:avLst/>
          </a:prstGeom>
          <a:noFill/>
        </p:spPr>
      </p:pic>
      <p:pic>
        <p:nvPicPr>
          <p:cNvPr id="7172" name="Picture 4" descr="C:\Users\Дом\Desktop\портфолио2019\Гульнар печать\нураддин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3356992"/>
            <a:ext cx="4379876" cy="3096344"/>
          </a:xfrm>
          <a:prstGeom prst="rect">
            <a:avLst/>
          </a:prstGeom>
          <a:noFill/>
        </p:spPr>
      </p:pic>
      <p:pic>
        <p:nvPicPr>
          <p:cNvPr id="7173" name="Picture 5" descr="C:\Users\Дом\Desktop\портфолио2019\Гульнар печать\савет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3284984"/>
            <a:ext cx="4278019" cy="30243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0812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Дом\Desktop\портфолио2019\Гульнар печать\алгыс хатлидеркз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32656"/>
            <a:ext cx="8761926" cy="61962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897234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Дом\Desktop\портфолио2019\Гульнар печать\сертификат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2621" y="332656"/>
            <a:ext cx="8352231" cy="59046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319111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Дом\Desktop\портфолио2019\Гульнар печать\ұстаз тілегі сертификат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8493589" cy="60045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95886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Дом\Desktop\портфолио2019\Гульнар печать\T-0027221-ustdi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49362"/>
            <a:ext cx="8280920" cy="58542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534560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Дом\Desktop\портфолио2019\Гульнар печать\T-0027222-ustdi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0648"/>
            <a:ext cx="8458864" cy="59800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153051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Дом\Desktop\портфолио2019\Гульнар печать\Слайд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3478" y="260648"/>
            <a:ext cx="8860522" cy="62646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153280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Дом\Desktop\портфолио2019\Гульнар печать\05032020 (16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76672"/>
            <a:ext cx="8146397" cy="57606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250148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Дом\Desktop\портфолио2019\Гульнар печать\05032020 (6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5198097" cy="3676006"/>
          </a:xfrm>
          <a:prstGeom prst="rect">
            <a:avLst/>
          </a:prstGeom>
          <a:noFill/>
        </p:spPr>
      </p:pic>
      <p:pic>
        <p:nvPicPr>
          <p:cNvPr id="1027" name="Picture 3" descr="C:\Users\Дом\Desktop\портфолио2019\Гульнар печать\05032020 (63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3324022"/>
            <a:ext cx="4997260" cy="353397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153051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Дом\Desktop\портфолио2019\Гульнар печать\05032020 (6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76288" y="-352425"/>
            <a:ext cx="10696576" cy="75644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587504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Дом\Desktop\портфолио2019\Гульнар печать\05032020 (6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476672"/>
            <a:ext cx="8800648" cy="62236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Дом\Desktop\портфолио2019\Гульнар печать\05032020 (68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16632"/>
            <a:ext cx="8863749" cy="62682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Дом\Desktop\портфолио2019\Гульнар печать\05032020 (6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7" y="260648"/>
            <a:ext cx="8655015" cy="61206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Дом\Desktop\портфолио2019\Гульнар печать\05032020 (70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8863749" cy="62682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Дом\Desktop\портфолио2019\Гульнар печать\05032020 (7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8761926" cy="61962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Дом\Desktop\портфолио2019\Гульнар печать\мансур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8761926" cy="61962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402</TotalTime>
  <Words>77</Words>
  <Application>Microsoft Office PowerPoint</Application>
  <PresentationFormat>Экран (4:3)</PresentationFormat>
  <Paragraphs>15</Paragraphs>
  <Slides>36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7" baseType="lpstr">
      <vt:lpstr>Тема Office</vt:lpstr>
      <vt:lpstr>МҰҒАЛІМ ПОРТФОЛИОСЫ</vt:lpstr>
      <vt:lpstr>І. Кіріспе бөлім: «Мұғалім туралы мәлімет».</vt:lpstr>
      <vt:lpstr>Анкеталық мәліметтер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</dc:creator>
  <cp:lastModifiedBy>Дом</cp:lastModifiedBy>
  <cp:revision>45</cp:revision>
  <cp:lastPrinted>2017-02-09T11:26:55Z</cp:lastPrinted>
  <dcterms:created xsi:type="dcterms:W3CDTF">2016-02-18T14:01:04Z</dcterms:created>
  <dcterms:modified xsi:type="dcterms:W3CDTF">2020-04-20T16:51:11Z</dcterms:modified>
</cp:coreProperties>
</file>