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  <p:sldId id="263" r:id="rId11"/>
    <p:sldId id="264" r:id="rId12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1578" y="-31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9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6576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48301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3" y="273054"/>
            <a:ext cx="553772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1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42"/>
            <a:ext cx="24145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7" y="274642"/>
            <a:ext cx="70786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4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1D64F-723B-4D66-B385-DC1925847225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4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4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DD203-6B87-4C3E-BD6D-E68293A25B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32722" y="260649"/>
            <a:ext cx="5243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cademy.kz" pitchFamily="2" charset="0"/>
              </a:rPr>
              <a:t>ПОРТФОЛИО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cademy.kz" pitchFamily="2" charset="0"/>
            </a:endParaRPr>
          </a:p>
        </p:txBody>
      </p:sp>
      <p:pic>
        <p:nvPicPr>
          <p:cNvPr id="6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G:\Изображение0001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28864" y="1268761"/>
            <a:ext cx="2520280" cy="3846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313192" y="5373217"/>
            <a:ext cx="717536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cademy.kz" pitchFamily="2" charset="0"/>
              </a:rPr>
              <a:t>Берік</a:t>
            </a:r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cademy.kz" pitchFamily="2" charset="0"/>
              </a:rPr>
              <a:t> Алтынай </a:t>
            </a:r>
            <a:r>
              <a:rPr lang="ru-RU" sz="4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cademy.kz" pitchFamily="2" charset="0"/>
              </a:rPr>
              <a:t>Айбекқызы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cademy.kz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68624" y="1556793"/>
            <a:ext cx="7069564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Аты-жөні: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Берік А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лтынай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 Айбекқызы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Туған күні, айы, жылы: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23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.0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6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.200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7</a:t>
            </a: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Ұлты: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Қазақ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Отбасы жағдайы: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көп балалы отбасы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Мекен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 </a:t>
            </a:r>
            <a:r>
              <a:rPr lang="ru-RU" sz="20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жайы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: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Қызылорда қаласы, Қазақстан көшесі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№57</a:t>
            </a: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Оқу орыны: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 №267 орта мектеп, 6 сынып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Жетекшісі: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Ержанова Ақшагүл Қожабергенқызы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Байланыс телефондары: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8-705-431-03-34; 8-775-708-54-62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Электрондық пошта: </a:t>
            </a:r>
            <a:r>
              <a:rPr lang="en-US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darkhan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.</a:t>
            </a:r>
            <a:r>
              <a:rPr lang="en-US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eleuov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@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mail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.</a:t>
            </a:r>
            <a:r>
              <a:rPr lang="en-US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ru</a:t>
            </a:r>
            <a:endParaRPr lang="ru-RU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  <a:p>
            <a:pPr>
              <a:lnSpc>
                <a:spcPct val="150000"/>
              </a:lnSpc>
            </a:pPr>
            <a:r>
              <a:rPr lang="kk-KZ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Индекс: </a:t>
            </a:r>
            <a:r>
              <a:rPr lang="kk-KZ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120012</a:t>
            </a:r>
            <a:endParaRPr lang="ru-RU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52799" y="476673"/>
            <a:ext cx="36663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.kz" pitchFamily="2" charset="0"/>
              </a:rPr>
              <a:t>Түйіндеме</a:t>
            </a:r>
            <a:endParaRPr lang="ru-RU" sz="6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ademy.kz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E:\Pictures\Pictures\2018-04-17\Изображение0001.JPG"/>
          <p:cNvPicPr>
            <a:picLocks noChangeAspect="1" noChangeArrowheads="1"/>
          </p:cNvPicPr>
          <p:nvPr/>
        </p:nvPicPr>
        <p:blipFill>
          <a:blip r:embed="rId4" cstate="print"/>
          <a:srcRect l="5700" t="4030" r="6903" b="5965"/>
          <a:stretch>
            <a:fillRect/>
          </a:stretch>
        </p:blipFill>
        <p:spPr bwMode="auto">
          <a:xfrm rot="10800000">
            <a:off x="5097016" y="0"/>
            <a:ext cx="4708478" cy="6858000"/>
          </a:xfrm>
          <a:prstGeom prst="rect">
            <a:avLst/>
          </a:prstGeom>
          <a:noFill/>
        </p:spPr>
      </p:pic>
      <p:pic>
        <p:nvPicPr>
          <p:cNvPr id="2051" name="Picture 3" descr="E:\Pictures\Pictures\2018-04-17\Изображение.JPG"/>
          <p:cNvPicPr>
            <a:picLocks noChangeAspect="1" noChangeArrowheads="1"/>
          </p:cNvPicPr>
          <p:nvPr/>
        </p:nvPicPr>
        <p:blipFill>
          <a:blip r:embed="rId5" cstate="print"/>
          <a:srcRect t="1343" r="3514" b="3279"/>
          <a:stretch>
            <a:fillRect/>
          </a:stretch>
        </p:blipFill>
        <p:spPr bwMode="auto">
          <a:xfrm>
            <a:off x="56456" y="0"/>
            <a:ext cx="4905309" cy="6858000"/>
          </a:xfrm>
          <a:prstGeom prst="rect">
            <a:avLst/>
          </a:prstGeom>
          <a:noFill/>
        </p:spPr>
      </p:pic>
      <p:pic>
        <p:nvPicPr>
          <p:cNvPr id="2052" name="Picture 4" descr="E:\1015.jpg"/>
          <p:cNvPicPr>
            <a:picLocks noChangeAspect="1" noChangeArrowheads="1"/>
          </p:cNvPicPr>
          <p:nvPr/>
        </p:nvPicPr>
        <p:blipFill>
          <a:blip r:embed="rId6" cstate="print"/>
          <a:srcRect b="12471"/>
          <a:stretch>
            <a:fillRect/>
          </a:stretch>
        </p:blipFill>
        <p:spPr bwMode="auto">
          <a:xfrm>
            <a:off x="125760" y="112577"/>
            <a:ext cx="1264522" cy="1660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G:\Безимени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6736" y="0"/>
            <a:ext cx="484896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G:\Безимени-3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 b="31388"/>
          <a:stretch>
            <a:fillRect/>
          </a:stretch>
        </p:blipFill>
        <p:spPr bwMode="auto">
          <a:xfrm>
            <a:off x="1424608" y="0"/>
            <a:ext cx="706725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G:\Untitled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0243" y="0"/>
            <a:ext cx="4919021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2372544" y="-183232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E:\Pictures\Pictures\2018-03-15\Изображение0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2720" y="0"/>
            <a:ext cx="4926139" cy="6928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2" descr="E:\Pictures\Pictures\2018-04-30\Изображени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2760" y="476672"/>
            <a:ext cx="4199387" cy="5939285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4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E:\Pictures\Pictures\2018-03-15\Изображение00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4568" y="548680"/>
            <a:ext cx="7488832" cy="5802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352600" y="1052736"/>
            <a:ext cx="4176464" cy="590931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ru-RU" sz="1400" b="1" i="1" dirty="0" err="1" smtClean="0">
                <a:latin typeface="Academy.kz" pitchFamily="2" charset="0"/>
              </a:rPr>
              <a:t>1.Сәулетті </a:t>
            </a:r>
            <a:r>
              <a:rPr lang="ru-RU" sz="1400" b="1" i="1" dirty="0" err="1">
                <a:latin typeface="Academy.kz" pitchFamily="2" charset="0"/>
              </a:rPr>
              <a:t>әсем қалам Қызылордам,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Сыйлаған мендей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ақын,қызына арман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Көз жүгіртсем кешегі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өткеніне,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Сенде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талай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тарихтың жүгі қалған.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endParaRPr lang="ru-RU" sz="1400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2.Жүретін </a:t>
            </a:r>
            <a:r>
              <a:rPr lang="ru-RU" sz="1400" b="1" i="1" dirty="0" err="1">
                <a:latin typeface="Academy.kz" pitchFamily="2" charset="0"/>
              </a:rPr>
              <a:t>нуларыңа барыс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қана,</a:t>
            </a:r>
            <a:r>
              <a:rPr lang="ru-RU" sz="1400" dirty="0" err="1">
                <a:latin typeface="Academy.kz" pitchFamily="2" charset="0"/>
              </a:rPr>
              <a:t>﻿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Бастапқы атың болатын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қамысқала.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Ақмешіт бекініс</a:t>
            </a:r>
            <a:r>
              <a:rPr lang="ru-RU" sz="1400" b="1" i="1" dirty="0">
                <a:latin typeface="Academy.kz" pitchFamily="2" charset="0"/>
              </a:rPr>
              <a:t> сап </a:t>
            </a:r>
            <a:r>
              <a:rPr lang="ru-RU" sz="1400" b="1" i="1" dirty="0" err="1">
                <a:latin typeface="Academy.kz" pitchFamily="2" charset="0"/>
              </a:rPr>
              <a:t>Қоқандар</a:t>
            </a:r>
            <a:r>
              <a:rPr lang="ru-RU" sz="1400" b="1" i="1" dirty="0">
                <a:latin typeface="Academy.kz" pitchFamily="2" charset="0"/>
              </a:rPr>
              <a:t>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Білді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олар</a:t>
            </a:r>
            <a:r>
              <a:rPr lang="ru-RU" sz="1400" b="1" i="1" dirty="0">
                <a:latin typeface="Academy.kz" pitchFamily="2" charset="0"/>
              </a:rPr>
              <a:t> осы </a:t>
            </a:r>
            <a:r>
              <a:rPr lang="ru-RU" sz="1400" b="1" i="1" dirty="0" err="1">
                <a:latin typeface="Academy.kz" pitchFamily="2" charset="0"/>
              </a:rPr>
              <a:t>аймақты табысты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қала</a:t>
            </a:r>
            <a:r>
              <a:rPr lang="ru-RU" sz="1400" b="1" i="1" dirty="0">
                <a:latin typeface="Academy.kz" pitchFamily="2" charset="0"/>
              </a:rPr>
              <a:t>.</a:t>
            </a:r>
            <a:br>
              <a:rPr lang="ru-RU" sz="1400" b="1" i="1" dirty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3.Қоқан </a:t>
            </a:r>
            <a:r>
              <a:rPr lang="ru-RU" sz="1400" b="1" i="1" dirty="0" err="1">
                <a:latin typeface="Academy.kz" pitchFamily="2" charset="0"/>
              </a:rPr>
              <a:t>кетіп,орыс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боп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қожаң,сенің,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Перовск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атандың содан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кейін</a:t>
            </a:r>
            <a:r>
              <a:rPr lang="ru-RU" sz="1400" b="1" i="1" dirty="0">
                <a:latin typeface="Academy.kz" pitchFamily="2" charset="0"/>
              </a:rPr>
              <a:t>.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Сенде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арнап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алғаш Кеңес үкіметі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>
                <a:latin typeface="Academy.kz" pitchFamily="2" charset="0"/>
              </a:rPr>
              <a:t>Астана </a:t>
            </a:r>
            <a:r>
              <a:rPr lang="ru-RU" sz="1400" b="1" i="1" dirty="0" err="1">
                <a:latin typeface="Academy.kz" pitchFamily="2" charset="0"/>
              </a:rPr>
              <a:t>болып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шықтың оған бейім</a:t>
            </a:r>
            <a:r>
              <a:rPr lang="ru-RU" sz="1400" b="1" i="1" dirty="0">
                <a:latin typeface="Academy.kz" pitchFamily="2" charset="0"/>
              </a:rPr>
              <a:t>.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endParaRPr lang="ru-RU" sz="1400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4.Ақындар </a:t>
            </a:r>
            <a:r>
              <a:rPr lang="ru-RU" sz="1400" b="1" i="1" dirty="0" err="1">
                <a:latin typeface="Academy.kz" pitchFamily="2" charset="0"/>
              </a:rPr>
              <a:t>арнап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саған көп ән-жырды,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Өзіңді </a:t>
            </a:r>
            <a:r>
              <a:rPr lang="ru-RU" sz="1400" b="1" i="1" dirty="0">
                <a:latin typeface="Academy.kz" pitchFamily="2" charset="0"/>
              </a:rPr>
              <a:t>Астанам </a:t>
            </a:r>
            <a:r>
              <a:rPr lang="ru-RU" sz="1400" b="1" i="1" dirty="0" err="1">
                <a:latin typeface="Academy.kz" pitchFamily="2" charset="0"/>
              </a:rPr>
              <a:t>деп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Отан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құрды</a:t>
            </a:r>
            <a:r>
              <a:rPr lang="ru-RU" sz="1400" b="1" i="1" dirty="0">
                <a:latin typeface="Academy.kz" pitchFamily="2" charset="0"/>
              </a:rPr>
              <a:t>.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Большевиктер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қызыл </a:t>
            </a:r>
            <a:r>
              <a:rPr lang="ru-RU" sz="1400" b="1" i="1" dirty="0">
                <a:latin typeface="Academy.kz" pitchFamily="2" charset="0"/>
              </a:rPr>
              <a:t>ту </a:t>
            </a:r>
            <a:r>
              <a:rPr lang="ru-RU" sz="1400" b="1" i="1" dirty="0" err="1">
                <a:latin typeface="Academy.kz" pitchFamily="2" charset="0"/>
              </a:rPr>
              <a:t>тігіп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саған</a:t>
            </a:r>
            <a:r>
              <a:rPr lang="ru-RU" sz="1400" b="1" i="1" dirty="0">
                <a:latin typeface="Academy.kz" pitchFamily="2" charset="0"/>
              </a:rPr>
              <a:t>,</a:t>
            </a:r>
            <a:r>
              <a:rPr lang="ru-RU" sz="1400" dirty="0" smtClean="0">
                <a:latin typeface="Academy.kz" pitchFamily="2" charset="0"/>
              </a:rPr>
              <a:t/>
            </a:r>
            <a:br>
              <a:rPr lang="ru-RU" sz="1400" dirty="0" smtClean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Өзіңді Қызылорда атандырды</a:t>
            </a:r>
            <a:r>
              <a:rPr lang="ru-RU" sz="1400" b="1" i="1" dirty="0">
                <a:latin typeface="Academy.kz" pitchFamily="2" charset="0"/>
              </a:rPr>
              <a:t>.</a:t>
            </a:r>
            <a:br>
              <a:rPr lang="ru-RU" sz="1400" b="1" i="1" dirty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5.Бүгін </a:t>
            </a:r>
            <a:r>
              <a:rPr lang="ru-RU" sz="1400" b="1" i="1" dirty="0">
                <a:latin typeface="Academy.kz" pitchFamily="2" charset="0"/>
              </a:rPr>
              <a:t>сен </a:t>
            </a:r>
            <a:r>
              <a:rPr lang="ru-RU" sz="1400" b="1" i="1" dirty="0" err="1">
                <a:latin typeface="Academy.kz" pitchFamily="2" charset="0"/>
              </a:rPr>
              <a:t>Егеменді</a:t>
            </a:r>
            <a:r>
              <a:rPr lang="ru-RU" sz="1400" b="1" i="1" dirty="0">
                <a:latin typeface="Academy.kz" pitchFamily="2" charset="0"/>
              </a:rPr>
              <a:t> ел,</a:t>
            </a:r>
            <a:r>
              <a:rPr lang="ru-RU" sz="1400" b="1" i="1" dirty="0" err="1">
                <a:latin typeface="Academy.kz" pitchFamily="2" charset="0"/>
              </a:rPr>
              <a:t>қаласың</a:t>
            </a:r>
            <a:r>
              <a:rPr lang="ru-RU" sz="1400" b="1" i="1" dirty="0">
                <a:latin typeface="Academy.kz" pitchFamily="2" charset="0"/>
              </a:rPr>
              <a:t>,</a:t>
            </a:r>
            <a:br>
              <a:rPr lang="ru-RU" sz="1400" b="1" i="1" dirty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Мақтансын бүкіл қала даласы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үшін</a:t>
            </a:r>
            <a:r>
              <a:rPr lang="ru-RU" sz="1400" b="1" i="1" dirty="0">
                <a:latin typeface="Academy.kz" pitchFamily="2" charset="0"/>
              </a:rPr>
              <a:t>.</a:t>
            </a:r>
            <a:br>
              <a:rPr lang="ru-RU" sz="1400" b="1" i="1" dirty="0">
                <a:latin typeface="Academy.kz" pitchFamily="2" charset="0"/>
              </a:rPr>
            </a:br>
            <a:r>
              <a:rPr lang="ru-RU" sz="1400" b="1" i="1" dirty="0">
                <a:latin typeface="Academy.kz" pitchFamily="2" charset="0"/>
              </a:rPr>
              <a:t>Сен </a:t>
            </a:r>
            <a:r>
              <a:rPr lang="ru-RU" sz="1400" b="1" i="1" dirty="0" err="1">
                <a:latin typeface="Academy.kz" pitchFamily="2" charset="0"/>
              </a:rPr>
              <a:t>өсіп-өркендесең Қызылордам</a:t>
            </a:r>
            <a:r>
              <a:rPr lang="ru-RU" sz="1400" b="1" i="1" dirty="0">
                <a:latin typeface="Academy.kz" pitchFamily="2" charset="0"/>
              </a:rPr>
              <a:t>,</a:t>
            </a:r>
            <a:br>
              <a:rPr lang="ru-RU" sz="1400" b="1" i="1" dirty="0">
                <a:latin typeface="Academy.kz" pitchFamily="2" charset="0"/>
              </a:rPr>
            </a:br>
            <a:r>
              <a:rPr lang="ru-RU" sz="1400" b="1" i="1" dirty="0" err="1">
                <a:latin typeface="Academy.kz" pitchFamily="2" charset="0"/>
              </a:rPr>
              <a:t>Қуанады </a:t>
            </a:r>
            <a:r>
              <a:rPr lang="ru-RU" sz="1400" b="1" i="1" dirty="0">
                <a:latin typeface="Academy.kz" pitchFamily="2" charset="0"/>
              </a:rPr>
              <a:t>бар </a:t>
            </a:r>
            <a:r>
              <a:rPr lang="ru-RU" sz="1400" b="1" i="1" dirty="0" err="1">
                <a:latin typeface="Academy.kz" pitchFamily="2" charset="0"/>
              </a:rPr>
              <a:t>қазақ баласы</a:t>
            </a:r>
            <a:r>
              <a:rPr lang="ru-RU" sz="1400" b="1" i="1" dirty="0">
                <a:latin typeface="Academy.kz" pitchFamily="2" charset="0"/>
              </a:rPr>
              <a:t> </a:t>
            </a:r>
            <a:r>
              <a:rPr lang="ru-RU" sz="1400" b="1" i="1" dirty="0" err="1">
                <a:latin typeface="Academy.kz" pitchFamily="2" charset="0"/>
              </a:rPr>
              <a:t>үшін</a:t>
            </a:r>
            <a:r>
              <a:rPr lang="ru-RU" sz="1400" b="1" i="1" dirty="0">
                <a:latin typeface="Academy.kz" pitchFamily="2" charset="0"/>
              </a:rPr>
              <a:t>.</a:t>
            </a:r>
            <a:br>
              <a:rPr lang="ru-RU" sz="1400" b="1" i="1" dirty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endParaRPr lang="ru-RU" sz="1400" b="1" i="1" dirty="0">
              <a:latin typeface="Academy.kz" pitchFamily="2" charset="0"/>
            </a:endParaRPr>
          </a:p>
          <a:p>
            <a:endParaRPr lang="ru-RU" sz="1400" b="1" i="1" dirty="0" smtClean="0">
              <a:latin typeface="Academy.kz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92760" y="476672"/>
            <a:ext cx="4245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err="1" smtClean="0">
                <a:latin typeface="Academy.kz" pitchFamily="2" charset="0"/>
              </a:rPr>
              <a:t>Қызылорда қаласына </a:t>
            </a:r>
            <a:r>
              <a:rPr lang="ru-RU" sz="2000" b="1" i="1" dirty="0" smtClean="0">
                <a:latin typeface="Academy.kz" pitchFamily="2" charset="0"/>
              </a:rPr>
              <a:t>- 200 </a:t>
            </a:r>
            <a:r>
              <a:rPr lang="ru-RU" sz="2000" b="1" i="1" dirty="0" err="1" smtClean="0">
                <a:latin typeface="Academy.kz" pitchFamily="2" charset="0"/>
              </a:rPr>
              <a:t>жыл</a:t>
            </a:r>
            <a:r>
              <a:rPr lang="ru-RU" sz="2000" b="1" i="1" dirty="0" smtClean="0">
                <a:latin typeface="Academy.kz" pitchFamily="2" charset="0"/>
              </a:rPr>
              <a:t>!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169024" y="1052736"/>
            <a:ext cx="446449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err="1" smtClean="0">
                <a:latin typeface="Academy.kz" pitchFamily="2" charset="0"/>
              </a:rPr>
              <a:t>6.Қызылордам-сен менің мақтанышым,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Өзіңе Қыдыр қонып,бақ дарысын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Кеудемде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өзіңе айтар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мың алғыс </a:t>
            </a:r>
            <a:r>
              <a:rPr lang="ru-RU" sz="1400" b="1" i="1" dirty="0" smtClean="0">
                <a:latin typeface="Academy.kz" pitchFamily="2" charset="0"/>
              </a:rPr>
              <a:t>бар,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Өзіңде өткен бақытты шақтар үшін.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7.Қызылордам бақ болып</a:t>
            </a:r>
            <a:r>
              <a:rPr lang="ru-RU" sz="1400" b="1" i="1" dirty="0" smtClean="0">
                <a:latin typeface="Academy.kz" pitchFamily="2" charset="0"/>
              </a:rPr>
              <a:t> осы </a:t>
            </a:r>
            <a:r>
              <a:rPr lang="ru-RU" sz="1400" b="1" i="1" dirty="0" err="1" smtClean="0">
                <a:latin typeface="Academy.kz" pitchFamily="2" charset="0"/>
              </a:rPr>
              <a:t>бізге</a:t>
            </a:r>
            <a:r>
              <a:rPr lang="ru-RU" sz="1400" b="1" i="1" dirty="0" smtClean="0">
                <a:latin typeface="Academy.kz" pitchFamily="2" charset="0"/>
              </a:rPr>
              <a:t>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smtClean="0">
                <a:latin typeface="Academy.kz" pitchFamily="2" charset="0"/>
              </a:rPr>
              <a:t>Міне,</a:t>
            </a:r>
            <a:r>
              <a:rPr lang="ru-RU" sz="1400" b="1" i="1" dirty="0" err="1" smtClean="0">
                <a:latin typeface="Academy.kz" pitchFamily="2" charset="0"/>
              </a:rPr>
              <a:t>бүгін толдың ғой екі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жүзге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Арналады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өзіңе ән-жырымыз,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Және талай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мерейтой-кешіміз</a:t>
            </a:r>
            <a:r>
              <a:rPr lang="ru-RU" sz="1400" b="1" i="1" dirty="0" smtClean="0">
                <a:latin typeface="Academy.kz" pitchFamily="2" charset="0"/>
              </a:rPr>
              <a:t> де.</a:t>
            </a:r>
            <a:br>
              <a:rPr lang="ru-RU" sz="1400" b="1" i="1" dirty="0" smtClean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smtClean="0">
                <a:latin typeface="Academy.kz" pitchFamily="2" charset="0"/>
              </a:rPr>
              <a:t>8.Тастап </a:t>
            </a:r>
            <a:r>
              <a:rPr lang="ru-RU" sz="1400" b="1" i="1" dirty="0" err="1" smtClean="0">
                <a:latin typeface="Academy.kz" pitchFamily="2" charset="0"/>
              </a:rPr>
              <a:t>артқа </a:t>
            </a:r>
            <a:r>
              <a:rPr lang="ru-RU" sz="1400" b="1" i="1" dirty="0" smtClean="0">
                <a:latin typeface="Academy.kz" pitchFamily="2" charset="0"/>
              </a:rPr>
              <a:t>сен </a:t>
            </a:r>
            <a:r>
              <a:rPr lang="ru-RU" sz="1400" b="1" i="1" dirty="0" err="1" smtClean="0">
                <a:latin typeface="Academy.kz" pitchFamily="2" charset="0"/>
              </a:rPr>
              <a:t>бүгін қос ғасырды</a:t>
            </a:r>
            <a:r>
              <a:rPr lang="ru-RU" sz="1400" b="1" i="1" dirty="0" smtClean="0">
                <a:latin typeface="Academy.kz" pitchFamily="2" charset="0"/>
              </a:rPr>
              <a:t>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Есімің Байқоңыр боп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көкке асылды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Құт қонып Қызылорда аймағына,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Ақ күрішім ақ маржан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боп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шашылды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9.Құтты болсын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мерейтой,Қызылордам,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Шыға берсін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бейбіт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күн күліп алдан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Қызылордам-өзіңсің бақ мекенім</a:t>
            </a:r>
            <a:r>
              <a:rPr lang="ru-RU" sz="1400" b="1" i="1" dirty="0" smtClean="0">
                <a:latin typeface="Academy.kz" pitchFamily="2" charset="0"/>
              </a:rPr>
              <a:t>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Әні болған елімнің,жыры болған.</a:t>
            </a:r>
            <a:r>
              <a:rPr lang="ru-RU" sz="1400" b="1" i="1" dirty="0" smtClean="0">
                <a:latin typeface="Academy.kz" pitchFamily="2" charset="0"/>
              </a:rPr>
              <a:t/>
            </a:r>
            <a:br>
              <a:rPr lang="ru-RU" sz="1400" b="1" i="1" dirty="0" smtClean="0">
                <a:latin typeface="Academy.kz" pitchFamily="2" charset="0"/>
              </a:rPr>
            </a:br>
            <a:endParaRPr lang="ru-RU" sz="1400" b="1" i="1" dirty="0" smtClean="0">
              <a:latin typeface="Academy.kz" pitchFamily="2" charset="0"/>
            </a:endParaRPr>
          </a:p>
          <a:p>
            <a:r>
              <a:rPr lang="ru-RU" sz="1400" b="1" i="1" dirty="0" err="1" smtClean="0">
                <a:latin typeface="Academy.kz" pitchFamily="2" charset="0"/>
              </a:rPr>
              <a:t>10.Көшесінде </a:t>
            </a:r>
            <a:r>
              <a:rPr lang="ru-RU" sz="1400" b="1" i="1" dirty="0" smtClean="0">
                <a:latin typeface="Academy.kz" pitchFamily="2" charset="0"/>
              </a:rPr>
              <a:t>сан баба </a:t>
            </a:r>
            <a:r>
              <a:rPr lang="ru-RU" sz="1400" b="1" i="1" dirty="0" err="1" smtClean="0">
                <a:latin typeface="Academy.kz" pitchFamily="2" charset="0"/>
              </a:rPr>
              <a:t>із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қалдырған</a:t>
            </a:r>
            <a:r>
              <a:rPr lang="ru-RU" sz="1400" b="1" i="1" dirty="0" smtClean="0">
                <a:latin typeface="Academy.kz" pitchFamily="2" charset="0"/>
              </a:rPr>
              <a:t>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Бір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көрген жан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сәніне қызыға алған</a:t>
            </a:r>
            <a:r>
              <a:rPr lang="ru-RU" sz="1400" b="1" i="1" dirty="0" smtClean="0">
                <a:latin typeface="Academy.kz" pitchFamily="2" charset="0"/>
              </a:rPr>
              <a:t>.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Егеменді</a:t>
            </a:r>
            <a:r>
              <a:rPr lang="ru-RU" sz="1400" b="1" i="1" dirty="0" smtClean="0">
                <a:latin typeface="Academy.kz" pitchFamily="2" charset="0"/>
              </a:rPr>
              <a:t> ел </a:t>
            </a:r>
            <a:r>
              <a:rPr lang="ru-RU" sz="1400" b="1" i="1" dirty="0" err="1" smtClean="0">
                <a:latin typeface="Academy.kz" pitchFamily="2" charset="0"/>
              </a:rPr>
              <a:t>төсінде жайнап-өсіп</a:t>
            </a:r>
            <a:r>
              <a:rPr lang="ru-RU" sz="1400" b="1" i="1" dirty="0" smtClean="0">
                <a:latin typeface="Academy.kz" pitchFamily="2" charset="0"/>
              </a:rPr>
              <a:t>,</a:t>
            </a:r>
            <a:br>
              <a:rPr lang="ru-RU" sz="1400" b="1" i="1" dirty="0" smtClean="0">
                <a:latin typeface="Academy.kz" pitchFamily="2" charset="0"/>
              </a:rPr>
            </a:br>
            <a:r>
              <a:rPr lang="ru-RU" sz="1400" b="1" i="1" dirty="0" err="1" smtClean="0">
                <a:latin typeface="Academy.kz" pitchFamily="2" charset="0"/>
              </a:rPr>
              <a:t>Мың жасай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бер</a:t>
            </a:r>
            <a:r>
              <a:rPr lang="ru-RU" sz="1400" b="1" i="1" dirty="0" smtClean="0">
                <a:latin typeface="Academy.kz" pitchFamily="2" charset="0"/>
              </a:rPr>
              <a:t> </a:t>
            </a:r>
            <a:r>
              <a:rPr lang="ru-RU" sz="1400" b="1" i="1" dirty="0" err="1" smtClean="0">
                <a:latin typeface="Academy.kz" pitchFamily="2" charset="0"/>
              </a:rPr>
              <a:t>сүйікті Қызылордам</a:t>
            </a:r>
            <a:r>
              <a:rPr lang="ru-RU" sz="1400" b="1" i="1" dirty="0" smtClean="0">
                <a:latin typeface="Academy.kz" pitchFamily="2" charset="0"/>
              </a:rPr>
              <a:t>!!!</a:t>
            </a:r>
            <a:endParaRPr lang="ru-RU" sz="1400" dirty="0" smtClean="0">
              <a:latin typeface="Academy.kz" pitchFamily="2" charset="0"/>
            </a:endParaRP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rkhan\Desktop\Фон Гульмира апай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9" descr="\\Com1\d\ОБЩАЯ ПАПКА\ФОНЫ,РАМКИ,УЗОРЫ КАТАЛОГ\рамки проз\Проз рам.png"/>
          <p:cNvPicPr>
            <a:picLocks noChangeAspect="1" noChangeArrowheads="1"/>
          </p:cNvPicPr>
          <p:nvPr/>
        </p:nvPicPr>
        <p:blipFill>
          <a:blip r:embed="rId3" cstate="print"/>
          <a:srcRect t="1006" b="274"/>
          <a:stretch>
            <a:fillRect/>
          </a:stretch>
        </p:blipFill>
        <p:spPr bwMode="auto">
          <a:xfrm rot="5400000">
            <a:off x="1524002" y="-1523999"/>
            <a:ext cx="6858001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928664" y="836712"/>
            <a:ext cx="2778325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 smtClean="0">
                <a:latin typeface="Academy.kz" pitchFamily="2" charset="0"/>
              </a:rPr>
              <a:t>1.Үңілдірсе </a:t>
            </a:r>
            <a:r>
              <a:rPr lang="ru-RU" sz="1200" dirty="0" err="1">
                <a:latin typeface="Academy.kz" pitchFamily="2" charset="0"/>
              </a:rPr>
              <a:t>тарихқа </a:t>
            </a:r>
            <a:r>
              <a:rPr lang="ru-RU" sz="1200" dirty="0">
                <a:latin typeface="Academy.kz" pitchFamily="2" charset="0"/>
              </a:rPr>
              <a:t>ой </a:t>
            </a:r>
            <a:r>
              <a:rPr lang="ru-RU" sz="1200" dirty="0" err="1">
                <a:latin typeface="Academy.kz" pitchFamily="2" charset="0"/>
              </a:rPr>
              <a:t>тереңі</a:t>
            </a:r>
            <a:r>
              <a:rPr lang="ru-RU" sz="1200" dirty="0">
                <a:latin typeface="Academy.kz" pitchFamily="2" charset="0"/>
              </a:rPr>
              <a:t>,</a:t>
            </a:r>
          </a:p>
          <a:p>
            <a:r>
              <a:rPr lang="ru-RU" sz="1200" dirty="0" err="1">
                <a:latin typeface="Academy.kz" pitchFamily="2" charset="0"/>
              </a:rPr>
              <a:t>Есте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сақтар қазақтың </a:t>
            </a:r>
            <a:r>
              <a:rPr lang="ru-RU" sz="1200" dirty="0" err="1" smtClean="0">
                <a:latin typeface="Academy.kz" pitchFamily="2" charset="0"/>
              </a:rPr>
              <a:t>байтақ </a:t>
            </a:r>
            <a:r>
              <a:rPr lang="ru-RU" sz="1200" dirty="0">
                <a:latin typeface="Academy.kz" pitchFamily="2" charset="0"/>
              </a:rPr>
              <a:t>ел</a:t>
            </a:r>
          </a:p>
          <a:p>
            <a:r>
              <a:rPr lang="ru-RU" sz="1200" dirty="0" err="1">
                <a:latin typeface="Academy.kz" pitchFamily="2" charset="0"/>
              </a:rPr>
              <a:t>Ілияс,Сәкен және Бейімбет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қой,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Қазағымның алып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үш бәйтерегі  </a:t>
            </a:r>
            <a:br>
              <a:rPr lang="ru-RU" sz="1200" dirty="0" err="1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/>
            </a:r>
            <a:br>
              <a:rPr lang="ru-RU" sz="1200" dirty="0" err="1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2.Елі </a:t>
            </a:r>
            <a:r>
              <a:rPr lang="ru-RU" sz="1200" dirty="0" err="1">
                <a:latin typeface="Academy.kz" pitchFamily="2" charset="0"/>
              </a:rPr>
              <a:t>үшін күндіз-түні толғанатын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Бес </a:t>
            </a:r>
            <a:r>
              <a:rPr lang="ru-RU" sz="1200" dirty="0" err="1">
                <a:latin typeface="Academy.kz" pitchFamily="2" charset="0"/>
              </a:rPr>
              <a:t>арыс-Шәкәрім </a:t>
            </a:r>
            <a:r>
              <a:rPr lang="ru-RU" sz="1200" dirty="0">
                <a:latin typeface="Academy.kz" pitchFamily="2" charset="0"/>
              </a:rPr>
              <a:t>мен </a:t>
            </a:r>
            <a:r>
              <a:rPr lang="ru-RU" sz="1200" dirty="0" err="1">
                <a:latin typeface="Academy.kz" pitchFamily="2" charset="0"/>
              </a:rPr>
              <a:t>Мағжан ақын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Жүсіпбек </a:t>
            </a:r>
            <a:r>
              <a:rPr lang="ru-RU" sz="1200" dirty="0">
                <a:latin typeface="Academy.kz" pitchFamily="2" charset="0"/>
              </a:rPr>
              <a:t>пен </a:t>
            </a:r>
            <a:r>
              <a:rPr lang="ru-RU" sz="1200" dirty="0" err="1">
                <a:latin typeface="Academy.kz" pitchFamily="2" charset="0"/>
              </a:rPr>
              <a:t>Міржақып және Ахмет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Адамдар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болған екен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елге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жақын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3.Сұлтанмахмұт елінің күні еді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ғой,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Дөнентаев халқының үні еді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ғой.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Мұстафа Шоқай аңсап еркіндікті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Елі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үшін жанын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қиған ұл еді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ғой.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4.Сол </a:t>
            </a:r>
            <a:r>
              <a:rPr lang="ru-RU" sz="1200" dirty="0" err="1">
                <a:latin typeface="Academy.kz" pitchFamily="2" charset="0"/>
              </a:rPr>
              <a:t>бір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шақта қиналған көпке елеңдеп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Бәрі </a:t>
            </a:r>
            <a:r>
              <a:rPr lang="ru-RU" sz="1200" dirty="0">
                <a:latin typeface="Academy.kz" pitchFamily="2" charset="0"/>
              </a:rPr>
              <a:t>ер </a:t>
            </a:r>
            <a:r>
              <a:rPr lang="ru-RU" sz="1200" dirty="0" err="1">
                <a:latin typeface="Academy.kz" pitchFamily="2" charset="0"/>
              </a:rPr>
              <a:t>еді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елі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үшін еткен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еңбек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Қазақ елін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шақырған ынтымаққа,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Бәрінде </a:t>
            </a:r>
            <a:r>
              <a:rPr lang="ru-RU" sz="1200" dirty="0">
                <a:latin typeface="Academy.kz" pitchFamily="2" charset="0"/>
              </a:rPr>
              <a:t>де </a:t>
            </a:r>
            <a:r>
              <a:rPr lang="ru-RU" sz="1200" dirty="0" err="1">
                <a:latin typeface="Academy.kz" pitchFamily="2" charset="0"/>
              </a:rPr>
              <a:t>күш берер,отты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өлең көп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5.Тәуелсіздік бәріне болып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арман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Ел </a:t>
            </a:r>
            <a:r>
              <a:rPr lang="ru-RU" sz="1200" dirty="0" err="1">
                <a:latin typeface="Academy.kz" pitchFamily="2" charset="0"/>
              </a:rPr>
              <a:t>тағдырын бәрі </a:t>
            </a:r>
            <a:r>
              <a:rPr lang="ru-RU" sz="1200" dirty="0">
                <a:latin typeface="Academy.kz" pitchFamily="2" charset="0"/>
              </a:rPr>
              <a:t>де </a:t>
            </a:r>
            <a:r>
              <a:rPr lang="ru-RU" sz="1200" dirty="0" err="1">
                <a:latin typeface="Academy.kz" pitchFamily="2" charset="0"/>
              </a:rPr>
              <a:t>қолына алған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Ел-жұртын сүйгені үшін кінәлі боп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Мерт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болған бәрі дінсіз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тағылардан.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endParaRPr lang="ru-RU" sz="1200" dirty="0">
              <a:latin typeface="Academy.kz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84848" y="332656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latin typeface="Academy.kz" pitchFamily="2" charset="0"/>
              </a:rPr>
              <a:t>Үш бәйтерек,бес арыс</a:t>
            </a:r>
            <a:endParaRPr lang="ru-RU" b="1" dirty="0" smtClean="0">
              <a:latin typeface="Academy.kz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11819" y="836712"/>
            <a:ext cx="272382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Academy.kz" pitchFamily="2" charset="0"/>
              </a:rPr>
              <a:t>6.Тәуелсіздік таңы атып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енді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бүгін,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Күні туды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қазақтың елдігінің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Қазақстан-тәуелсіз елде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туған,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Бақытты Отанымның </a:t>
            </a:r>
            <a:r>
              <a:rPr lang="ru-RU" sz="1200" dirty="0">
                <a:latin typeface="Academy.kz" pitchFamily="2" charset="0"/>
              </a:rPr>
              <a:t>мен </a:t>
            </a:r>
            <a:r>
              <a:rPr lang="ru-RU" sz="1200" dirty="0" err="1">
                <a:latin typeface="Academy.kz" pitchFamily="2" charset="0"/>
              </a:rPr>
              <a:t>гүлімін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7.Тәуелсіздік келген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жоқ оңай бізге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Сеземіз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тарихқа </a:t>
            </a:r>
            <a:r>
              <a:rPr lang="ru-RU" sz="1200" dirty="0">
                <a:latin typeface="Academy.kz" pitchFamily="2" charset="0"/>
              </a:rPr>
              <a:t>оны </a:t>
            </a:r>
            <a:r>
              <a:rPr lang="ru-RU" sz="1200" dirty="0" err="1">
                <a:latin typeface="Academy.kz" pitchFamily="2" charset="0"/>
              </a:rPr>
              <a:t>қарай бізде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Өтті ғой Желтоқсанда дауылдатып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Түсіріп бір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көлеңке талай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жүзге.</a:t>
            </a: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8.Біз-бабалар </a:t>
            </a:r>
            <a:r>
              <a:rPr lang="ru-RU" sz="1200" dirty="0" err="1">
                <a:latin typeface="Academy.kz" pitchFamily="2" charset="0"/>
              </a:rPr>
              <a:t>жолының жалғасымыз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Елдің бойда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намысы</a:t>
            </a:r>
            <a:r>
              <a:rPr lang="ru-RU" sz="1200" dirty="0">
                <a:latin typeface="Academy.kz" pitchFamily="2" charset="0"/>
              </a:rPr>
              <a:t> бар </a:t>
            </a:r>
            <a:r>
              <a:rPr lang="ru-RU" sz="1200" dirty="0" err="1">
                <a:latin typeface="Academy.kz" pitchFamily="2" charset="0"/>
              </a:rPr>
              <a:t>жасымыз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Тұр ғой тәуелсіздік алған жылдар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Барлық істің алдында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Елбасымыз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>9.Еліміз </a:t>
            </a:r>
            <a:r>
              <a:rPr lang="ru-RU" sz="1200" dirty="0" err="1">
                <a:latin typeface="Academy.kz" pitchFamily="2" charset="0"/>
              </a:rPr>
              <a:t>азат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таңды атырды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енді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Ұлы істер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шын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жайнатып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жатыр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белді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Елбасы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болашаққа бағдар беріп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Рухани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жаңғыруға шақырды елді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10.Қайта оянып</a:t>
            </a:r>
            <a:r>
              <a:rPr lang="ru-RU" sz="1200" dirty="0">
                <a:latin typeface="Academy.kz" pitchFamily="2" charset="0"/>
              </a:rPr>
              <a:t> бес арыс,</a:t>
            </a:r>
            <a:r>
              <a:rPr lang="ru-RU" sz="1200" dirty="0" err="1">
                <a:latin typeface="Academy.kz" pitchFamily="2" charset="0"/>
              </a:rPr>
              <a:t>үш бәйтерек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Соқты олардан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санаға шын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қайта леп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Бізге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бүгін бәрі де:Абай,Жамбыл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Тұманбай,Қадыр,Қасым,Сырбай керек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>
                <a:latin typeface="Academy.kz" pitchFamily="2" charset="0"/>
              </a:rPr>
              <a:t/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11.Ұлттық салт-дәстүрлерге тиіп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төр </a:t>
            </a:r>
            <a:r>
              <a:rPr lang="ru-RU" sz="1200" dirty="0">
                <a:latin typeface="Academy.kz" pitchFamily="2" charset="0"/>
              </a:rPr>
              <a:t>де,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Бейбіт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күн болсын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әркез сүйікті елде</a:t>
            </a:r>
            <a:r>
              <a:rPr lang="ru-RU" sz="1200" dirty="0">
                <a:latin typeface="Academy.kz" pitchFamily="2" charset="0"/>
              </a:rPr>
              <a:t>.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Оятып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санамызды</a:t>
            </a:r>
            <a:r>
              <a:rPr lang="ru-RU" sz="1200" dirty="0">
                <a:latin typeface="Academy.kz" pitchFamily="2" charset="0"/>
              </a:rPr>
              <a:t> баба </a:t>
            </a:r>
            <a:r>
              <a:rPr lang="ru-RU" sz="1200" dirty="0" err="1">
                <a:latin typeface="Academy.kz" pitchFamily="2" charset="0"/>
              </a:rPr>
              <a:t>рухы</a:t>
            </a:r>
            <a:r>
              <a:rPr lang="ru-RU" sz="1200" dirty="0">
                <a:latin typeface="Academy.kz" pitchFamily="2" charset="0"/>
              </a:rPr>
              <a:t>,</a:t>
            </a:r>
            <a:br>
              <a:rPr lang="ru-RU" sz="1200" dirty="0">
                <a:latin typeface="Academy.kz" pitchFamily="2" charset="0"/>
              </a:rPr>
            </a:br>
            <a:r>
              <a:rPr lang="ru-RU" sz="1200" dirty="0" err="1">
                <a:latin typeface="Academy.kz" pitchFamily="2" charset="0"/>
              </a:rPr>
              <a:t>Көк байрақ желбіресін</a:t>
            </a:r>
            <a:r>
              <a:rPr lang="ru-RU" sz="1200" dirty="0">
                <a:latin typeface="Academy.kz" pitchFamily="2" charset="0"/>
              </a:rPr>
              <a:t> </a:t>
            </a:r>
            <a:r>
              <a:rPr lang="ru-RU" sz="1200" dirty="0" err="1">
                <a:latin typeface="Academy.kz" pitchFamily="2" charset="0"/>
              </a:rPr>
              <a:t>биіктерде</a:t>
            </a:r>
            <a:r>
              <a:rPr lang="ru-RU" sz="1200" dirty="0">
                <a:latin typeface="Academy.kz" pitchFamily="2" charset="0"/>
              </a:rPr>
              <a:t>!!!</a:t>
            </a:r>
            <a:br>
              <a:rPr lang="ru-RU" sz="1200" dirty="0">
                <a:latin typeface="Academy.kz" pitchFamily="2" charset="0"/>
              </a:rPr>
            </a:br>
            <a:endParaRPr lang="ru-RU" sz="1200" dirty="0">
              <a:latin typeface="Academy.kz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115</Words>
  <Application>Microsoft Office PowerPoint</Application>
  <PresentationFormat>Лист A4 (210x297 мм)</PresentationFormat>
  <Paragraphs>29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Darkhan</dc:creator>
  <cp:lastModifiedBy>Darkhan</cp:lastModifiedBy>
  <cp:revision>12</cp:revision>
  <dcterms:created xsi:type="dcterms:W3CDTF">2018-04-17T03:37:27Z</dcterms:created>
  <dcterms:modified xsi:type="dcterms:W3CDTF">2018-05-04T07:34:34Z</dcterms:modified>
</cp:coreProperties>
</file>