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7"/>
  </p:notesMasterIdLst>
  <p:sldIdLst>
    <p:sldId id="263" r:id="rId4"/>
    <p:sldId id="290" r:id="rId5"/>
    <p:sldId id="259" r:id="rId6"/>
    <p:sldId id="258" r:id="rId7"/>
    <p:sldId id="281" r:id="rId8"/>
    <p:sldId id="282" r:id="rId9"/>
    <p:sldId id="283" r:id="rId10"/>
    <p:sldId id="284" r:id="rId11"/>
    <p:sldId id="285" r:id="rId12"/>
    <p:sldId id="269" r:id="rId13"/>
    <p:sldId id="270" r:id="rId14"/>
    <p:sldId id="267" r:id="rId15"/>
    <p:sldId id="271" r:id="rId16"/>
    <p:sldId id="272" r:id="rId17"/>
    <p:sldId id="273" r:id="rId18"/>
    <p:sldId id="274" r:id="rId19"/>
    <p:sldId id="275" r:id="rId20"/>
    <p:sldId id="276" r:id="rId21"/>
    <p:sldId id="277" r:id="rId22"/>
    <p:sldId id="286" r:id="rId23"/>
    <p:sldId id="287" r:id="rId24"/>
    <p:sldId id="288" r:id="rId25"/>
    <p:sldId id="291" r:id="rId26"/>
  </p:sldIdLst>
  <p:sldSz cx="9144000" cy="6858000" type="screen4x3"/>
  <p:notesSz cx="6858000" cy="9144000"/>
  <p:defaultTextStyle>
    <a:defPPr>
      <a:defRPr lang="ru-RU"/>
    </a:defPPr>
    <a:lvl1pPr marL="0" algn="l" defTabSz="913963" rtl="0" eaLnBrk="1" latinLnBrk="0" hangingPunct="1">
      <a:defRPr sz="1800" kern="1200">
        <a:solidFill>
          <a:schemeClr val="tx1"/>
        </a:solidFill>
        <a:latin typeface="+mn-lt"/>
        <a:ea typeface="+mn-ea"/>
        <a:cs typeface="+mn-cs"/>
      </a:defRPr>
    </a:lvl1pPr>
    <a:lvl2pPr marL="456981" algn="l" defTabSz="913963" rtl="0" eaLnBrk="1" latinLnBrk="0" hangingPunct="1">
      <a:defRPr sz="1800" kern="1200">
        <a:solidFill>
          <a:schemeClr val="tx1"/>
        </a:solidFill>
        <a:latin typeface="+mn-lt"/>
        <a:ea typeface="+mn-ea"/>
        <a:cs typeface="+mn-cs"/>
      </a:defRPr>
    </a:lvl2pPr>
    <a:lvl3pPr marL="913963" algn="l" defTabSz="913963" rtl="0" eaLnBrk="1" latinLnBrk="0" hangingPunct="1">
      <a:defRPr sz="1800" kern="1200">
        <a:solidFill>
          <a:schemeClr val="tx1"/>
        </a:solidFill>
        <a:latin typeface="+mn-lt"/>
        <a:ea typeface="+mn-ea"/>
        <a:cs typeface="+mn-cs"/>
      </a:defRPr>
    </a:lvl3pPr>
    <a:lvl4pPr marL="1370942" algn="l" defTabSz="913963" rtl="0" eaLnBrk="1" latinLnBrk="0" hangingPunct="1">
      <a:defRPr sz="1800" kern="1200">
        <a:solidFill>
          <a:schemeClr val="tx1"/>
        </a:solidFill>
        <a:latin typeface="+mn-lt"/>
        <a:ea typeface="+mn-ea"/>
        <a:cs typeface="+mn-cs"/>
      </a:defRPr>
    </a:lvl4pPr>
    <a:lvl5pPr marL="1827924" algn="l" defTabSz="913963" rtl="0" eaLnBrk="1" latinLnBrk="0" hangingPunct="1">
      <a:defRPr sz="1800" kern="1200">
        <a:solidFill>
          <a:schemeClr val="tx1"/>
        </a:solidFill>
        <a:latin typeface="+mn-lt"/>
        <a:ea typeface="+mn-ea"/>
        <a:cs typeface="+mn-cs"/>
      </a:defRPr>
    </a:lvl5pPr>
    <a:lvl6pPr marL="2284907" algn="l" defTabSz="913963" rtl="0" eaLnBrk="1" latinLnBrk="0" hangingPunct="1">
      <a:defRPr sz="1800" kern="1200">
        <a:solidFill>
          <a:schemeClr val="tx1"/>
        </a:solidFill>
        <a:latin typeface="+mn-lt"/>
        <a:ea typeface="+mn-ea"/>
        <a:cs typeface="+mn-cs"/>
      </a:defRPr>
    </a:lvl6pPr>
    <a:lvl7pPr marL="2741885" algn="l" defTabSz="913963" rtl="0" eaLnBrk="1" latinLnBrk="0" hangingPunct="1">
      <a:defRPr sz="1800" kern="1200">
        <a:solidFill>
          <a:schemeClr val="tx1"/>
        </a:solidFill>
        <a:latin typeface="+mn-lt"/>
        <a:ea typeface="+mn-ea"/>
        <a:cs typeface="+mn-cs"/>
      </a:defRPr>
    </a:lvl7pPr>
    <a:lvl8pPr marL="3198866" algn="l" defTabSz="913963" rtl="0" eaLnBrk="1" latinLnBrk="0" hangingPunct="1">
      <a:defRPr sz="1800" kern="1200">
        <a:solidFill>
          <a:schemeClr val="tx1"/>
        </a:solidFill>
        <a:latin typeface="+mn-lt"/>
        <a:ea typeface="+mn-ea"/>
        <a:cs typeface="+mn-cs"/>
      </a:defRPr>
    </a:lvl8pPr>
    <a:lvl9pPr marL="3655845" algn="l" defTabSz="913963"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E37618-6730-4AB1-8BC4-B6F3A3FC7B0A}" type="datetimeFigureOut">
              <a:rPr lang="ru-RU" smtClean="0"/>
              <a:pPr/>
              <a:t>24.03.2018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038AC4-92CE-4D1F-83AA-8B09C39454A6}" type="slidenum">
              <a:rPr lang="ru-RU" smtClean="0"/>
              <a:pPr/>
              <a:t>‹#›</a:t>
            </a:fld>
            <a:endParaRPr lang="ru-RU"/>
          </a:p>
        </p:txBody>
      </p:sp>
    </p:spTree>
    <p:extLst>
      <p:ext uri="{BB962C8B-B14F-4D97-AF65-F5344CB8AC3E}">
        <p14:creationId xmlns:p14="http://schemas.microsoft.com/office/powerpoint/2010/main" xmlns="" val="2521766481"/>
      </p:ext>
    </p:extLst>
  </p:cSld>
  <p:clrMap bg1="lt1" tx1="dk1" bg2="lt2" tx2="dk2" accent1="accent1" accent2="accent2" accent3="accent3" accent4="accent4" accent5="accent5" accent6="accent6" hlink="hlink" folHlink="folHlink"/>
  <p:notesStyle>
    <a:lvl1pPr marL="0" algn="l" defTabSz="913963" rtl="0" eaLnBrk="1" latinLnBrk="0" hangingPunct="1">
      <a:defRPr sz="1200" kern="1200">
        <a:solidFill>
          <a:schemeClr val="tx1"/>
        </a:solidFill>
        <a:latin typeface="+mn-lt"/>
        <a:ea typeface="+mn-ea"/>
        <a:cs typeface="+mn-cs"/>
      </a:defRPr>
    </a:lvl1pPr>
    <a:lvl2pPr marL="456981" algn="l" defTabSz="913963" rtl="0" eaLnBrk="1" latinLnBrk="0" hangingPunct="1">
      <a:defRPr sz="1200" kern="1200">
        <a:solidFill>
          <a:schemeClr val="tx1"/>
        </a:solidFill>
        <a:latin typeface="+mn-lt"/>
        <a:ea typeface="+mn-ea"/>
        <a:cs typeface="+mn-cs"/>
      </a:defRPr>
    </a:lvl2pPr>
    <a:lvl3pPr marL="913963" algn="l" defTabSz="913963" rtl="0" eaLnBrk="1" latinLnBrk="0" hangingPunct="1">
      <a:defRPr sz="1200" kern="1200">
        <a:solidFill>
          <a:schemeClr val="tx1"/>
        </a:solidFill>
        <a:latin typeface="+mn-lt"/>
        <a:ea typeface="+mn-ea"/>
        <a:cs typeface="+mn-cs"/>
      </a:defRPr>
    </a:lvl3pPr>
    <a:lvl4pPr marL="1370942" algn="l" defTabSz="913963" rtl="0" eaLnBrk="1" latinLnBrk="0" hangingPunct="1">
      <a:defRPr sz="1200" kern="1200">
        <a:solidFill>
          <a:schemeClr val="tx1"/>
        </a:solidFill>
        <a:latin typeface="+mn-lt"/>
        <a:ea typeface="+mn-ea"/>
        <a:cs typeface="+mn-cs"/>
      </a:defRPr>
    </a:lvl4pPr>
    <a:lvl5pPr marL="1827924" algn="l" defTabSz="913963" rtl="0" eaLnBrk="1" latinLnBrk="0" hangingPunct="1">
      <a:defRPr sz="1200" kern="1200">
        <a:solidFill>
          <a:schemeClr val="tx1"/>
        </a:solidFill>
        <a:latin typeface="+mn-lt"/>
        <a:ea typeface="+mn-ea"/>
        <a:cs typeface="+mn-cs"/>
      </a:defRPr>
    </a:lvl5pPr>
    <a:lvl6pPr marL="2284907" algn="l" defTabSz="913963" rtl="0" eaLnBrk="1" latinLnBrk="0" hangingPunct="1">
      <a:defRPr sz="1200" kern="1200">
        <a:solidFill>
          <a:schemeClr val="tx1"/>
        </a:solidFill>
        <a:latin typeface="+mn-lt"/>
        <a:ea typeface="+mn-ea"/>
        <a:cs typeface="+mn-cs"/>
      </a:defRPr>
    </a:lvl6pPr>
    <a:lvl7pPr marL="2741885" algn="l" defTabSz="913963" rtl="0" eaLnBrk="1" latinLnBrk="0" hangingPunct="1">
      <a:defRPr sz="1200" kern="1200">
        <a:solidFill>
          <a:schemeClr val="tx1"/>
        </a:solidFill>
        <a:latin typeface="+mn-lt"/>
        <a:ea typeface="+mn-ea"/>
        <a:cs typeface="+mn-cs"/>
      </a:defRPr>
    </a:lvl7pPr>
    <a:lvl8pPr marL="3198866" algn="l" defTabSz="913963" rtl="0" eaLnBrk="1" latinLnBrk="0" hangingPunct="1">
      <a:defRPr sz="1200" kern="1200">
        <a:solidFill>
          <a:schemeClr val="tx1"/>
        </a:solidFill>
        <a:latin typeface="+mn-lt"/>
        <a:ea typeface="+mn-ea"/>
        <a:cs typeface="+mn-cs"/>
      </a:defRPr>
    </a:lvl8pPr>
    <a:lvl9pPr marL="3655845" algn="l" defTabSz="913963"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33"/>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3" y="3886204"/>
            <a:ext cx="6400800" cy="1752600"/>
          </a:xfrm>
        </p:spPr>
        <p:txBody>
          <a:bodyPr/>
          <a:lstStyle>
            <a:lvl1pPr marL="0" indent="0" algn="ctr">
              <a:buNone/>
              <a:defRPr>
                <a:solidFill>
                  <a:schemeClr val="tx1">
                    <a:tint val="75000"/>
                  </a:schemeClr>
                </a:solidFill>
              </a:defRPr>
            </a:lvl1pPr>
            <a:lvl2pPr marL="456981" indent="0" algn="ctr">
              <a:buNone/>
              <a:defRPr>
                <a:solidFill>
                  <a:schemeClr val="tx1">
                    <a:tint val="75000"/>
                  </a:schemeClr>
                </a:solidFill>
              </a:defRPr>
            </a:lvl2pPr>
            <a:lvl3pPr marL="913963" indent="0" algn="ctr">
              <a:buNone/>
              <a:defRPr>
                <a:solidFill>
                  <a:schemeClr val="tx1">
                    <a:tint val="75000"/>
                  </a:schemeClr>
                </a:solidFill>
              </a:defRPr>
            </a:lvl3pPr>
            <a:lvl4pPr marL="1370942" indent="0" algn="ctr">
              <a:buNone/>
              <a:defRPr>
                <a:solidFill>
                  <a:schemeClr val="tx1">
                    <a:tint val="75000"/>
                  </a:schemeClr>
                </a:solidFill>
              </a:defRPr>
            </a:lvl4pPr>
            <a:lvl5pPr marL="1827924" indent="0" algn="ctr">
              <a:buNone/>
              <a:defRPr>
                <a:solidFill>
                  <a:schemeClr val="tx1">
                    <a:tint val="75000"/>
                  </a:schemeClr>
                </a:solidFill>
              </a:defRPr>
            </a:lvl5pPr>
            <a:lvl6pPr marL="2284907" indent="0" algn="ctr">
              <a:buNone/>
              <a:defRPr>
                <a:solidFill>
                  <a:schemeClr val="tx1">
                    <a:tint val="75000"/>
                  </a:schemeClr>
                </a:solidFill>
              </a:defRPr>
            </a:lvl6pPr>
            <a:lvl7pPr marL="2741885" indent="0" algn="ctr">
              <a:buNone/>
              <a:defRPr>
                <a:solidFill>
                  <a:schemeClr val="tx1">
                    <a:tint val="75000"/>
                  </a:schemeClr>
                </a:solidFill>
              </a:defRPr>
            </a:lvl7pPr>
            <a:lvl8pPr marL="3198866" indent="0" algn="ctr">
              <a:buNone/>
              <a:defRPr>
                <a:solidFill>
                  <a:schemeClr val="tx1">
                    <a:tint val="75000"/>
                  </a:schemeClr>
                </a:solidFill>
              </a:defRPr>
            </a:lvl8pPr>
            <a:lvl9pPr marL="3655845"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7"/>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6981" indent="0">
              <a:buNone/>
              <a:defRPr sz="1800">
                <a:solidFill>
                  <a:schemeClr val="tx1">
                    <a:tint val="75000"/>
                  </a:schemeClr>
                </a:solidFill>
              </a:defRPr>
            </a:lvl2pPr>
            <a:lvl3pPr marL="913963" indent="0">
              <a:buNone/>
              <a:defRPr sz="1600">
                <a:solidFill>
                  <a:schemeClr val="tx1">
                    <a:tint val="75000"/>
                  </a:schemeClr>
                </a:solidFill>
              </a:defRPr>
            </a:lvl3pPr>
            <a:lvl4pPr marL="1370942" indent="0">
              <a:buNone/>
              <a:defRPr sz="1400">
                <a:solidFill>
                  <a:schemeClr val="tx1">
                    <a:tint val="75000"/>
                  </a:schemeClr>
                </a:solidFill>
              </a:defRPr>
            </a:lvl4pPr>
            <a:lvl5pPr marL="1827924" indent="0">
              <a:buNone/>
              <a:defRPr sz="1400">
                <a:solidFill>
                  <a:schemeClr val="tx1">
                    <a:tint val="75000"/>
                  </a:schemeClr>
                </a:solidFill>
              </a:defRPr>
            </a:lvl5pPr>
            <a:lvl6pPr marL="2284907" indent="0">
              <a:buNone/>
              <a:defRPr sz="1400">
                <a:solidFill>
                  <a:schemeClr val="tx1">
                    <a:tint val="75000"/>
                  </a:schemeClr>
                </a:solidFill>
              </a:defRPr>
            </a:lvl6pPr>
            <a:lvl7pPr marL="2741885" indent="0">
              <a:buNone/>
              <a:defRPr sz="1400">
                <a:solidFill>
                  <a:schemeClr val="tx1">
                    <a:tint val="75000"/>
                  </a:schemeClr>
                </a:solidFill>
              </a:defRPr>
            </a:lvl7pPr>
            <a:lvl8pPr marL="3198866" indent="0">
              <a:buNone/>
              <a:defRPr sz="1400">
                <a:solidFill>
                  <a:schemeClr val="tx1">
                    <a:tint val="75000"/>
                  </a:schemeClr>
                </a:solidFill>
              </a:defRPr>
            </a:lvl8pPr>
            <a:lvl9pPr marL="3655845"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6981" indent="0">
              <a:buNone/>
              <a:defRPr sz="2000" b="1"/>
            </a:lvl2pPr>
            <a:lvl3pPr marL="913963" indent="0">
              <a:buNone/>
              <a:defRPr sz="1800" b="1"/>
            </a:lvl3pPr>
            <a:lvl4pPr marL="1370942" indent="0">
              <a:buNone/>
              <a:defRPr sz="1600" b="1"/>
            </a:lvl4pPr>
            <a:lvl5pPr marL="1827924" indent="0">
              <a:buNone/>
              <a:defRPr sz="1600" b="1"/>
            </a:lvl5pPr>
            <a:lvl6pPr marL="2284907" indent="0">
              <a:buNone/>
              <a:defRPr sz="1600" b="1"/>
            </a:lvl6pPr>
            <a:lvl7pPr marL="2741885" indent="0">
              <a:buNone/>
              <a:defRPr sz="1600" b="1"/>
            </a:lvl7pPr>
            <a:lvl8pPr marL="3198866" indent="0">
              <a:buNone/>
              <a:defRPr sz="1600" b="1"/>
            </a:lvl8pPr>
            <a:lvl9pPr marL="3655845"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33" y="1535113"/>
            <a:ext cx="4041775" cy="639762"/>
          </a:xfrm>
        </p:spPr>
        <p:txBody>
          <a:bodyPr anchor="b"/>
          <a:lstStyle>
            <a:lvl1pPr marL="0" indent="0">
              <a:buNone/>
              <a:defRPr sz="2400" b="1"/>
            </a:lvl1pPr>
            <a:lvl2pPr marL="456981" indent="0">
              <a:buNone/>
              <a:defRPr sz="2000" b="1"/>
            </a:lvl2pPr>
            <a:lvl3pPr marL="913963" indent="0">
              <a:buNone/>
              <a:defRPr sz="1800" b="1"/>
            </a:lvl3pPr>
            <a:lvl4pPr marL="1370942" indent="0">
              <a:buNone/>
              <a:defRPr sz="1600" b="1"/>
            </a:lvl4pPr>
            <a:lvl5pPr marL="1827924" indent="0">
              <a:buNone/>
              <a:defRPr sz="1600" b="1"/>
            </a:lvl5pPr>
            <a:lvl6pPr marL="2284907" indent="0">
              <a:buNone/>
              <a:defRPr sz="1600" b="1"/>
            </a:lvl6pPr>
            <a:lvl7pPr marL="2741885" indent="0">
              <a:buNone/>
              <a:defRPr sz="1600" b="1"/>
            </a:lvl7pPr>
            <a:lvl8pPr marL="3198866" indent="0">
              <a:buNone/>
              <a:defRPr sz="1600" b="1"/>
            </a:lvl8pPr>
            <a:lvl9pPr marL="3655845"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1"/>
            <a:ext cx="3008313" cy="4691063"/>
          </a:xfrm>
        </p:spPr>
        <p:txBody>
          <a:bodyPr/>
          <a:lstStyle>
            <a:lvl1pPr marL="0" indent="0">
              <a:buNone/>
              <a:defRPr sz="1400"/>
            </a:lvl1pPr>
            <a:lvl2pPr marL="456981" indent="0">
              <a:buNone/>
              <a:defRPr sz="1200"/>
            </a:lvl2pPr>
            <a:lvl3pPr marL="913963" indent="0">
              <a:buNone/>
              <a:defRPr sz="1000"/>
            </a:lvl3pPr>
            <a:lvl4pPr marL="1370942" indent="0">
              <a:buNone/>
              <a:defRPr sz="900"/>
            </a:lvl4pPr>
            <a:lvl5pPr marL="1827924" indent="0">
              <a:buNone/>
              <a:defRPr sz="900"/>
            </a:lvl5pPr>
            <a:lvl6pPr marL="2284907" indent="0">
              <a:buNone/>
              <a:defRPr sz="900"/>
            </a:lvl6pPr>
            <a:lvl7pPr marL="2741885" indent="0">
              <a:buNone/>
              <a:defRPr sz="900"/>
            </a:lvl7pPr>
            <a:lvl8pPr marL="3198866" indent="0">
              <a:buNone/>
              <a:defRPr sz="900"/>
            </a:lvl8pPr>
            <a:lvl9pPr marL="3655845"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6981" indent="0">
              <a:buNone/>
              <a:defRPr sz="2800"/>
            </a:lvl2pPr>
            <a:lvl3pPr marL="913963" indent="0">
              <a:buNone/>
              <a:defRPr sz="2400"/>
            </a:lvl3pPr>
            <a:lvl4pPr marL="1370942" indent="0">
              <a:buNone/>
              <a:defRPr sz="2000"/>
            </a:lvl4pPr>
            <a:lvl5pPr marL="1827924" indent="0">
              <a:buNone/>
              <a:defRPr sz="2000"/>
            </a:lvl5pPr>
            <a:lvl6pPr marL="2284907" indent="0">
              <a:buNone/>
              <a:defRPr sz="2000"/>
            </a:lvl6pPr>
            <a:lvl7pPr marL="2741885" indent="0">
              <a:buNone/>
              <a:defRPr sz="2000"/>
            </a:lvl7pPr>
            <a:lvl8pPr marL="3198866" indent="0">
              <a:buNone/>
              <a:defRPr sz="2000"/>
            </a:lvl8pPr>
            <a:lvl9pPr marL="3655845" indent="0">
              <a:buNone/>
              <a:defRPr sz="2000"/>
            </a:lvl9pPr>
          </a:lstStyle>
          <a:p>
            <a:endParaRPr lang="ru-RU"/>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6981" indent="0">
              <a:buNone/>
              <a:defRPr sz="1200"/>
            </a:lvl2pPr>
            <a:lvl3pPr marL="913963" indent="0">
              <a:buNone/>
              <a:defRPr sz="1000"/>
            </a:lvl3pPr>
            <a:lvl4pPr marL="1370942" indent="0">
              <a:buNone/>
              <a:defRPr sz="900"/>
            </a:lvl4pPr>
            <a:lvl5pPr marL="1827924" indent="0">
              <a:buNone/>
              <a:defRPr sz="900"/>
            </a:lvl5pPr>
            <a:lvl6pPr marL="2284907" indent="0">
              <a:buNone/>
              <a:defRPr sz="900"/>
            </a:lvl6pPr>
            <a:lvl7pPr marL="2741885" indent="0">
              <a:buNone/>
              <a:defRPr sz="900"/>
            </a:lvl7pPr>
            <a:lvl8pPr marL="3198866" indent="0">
              <a:buNone/>
              <a:defRPr sz="900"/>
            </a:lvl8pPr>
            <a:lvl9pPr marL="3655845"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43"/>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24.03.2018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3" y="1122363"/>
            <a:ext cx="6858000" cy="2387600"/>
          </a:xfrm>
        </p:spPr>
        <p:txBody>
          <a:bodyPr anchor="b"/>
          <a:lstStyle>
            <a:lvl1pPr algn="ctr">
              <a:defRPr sz="52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3" y="3602038"/>
            <a:ext cx="6858000" cy="1655762"/>
          </a:xfrm>
        </p:spPr>
        <p:txBody>
          <a:bodyPr/>
          <a:lstStyle>
            <a:lvl1pPr marL="0" indent="0" algn="ctr">
              <a:buNone/>
              <a:defRPr sz="2100"/>
            </a:lvl1pPr>
            <a:lvl2pPr marL="398242" indent="0" algn="ctr">
              <a:buNone/>
              <a:defRPr sz="1700"/>
            </a:lvl2pPr>
            <a:lvl3pPr marL="796481" indent="0" algn="ctr">
              <a:buNone/>
              <a:defRPr sz="1600"/>
            </a:lvl3pPr>
            <a:lvl4pPr marL="1194723" indent="0" algn="ctr">
              <a:buNone/>
              <a:defRPr sz="1400"/>
            </a:lvl4pPr>
            <a:lvl5pPr marL="1592962" indent="0" algn="ctr">
              <a:buNone/>
              <a:defRPr sz="1400"/>
            </a:lvl5pPr>
            <a:lvl6pPr marL="1991204" indent="0" algn="ctr">
              <a:buNone/>
              <a:defRPr sz="1400"/>
            </a:lvl6pPr>
            <a:lvl7pPr marL="2389442" indent="0" algn="ctr">
              <a:buNone/>
              <a:defRPr sz="1400"/>
            </a:lvl7pPr>
            <a:lvl8pPr marL="2787683" indent="0" algn="ctr">
              <a:buNone/>
              <a:defRPr sz="1400"/>
            </a:lvl8pPr>
            <a:lvl9pPr marL="3185924" indent="0" algn="ctr">
              <a:buNone/>
              <a:defRPr sz="14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15266145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137891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7" y="1709745"/>
            <a:ext cx="7886700" cy="2852737"/>
          </a:xfrm>
        </p:spPr>
        <p:txBody>
          <a:bodyPr anchor="b"/>
          <a:lstStyle>
            <a:lvl1pPr>
              <a:defRPr sz="5200"/>
            </a:lvl1pPr>
          </a:lstStyle>
          <a:p>
            <a:r>
              <a:rPr lang="ru-RU" smtClean="0"/>
              <a:t>Образец заголовка</a:t>
            </a:r>
            <a:endParaRPr lang="ru-RU"/>
          </a:p>
        </p:txBody>
      </p:sp>
      <p:sp>
        <p:nvSpPr>
          <p:cNvPr id="3" name="Текст 2"/>
          <p:cNvSpPr>
            <a:spLocks noGrp="1"/>
          </p:cNvSpPr>
          <p:nvPr>
            <p:ph type="body" idx="1"/>
          </p:nvPr>
        </p:nvSpPr>
        <p:spPr>
          <a:xfrm>
            <a:off x="623887" y="4589463"/>
            <a:ext cx="7886700" cy="1500187"/>
          </a:xfrm>
        </p:spPr>
        <p:txBody>
          <a:bodyPr/>
          <a:lstStyle>
            <a:lvl1pPr marL="0" indent="0">
              <a:buNone/>
              <a:defRPr sz="2100">
                <a:solidFill>
                  <a:schemeClr val="tx1">
                    <a:tint val="75000"/>
                  </a:schemeClr>
                </a:solidFill>
              </a:defRPr>
            </a:lvl1pPr>
            <a:lvl2pPr marL="398242" indent="0">
              <a:buNone/>
              <a:defRPr sz="1700">
                <a:solidFill>
                  <a:schemeClr val="tx1">
                    <a:tint val="75000"/>
                  </a:schemeClr>
                </a:solidFill>
              </a:defRPr>
            </a:lvl2pPr>
            <a:lvl3pPr marL="796481" indent="0">
              <a:buNone/>
              <a:defRPr sz="1600">
                <a:solidFill>
                  <a:schemeClr val="tx1">
                    <a:tint val="75000"/>
                  </a:schemeClr>
                </a:solidFill>
              </a:defRPr>
            </a:lvl3pPr>
            <a:lvl4pPr marL="1194723" indent="0">
              <a:buNone/>
              <a:defRPr sz="1400">
                <a:solidFill>
                  <a:schemeClr val="tx1">
                    <a:tint val="75000"/>
                  </a:schemeClr>
                </a:solidFill>
              </a:defRPr>
            </a:lvl4pPr>
            <a:lvl5pPr marL="1592962" indent="0">
              <a:buNone/>
              <a:defRPr sz="1400">
                <a:solidFill>
                  <a:schemeClr val="tx1">
                    <a:tint val="75000"/>
                  </a:schemeClr>
                </a:solidFill>
              </a:defRPr>
            </a:lvl5pPr>
            <a:lvl6pPr marL="1991204" indent="0">
              <a:buNone/>
              <a:defRPr sz="1400">
                <a:solidFill>
                  <a:schemeClr val="tx1">
                    <a:tint val="75000"/>
                  </a:schemeClr>
                </a:solidFill>
              </a:defRPr>
            </a:lvl6pPr>
            <a:lvl7pPr marL="2389442" indent="0">
              <a:buNone/>
              <a:defRPr sz="1400">
                <a:solidFill>
                  <a:schemeClr val="tx1">
                    <a:tint val="75000"/>
                  </a:schemeClr>
                </a:solidFill>
              </a:defRPr>
            </a:lvl7pPr>
            <a:lvl8pPr marL="2787683" indent="0">
              <a:buNone/>
              <a:defRPr sz="1400">
                <a:solidFill>
                  <a:schemeClr val="tx1">
                    <a:tint val="75000"/>
                  </a:schemeClr>
                </a:solidFill>
              </a:defRPr>
            </a:lvl8pPr>
            <a:lvl9pPr marL="3185924"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2393798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29589932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32"/>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4" y="1681163"/>
            <a:ext cx="3868340" cy="823912"/>
          </a:xfrm>
        </p:spPr>
        <p:txBody>
          <a:bodyPr anchor="b"/>
          <a:lstStyle>
            <a:lvl1pPr marL="0" indent="0">
              <a:buNone/>
              <a:defRPr sz="2100" b="1"/>
            </a:lvl1pPr>
            <a:lvl2pPr marL="398242" indent="0">
              <a:buNone/>
              <a:defRPr sz="1700" b="1"/>
            </a:lvl2pPr>
            <a:lvl3pPr marL="796481" indent="0">
              <a:buNone/>
              <a:defRPr sz="1600" b="1"/>
            </a:lvl3pPr>
            <a:lvl4pPr marL="1194723" indent="0">
              <a:buNone/>
              <a:defRPr sz="1400" b="1"/>
            </a:lvl4pPr>
            <a:lvl5pPr marL="1592962" indent="0">
              <a:buNone/>
              <a:defRPr sz="1400" b="1"/>
            </a:lvl5pPr>
            <a:lvl6pPr marL="1991204" indent="0">
              <a:buNone/>
              <a:defRPr sz="1400" b="1"/>
            </a:lvl6pPr>
            <a:lvl7pPr marL="2389442" indent="0">
              <a:buNone/>
              <a:defRPr sz="1400" b="1"/>
            </a:lvl7pPr>
            <a:lvl8pPr marL="2787683" indent="0">
              <a:buNone/>
              <a:defRPr sz="1400" b="1"/>
            </a:lvl8pPr>
            <a:lvl9pPr marL="3185924" indent="0">
              <a:buNone/>
              <a:defRPr sz="1400" b="1"/>
            </a:lvl9pPr>
          </a:lstStyle>
          <a:p>
            <a:pPr lvl="0"/>
            <a:r>
              <a:rPr lang="ru-RU" smtClean="0"/>
              <a:t>Образец текста</a:t>
            </a:r>
          </a:p>
        </p:txBody>
      </p:sp>
      <p:sp>
        <p:nvSpPr>
          <p:cNvPr id="4" name="Объект 3"/>
          <p:cNvSpPr>
            <a:spLocks noGrp="1"/>
          </p:cNvSpPr>
          <p:nvPr>
            <p:ph sz="half" idx="2"/>
          </p:nvPr>
        </p:nvSpPr>
        <p:spPr>
          <a:xfrm>
            <a:off x="629844"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6" y="1681163"/>
            <a:ext cx="3887391" cy="823912"/>
          </a:xfrm>
        </p:spPr>
        <p:txBody>
          <a:bodyPr anchor="b"/>
          <a:lstStyle>
            <a:lvl1pPr marL="0" indent="0">
              <a:buNone/>
              <a:defRPr sz="2100" b="1"/>
            </a:lvl1pPr>
            <a:lvl2pPr marL="398242" indent="0">
              <a:buNone/>
              <a:defRPr sz="1700" b="1"/>
            </a:lvl2pPr>
            <a:lvl3pPr marL="796481" indent="0">
              <a:buNone/>
              <a:defRPr sz="1600" b="1"/>
            </a:lvl3pPr>
            <a:lvl4pPr marL="1194723" indent="0">
              <a:buNone/>
              <a:defRPr sz="1400" b="1"/>
            </a:lvl4pPr>
            <a:lvl5pPr marL="1592962" indent="0">
              <a:buNone/>
              <a:defRPr sz="1400" b="1"/>
            </a:lvl5pPr>
            <a:lvl6pPr marL="1991204" indent="0">
              <a:buNone/>
              <a:defRPr sz="1400" b="1"/>
            </a:lvl6pPr>
            <a:lvl7pPr marL="2389442" indent="0">
              <a:buNone/>
              <a:defRPr sz="1400" b="1"/>
            </a:lvl7pPr>
            <a:lvl8pPr marL="2787683" indent="0">
              <a:buNone/>
              <a:defRPr sz="1400" b="1"/>
            </a:lvl8pPr>
            <a:lvl9pPr marL="3185924" indent="0">
              <a:buNone/>
              <a:defRPr sz="1400" b="1"/>
            </a:lvl9pPr>
          </a:lstStyle>
          <a:p>
            <a:pPr lvl="0"/>
            <a:r>
              <a:rPr lang="ru-RU" smtClean="0"/>
              <a:t>Образец текста</a:t>
            </a:r>
          </a:p>
        </p:txBody>
      </p:sp>
      <p:sp>
        <p:nvSpPr>
          <p:cNvPr id="6" name="Объект 5"/>
          <p:cNvSpPr>
            <a:spLocks noGrp="1"/>
          </p:cNvSpPr>
          <p:nvPr>
            <p:ph sz="quarter" idx="4"/>
          </p:nvPr>
        </p:nvSpPr>
        <p:spPr>
          <a:xfrm>
            <a:off x="4629156"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975614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23004306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6133549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800"/>
            </a:lvl1pPr>
          </a:lstStyle>
          <a:p>
            <a:r>
              <a:rPr lang="ru-RU" smtClean="0"/>
              <a:t>Образец заголовка</a:t>
            </a:r>
            <a:endParaRPr lang="ru-RU"/>
          </a:p>
        </p:txBody>
      </p:sp>
      <p:sp>
        <p:nvSpPr>
          <p:cNvPr id="3" name="Объект 2"/>
          <p:cNvSpPr>
            <a:spLocks noGrp="1"/>
          </p:cNvSpPr>
          <p:nvPr>
            <p:ph idx="1"/>
          </p:nvPr>
        </p:nvSpPr>
        <p:spPr>
          <a:xfrm>
            <a:off x="3887392" y="987425"/>
            <a:ext cx="4629150" cy="4873625"/>
          </a:xfrm>
        </p:spPr>
        <p:txBody>
          <a:bodyPr/>
          <a:lstStyle>
            <a:lvl1pPr>
              <a:defRPr sz="2800"/>
            </a:lvl1pPr>
            <a:lvl2pPr>
              <a:defRPr sz="2400"/>
            </a:lvl2pPr>
            <a:lvl3pPr>
              <a:defRPr sz="2100"/>
            </a:lvl3pPr>
            <a:lvl4pPr>
              <a:defRPr sz="1700"/>
            </a:lvl4pPr>
            <a:lvl5pPr>
              <a:defRPr sz="1700"/>
            </a:lvl5pPr>
            <a:lvl6pPr>
              <a:defRPr sz="1700"/>
            </a:lvl6pPr>
            <a:lvl7pPr>
              <a:defRPr sz="1700"/>
            </a:lvl7pPr>
            <a:lvl8pPr>
              <a:defRPr sz="1700"/>
            </a:lvl8pPr>
            <a:lvl9pPr>
              <a:defRPr sz="17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3"/>
            <a:ext cx="2949178" cy="3811588"/>
          </a:xfrm>
        </p:spPr>
        <p:txBody>
          <a:bodyPr/>
          <a:lstStyle>
            <a:lvl1pPr marL="0" indent="0">
              <a:buNone/>
              <a:defRPr sz="1400"/>
            </a:lvl1pPr>
            <a:lvl2pPr marL="398242" indent="0">
              <a:buNone/>
              <a:defRPr sz="1200"/>
            </a:lvl2pPr>
            <a:lvl3pPr marL="796481" indent="0">
              <a:buNone/>
              <a:defRPr sz="1000"/>
            </a:lvl3pPr>
            <a:lvl4pPr marL="1194723" indent="0">
              <a:buNone/>
              <a:defRPr sz="900"/>
            </a:lvl4pPr>
            <a:lvl5pPr marL="1592962" indent="0">
              <a:buNone/>
              <a:defRPr sz="900"/>
            </a:lvl5pPr>
            <a:lvl6pPr marL="1991204" indent="0">
              <a:buNone/>
              <a:defRPr sz="900"/>
            </a:lvl6pPr>
            <a:lvl7pPr marL="2389442" indent="0">
              <a:buNone/>
              <a:defRPr sz="900"/>
            </a:lvl7pPr>
            <a:lvl8pPr marL="2787683" indent="0">
              <a:buNone/>
              <a:defRPr sz="900"/>
            </a:lvl8pPr>
            <a:lvl9pPr marL="3185924"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1776767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800"/>
            </a:lvl1pPr>
          </a:lstStyle>
          <a:p>
            <a:r>
              <a:rPr lang="ru-RU" smtClean="0"/>
              <a:t>Образец заголовка</a:t>
            </a:r>
            <a:endParaRPr lang="ru-RU"/>
          </a:p>
        </p:txBody>
      </p:sp>
      <p:sp>
        <p:nvSpPr>
          <p:cNvPr id="3" name="Рисунок 2"/>
          <p:cNvSpPr>
            <a:spLocks noGrp="1"/>
          </p:cNvSpPr>
          <p:nvPr>
            <p:ph type="pic" idx="1"/>
          </p:nvPr>
        </p:nvSpPr>
        <p:spPr>
          <a:xfrm>
            <a:off x="3887392" y="987425"/>
            <a:ext cx="4629150" cy="4873625"/>
          </a:xfrm>
        </p:spPr>
        <p:txBody>
          <a:bodyPr/>
          <a:lstStyle>
            <a:lvl1pPr marL="0" indent="0">
              <a:buNone/>
              <a:defRPr sz="2800"/>
            </a:lvl1pPr>
            <a:lvl2pPr marL="398242" indent="0">
              <a:buNone/>
              <a:defRPr sz="2400"/>
            </a:lvl2pPr>
            <a:lvl3pPr marL="796481" indent="0">
              <a:buNone/>
              <a:defRPr sz="2100"/>
            </a:lvl3pPr>
            <a:lvl4pPr marL="1194723" indent="0">
              <a:buNone/>
              <a:defRPr sz="1700"/>
            </a:lvl4pPr>
            <a:lvl5pPr marL="1592962" indent="0">
              <a:buNone/>
              <a:defRPr sz="1700"/>
            </a:lvl5pPr>
            <a:lvl6pPr marL="1991204" indent="0">
              <a:buNone/>
              <a:defRPr sz="1700"/>
            </a:lvl6pPr>
            <a:lvl7pPr marL="2389442" indent="0">
              <a:buNone/>
              <a:defRPr sz="1700"/>
            </a:lvl7pPr>
            <a:lvl8pPr marL="2787683" indent="0">
              <a:buNone/>
              <a:defRPr sz="1700"/>
            </a:lvl8pPr>
            <a:lvl9pPr marL="3185924" indent="0">
              <a:buNone/>
              <a:defRPr sz="1700"/>
            </a:lvl9pPr>
          </a:lstStyle>
          <a:p>
            <a:endParaRPr lang="ru-RU"/>
          </a:p>
        </p:txBody>
      </p:sp>
      <p:sp>
        <p:nvSpPr>
          <p:cNvPr id="4" name="Текст 3"/>
          <p:cNvSpPr>
            <a:spLocks noGrp="1"/>
          </p:cNvSpPr>
          <p:nvPr>
            <p:ph type="body" sz="half" idx="2"/>
          </p:nvPr>
        </p:nvSpPr>
        <p:spPr>
          <a:xfrm>
            <a:off x="629841" y="2057403"/>
            <a:ext cx="2949178" cy="3811588"/>
          </a:xfrm>
        </p:spPr>
        <p:txBody>
          <a:bodyPr/>
          <a:lstStyle>
            <a:lvl1pPr marL="0" indent="0">
              <a:buNone/>
              <a:defRPr sz="1400"/>
            </a:lvl1pPr>
            <a:lvl2pPr marL="398242" indent="0">
              <a:buNone/>
              <a:defRPr sz="1200"/>
            </a:lvl2pPr>
            <a:lvl3pPr marL="796481" indent="0">
              <a:buNone/>
              <a:defRPr sz="1000"/>
            </a:lvl3pPr>
            <a:lvl4pPr marL="1194723" indent="0">
              <a:buNone/>
              <a:defRPr sz="900"/>
            </a:lvl4pPr>
            <a:lvl5pPr marL="1592962" indent="0">
              <a:buNone/>
              <a:defRPr sz="900"/>
            </a:lvl5pPr>
            <a:lvl6pPr marL="1991204" indent="0">
              <a:buNone/>
              <a:defRPr sz="900"/>
            </a:lvl6pPr>
            <a:lvl7pPr marL="2389442" indent="0">
              <a:buNone/>
              <a:defRPr sz="900"/>
            </a:lvl7pPr>
            <a:lvl8pPr marL="2787683" indent="0">
              <a:buNone/>
              <a:defRPr sz="900"/>
            </a:lvl8pPr>
            <a:lvl9pPr marL="3185924"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4187588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7680885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81"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3"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7347298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1" y="1122363"/>
            <a:ext cx="6858000" cy="2387600"/>
          </a:xfrm>
        </p:spPr>
        <p:txBody>
          <a:bodyPr anchor="b"/>
          <a:lstStyle>
            <a:lvl1pPr algn="ctr">
              <a:defRPr sz="52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1" y="3602038"/>
            <a:ext cx="6858000" cy="1655762"/>
          </a:xfrm>
        </p:spPr>
        <p:txBody>
          <a:bodyPr/>
          <a:lstStyle>
            <a:lvl1pPr marL="0" indent="0" algn="ctr">
              <a:buNone/>
              <a:defRPr sz="2100"/>
            </a:lvl1pPr>
            <a:lvl2pPr marL="398404" indent="0" algn="ctr">
              <a:buNone/>
              <a:defRPr sz="1700"/>
            </a:lvl2pPr>
            <a:lvl3pPr marL="796808" indent="0" algn="ctr">
              <a:buNone/>
              <a:defRPr sz="1600"/>
            </a:lvl3pPr>
            <a:lvl4pPr marL="1195212" indent="0" algn="ctr">
              <a:buNone/>
              <a:defRPr sz="1400"/>
            </a:lvl4pPr>
            <a:lvl5pPr marL="1593616" indent="0" algn="ctr">
              <a:buNone/>
              <a:defRPr sz="1400"/>
            </a:lvl5pPr>
            <a:lvl6pPr marL="1992020" indent="0" algn="ctr">
              <a:buNone/>
              <a:defRPr sz="1400"/>
            </a:lvl6pPr>
            <a:lvl7pPr marL="2390424" indent="0" algn="ctr">
              <a:buNone/>
              <a:defRPr sz="1400"/>
            </a:lvl7pPr>
            <a:lvl8pPr marL="2788829" indent="0" algn="ctr">
              <a:buNone/>
              <a:defRPr sz="1400"/>
            </a:lvl8pPr>
            <a:lvl9pPr marL="3187233" indent="0" algn="ctr">
              <a:buNone/>
              <a:defRPr sz="14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26501759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40173264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7" y="1709739"/>
            <a:ext cx="7886700" cy="2852737"/>
          </a:xfrm>
        </p:spPr>
        <p:txBody>
          <a:bodyPr anchor="b"/>
          <a:lstStyle>
            <a:lvl1pPr>
              <a:defRPr sz="5200"/>
            </a:lvl1pPr>
          </a:lstStyle>
          <a:p>
            <a:r>
              <a:rPr lang="ru-RU" smtClean="0"/>
              <a:t>Образец заголовка</a:t>
            </a:r>
            <a:endParaRPr lang="ru-RU"/>
          </a:p>
        </p:txBody>
      </p:sp>
      <p:sp>
        <p:nvSpPr>
          <p:cNvPr id="3" name="Текст 2"/>
          <p:cNvSpPr>
            <a:spLocks noGrp="1"/>
          </p:cNvSpPr>
          <p:nvPr>
            <p:ph type="body" idx="1"/>
          </p:nvPr>
        </p:nvSpPr>
        <p:spPr>
          <a:xfrm>
            <a:off x="623887" y="4589463"/>
            <a:ext cx="7886700" cy="1500187"/>
          </a:xfrm>
        </p:spPr>
        <p:txBody>
          <a:bodyPr/>
          <a:lstStyle>
            <a:lvl1pPr marL="0" indent="0">
              <a:buNone/>
              <a:defRPr sz="2100">
                <a:solidFill>
                  <a:schemeClr val="tx1">
                    <a:tint val="75000"/>
                  </a:schemeClr>
                </a:solidFill>
              </a:defRPr>
            </a:lvl1pPr>
            <a:lvl2pPr marL="398404" indent="0">
              <a:buNone/>
              <a:defRPr sz="1700">
                <a:solidFill>
                  <a:schemeClr val="tx1">
                    <a:tint val="75000"/>
                  </a:schemeClr>
                </a:solidFill>
              </a:defRPr>
            </a:lvl2pPr>
            <a:lvl3pPr marL="796808" indent="0">
              <a:buNone/>
              <a:defRPr sz="1600">
                <a:solidFill>
                  <a:schemeClr val="tx1">
                    <a:tint val="75000"/>
                  </a:schemeClr>
                </a:solidFill>
              </a:defRPr>
            </a:lvl3pPr>
            <a:lvl4pPr marL="1195212" indent="0">
              <a:buNone/>
              <a:defRPr sz="1400">
                <a:solidFill>
                  <a:schemeClr val="tx1">
                    <a:tint val="75000"/>
                  </a:schemeClr>
                </a:solidFill>
              </a:defRPr>
            </a:lvl4pPr>
            <a:lvl5pPr marL="1593616" indent="0">
              <a:buNone/>
              <a:defRPr sz="1400">
                <a:solidFill>
                  <a:schemeClr val="tx1">
                    <a:tint val="75000"/>
                  </a:schemeClr>
                </a:solidFill>
              </a:defRPr>
            </a:lvl5pPr>
            <a:lvl6pPr marL="1992020" indent="0">
              <a:buNone/>
              <a:defRPr sz="1400">
                <a:solidFill>
                  <a:schemeClr val="tx1">
                    <a:tint val="75000"/>
                  </a:schemeClr>
                </a:solidFill>
              </a:defRPr>
            </a:lvl6pPr>
            <a:lvl7pPr marL="2390424" indent="0">
              <a:buNone/>
              <a:defRPr sz="1400">
                <a:solidFill>
                  <a:schemeClr val="tx1">
                    <a:tint val="75000"/>
                  </a:schemeClr>
                </a:solidFill>
              </a:defRPr>
            </a:lvl7pPr>
            <a:lvl8pPr marL="2788829" indent="0">
              <a:buNone/>
              <a:defRPr sz="1400">
                <a:solidFill>
                  <a:schemeClr val="tx1">
                    <a:tint val="75000"/>
                  </a:schemeClr>
                </a:solidFill>
              </a:defRPr>
            </a:lvl8pPr>
            <a:lvl9pPr marL="3187233"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18905262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18534064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2100" b="1"/>
            </a:lvl1pPr>
            <a:lvl2pPr marL="398404" indent="0">
              <a:buNone/>
              <a:defRPr sz="1700" b="1"/>
            </a:lvl2pPr>
            <a:lvl3pPr marL="796808" indent="0">
              <a:buNone/>
              <a:defRPr sz="1600" b="1"/>
            </a:lvl3pPr>
            <a:lvl4pPr marL="1195212" indent="0">
              <a:buNone/>
              <a:defRPr sz="1400" b="1"/>
            </a:lvl4pPr>
            <a:lvl5pPr marL="1593616" indent="0">
              <a:buNone/>
              <a:defRPr sz="1400" b="1"/>
            </a:lvl5pPr>
            <a:lvl6pPr marL="1992020" indent="0">
              <a:buNone/>
              <a:defRPr sz="1400" b="1"/>
            </a:lvl6pPr>
            <a:lvl7pPr marL="2390424" indent="0">
              <a:buNone/>
              <a:defRPr sz="1400" b="1"/>
            </a:lvl7pPr>
            <a:lvl8pPr marL="2788829" indent="0">
              <a:buNone/>
              <a:defRPr sz="1400" b="1"/>
            </a:lvl8pPr>
            <a:lvl9pPr marL="3187233" indent="0">
              <a:buNone/>
              <a:defRPr sz="14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2100" b="1"/>
            </a:lvl1pPr>
            <a:lvl2pPr marL="398404" indent="0">
              <a:buNone/>
              <a:defRPr sz="1700" b="1"/>
            </a:lvl2pPr>
            <a:lvl3pPr marL="796808" indent="0">
              <a:buNone/>
              <a:defRPr sz="1600" b="1"/>
            </a:lvl3pPr>
            <a:lvl4pPr marL="1195212" indent="0">
              <a:buNone/>
              <a:defRPr sz="1400" b="1"/>
            </a:lvl4pPr>
            <a:lvl5pPr marL="1593616" indent="0">
              <a:buNone/>
              <a:defRPr sz="1400" b="1"/>
            </a:lvl5pPr>
            <a:lvl6pPr marL="1992020" indent="0">
              <a:buNone/>
              <a:defRPr sz="1400" b="1"/>
            </a:lvl6pPr>
            <a:lvl7pPr marL="2390424" indent="0">
              <a:buNone/>
              <a:defRPr sz="1400" b="1"/>
            </a:lvl7pPr>
            <a:lvl8pPr marL="2788829" indent="0">
              <a:buNone/>
              <a:defRPr sz="1400" b="1"/>
            </a:lvl8pPr>
            <a:lvl9pPr marL="3187233" indent="0">
              <a:buNone/>
              <a:defRPr sz="14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22540209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18865814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18673149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800"/>
            </a:lvl1pPr>
          </a:lstStyle>
          <a:p>
            <a:r>
              <a:rPr lang="ru-RU" smtClean="0"/>
              <a:t>Образец заголовка</a:t>
            </a:r>
            <a:endParaRPr lang="ru-RU"/>
          </a:p>
        </p:txBody>
      </p:sp>
      <p:sp>
        <p:nvSpPr>
          <p:cNvPr id="3" name="Объект 2"/>
          <p:cNvSpPr>
            <a:spLocks noGrp="1"/>
          </p:cNvSpPr>
          <p:nvPr>
            <p:ph idx="1"/>
          </p:nvPr>
        </p:nvSpPr>
        <p:spPr>
          <a:xfrm>
            <a:off x="3887392" y="987425"/>
            <a:ext cx="4629150" cy="4873625"/>
          </a:xfrm>
        </p:spPr>
        <p:txBody>
          <a:bodyPr/>
          <a:lstStyle>
            <a:lvl1pPr>
              <a:defRPr sz="2800"/>
            </a:lvl1pPr>
            <a:lvl2pPr>
              <a:defRPr sz="2400"/>
            </a:lvl2pPr>
            <a:lvl3pPr>
              <a:defRPr sz="2100"/>
            </a:lvl3pPr>
            <a:lvl4pPr>
              <a:defRPr sz="1700"/>
            </a:lvl4pPr>
            <a:lvl5pPr>
              <a:defRPr sz="1700"/>
            </a:lvl5pPr>
            <a:lvl6pPr>
              <a:defRPr sz="1700"/>
            </a:lvl6pPr>
            <a:lvl7pPr>
              <a:defRPr sz="1700"/>
            </a:lvl7pPr>
            <a:lvl8pPr>
              <a:defRPr sz="1700"/>
            </a:lvl8pPr>
            <a:lvl9pPr>
              <a:defRPr sz="17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1"/>
            <a:ext cx="2949178" cy="3811588"/>
          </a:xfrm>
        </p:spPr>
        <p:txBody>
          <a:bodyPr/>
          <a:lstStyle>
            <a:lvl1pPr marL="0" indent="0">
              <a:buNone/>
              <a:defRPr sz="1400"/>
            </a:lvl1pPr>
            <a:lvl2pPr marL="398404" indent="0">
              <a:buNone/>
              <a:defRPr sz="1200"/>
            </a:lvl2pPr>
            <a:lvl3pPr marL="796808" indent="0">
              <a:buNone/>
              <a:defRPr sz="1000"/>
            </a:lvl3pPr>
            <a:lvl4pPr marL="1195212" indent="0">
              <a:buNone/>
              <a:defRPr sz="900"/>
            </a:lvl4pPr>
            <a:lvl5pPr marL="1593616" indent="0">
              <a:buNone/>
              <a:defRPr sz="900"/>
            </a:lvl5pPr>
            <a:lvl6pPr marL="1992020" indent="0">
              <a:buNone/>
              <a:defRPr sz="900"/>
            </a:lvl6pPr>
            <a:lvl7pPr marL="2390424" indent="0">
              <a:buNone/>
              <a:defRPr sz="900"/>
            </a:lvl7pPr>
            <a:lvl8pPr marL="2788829" indent="0">
              <a:buNone/>
              <a:defRPr sz="900"/>
            </a:lvl8pPr>
            <a:lvl9pPr marL="3187233"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4862285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800"/>
            </a:lvl1pPr>
          </a:lstStyle>
          <a:p>
            <a:r>
              <a:rPr lang="ru-RU" smtClean="0"/>
              <a:t>Образец заголовка</a:t>
            </a:r>
            <a:endParaRPr lang="ru-RU"/>
          </a:p>
        </p:txBody>
      </p:sp>
      <p:sp>
        <p:nvSpPr>
          <p:cNvPr id="3" name="Рисунок 2"/>
          <p:cNvSpPr>
            <a:spLocks noGrp="1"/>
          </p:cNvSpPr>
          <p:nvPr>
            <p:ph type="pic" idx="1"/>
          </p:nvPr>
        </p:nvSpPr>
        <p:spPr>
          <a:xfrm>
            <a:off x="3887392" y="987425"/>
            <a:ext cx="4629150" cy="4873625"/>
          </a:xfrm>
        </p:spPr>
        <p:txBody>
          <a:bodyPr/>
          <a:lstStyle>
            <a:lvl1pPr marL="0" indent="0">
              <a:buNone/>
              <a:defRPr sz="2800"/>
            </a:lvl1pPr>
            <a:lvl2pPr marL="398404" indent="0">
              <a:buNone/>
              <a:defRPr sz="2400"/>
            </a:lvl2pPr>
            <a:lvl3pPr marL="796808" indent="0">
              <a:buNone/>
              <a:defRPr sz="2100"/>
            </a:lvl3pPr>
            <a:lvl4pPr marL="1195212" indent="0">
              <a:buNone/>
              <a:defRPr sz="1700"/>
            </a:lvl4pPr>
            <a:lvl5pPr marL="1593616" indent="0">
              <a:buNone/>
              <a:defRPr sz="1700"/>
            </a:lvl5pPr>
            <a:lvl6pPr marL="1992020" indent="0">
              <a:buNone/>
              <a:defRPr sz="1700"/>
            </a:lvl6pPr>
            <a:lvl7pPr marL="2390424" indent="0">
              <a:buNone/>
              <a:defRPr sz="1700"/>
            </a:lvl7pPr>
            <a:lvl8pPr marL="2788829" indent="0">
              <a:buNone/>
              <a:defRPr sz="1700"/>
            </a:lvl8pPr>
            <a:lvl9pPr marL="3187233" indent="0">
              <a:buNone/>
              <a:defRPr sz="1700"/>
            </a:lvl9pPr>
          </a:lstStyle>
          <a:p>
            <a:endParaRPr lang="ru-RU"/>
          </a:p>
        </p:txBody>
      </p:sp>
      <p:sp>
        <p:nvSpPr>
          <p:cNvPr id="4" name="Текст 3"/>
          <p:cNvSpPr>
            <a:spLocks noGrp="1"/>
          </p:cNvSpPr>
          <p:nvPr>
            <p:ph type="body" sz="half" idx="2"/>
          </p:nvPr>
        </p:nvSpPr>
        <p:spPr>
          <a:xfrm>
            <a:off x="629841" y="2057401"/>
            <a:ext cx="2949178" cy="3811588"/>
          </a:xfrm>
        </p:spPr>
        <p:txBody>
          <a:bodyPr/>
          <a:lstStyle>
            <a:lvl1pPr marL="0" indent="0">
              <a:buNone/>
              <a:defRPr sz="1400"/>
            </a:lvl1pPr>
            <a:lvl2pPr marL="398404" indent="0">
              <a:buNone/>
              <a:defRPr sz="1200"/>
            </a:lvl2pPr>
            <a:lvl3pPr marL="796808" indent="0">
              <a:buNone/>
              <a:defRPr sz="1000"/>
            </a:lvl3pPr>
            <a:lvl4pPr marL="1195212" indent="0">
              <a:buNone/>
              <a:defRPr sz="900"/>
            </a:lvl4pPr>
            <a:lvl5pPr marL="1593616" indent="0">
              <a:buNone/>
              <a:defRPr sz="900"/>
            </a:lvl5pPr>
            <a:lvl6pPr marL="1992020" indent="0">
              <a:buNone/>
              <a:defRPr sz="900"/>
            </a:lvl6pPr>
            <a:lvl7pPr marL="2390424" indent="0">
              <a:buNone/>
              <a:defRPr sz="900"/>
            </a:lvl7pPr>
            <a:lvl8pPr marL="2788829" indent="0">
              <a:buNone/>
              <a:defRPr sz="900"/>
            </a:lvl8pPr>
            <a:lvl9pPr marL="3187233"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12774082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1986149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A9B7BE8-E1EA-4FB7-A09A-AC6FBB3B3C6C}" type="datetimeFigureOut">
              <a:rPr lang="ru-RU" smtClean="0">
                <a:solidFill>
                  <a:prstClr val="black">
                    <a:tint val="75000"/>
                  </a:prstClr>
                </a:solidFill>
              </a:rPr>
              <a:pPr/>
              <a:t>24.03.2018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354AAD-CD79-42C4-9111-D68E75E90B84}"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674093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3" y="274639"/>
            <a:ext cx="8229600" cy="1143000"/>
          </a:xfrm>
          <a:prstGeom prst="rect">
            <a:avLst/>
          </a:prstGeom>
        </p:spPr>
        <p:txBody>
          <a:bodyPr vert="horz" lIns="91392" tIns="45698" rIns="91392" bIns="45698"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3" y="1600201"/>
            <a:ext cx="8229600" cy="4525963"/>
          </a:xfrm>
          <a:prstGeom prst="rect">
            <a:avLst/>
          </a:prstGeom>
        </p:spPr>
        <p:txBody>
          <a:bodyPr vert="horz" lIns="91392" tIns="45698" rIns="91392" bIns="45698"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3" y="6356358"/>
            <a:ext cx="2133600" cy="365125"/>
          </a:xfrm>
          <a:prstGeom prst="rect">
            <a:avLst/>
          </a:prstGeom>
        </p:spPr>
        <p:txBody>
          <a:bodyPr vert="horz" lIns="91392" tIns="45698" rIns="91392" bIns="45698" rtlCol="0" anchor="ctr"/>
          <a:lstStyle>
            <a:lvl1pPr algn="l">
              <a:defRPr sz="1200">
                <a:solidFill>
                  <a:schemeClr val="tx1">
                    <a:tint val="75000"/>
                  </a:schemeClr>
                </a:solidFill>
              </a:defRPr>
            </a:lvl1pPr>
          </a:lstStyle>
          <a:p>
            <a:fld id="{B4C71EC6-210F-42DE-9C53-41977AD35B3D}" type="datetimeFigureOut">
              <a:rPr lang="ru-RU" smtClean="0"/>
              <a:pPr/>
              <a:t>24.03.2018</a:t>
            </a:fld>
            <a:endParaRPr lang="ru-RU"/>
          </a:p>
        </p:txBody>
      </p:sp>
      <p:sp>
        <p:nvSpPr>
          <p:cNvPr id="5" name="Нижний колонтитул 4"/>
          <p:cNvSpPr>
            <a:spLocks noGrp="1"/>
          </p:cNvSpPr>
          <p:nvPr>
            <p:ph type="ftr" sz="quarter" idx="3"/>
          </p:nvPr>
        </p:nvSpPr>
        <p:spPr>
          <a:xfrm>
            <a:off x="3124200" y="6356358"/>
            <a:ext cx="2895600" cy="365125"/>
          </a:xfrm>
          <a:prstGeom prst="rect">
            <a:avLst/>
          </a:prstGeom>
        </p:spPr>
        <p:txBody>
          <a:bodyPr vert="horz" lIns="91392" tIns="45698" rIns="91392" bIns="45698"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3" y="6356358"/>
            <a:ext cx="2133600" cy="365125"/>
          </a:xfrm>
          <a:prstGeom prst="rect">
            <a:avLst/>
          </a:prstGeom>
        </p:spPr>
        <p:txBody>
          <a:bodyPr vert="horz" lIns="91392" tIns="45698" rIns="91392" bIns="45698"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3963" rtl="0" eaLnBrk="1" latinLnBrk="0" hangingPunct="1">
        <a:spcBef>
          <a:spcPct val="0"/>
        </a:spcBef>
        <a:buNone/>
        <a:defRPr sz="4400" kern="1200">
          <a:solidFill>
            <a:schemeClr val="tx1"/>
          </a:solidFill>
          <a:latin typeface="+mj-lt"/>
          <a:ea typeface="+mj-ea"/>
          <a:cs typeface="+mj-cs"/>
        </a:defRPr>
      </a:lvl1pPr>
    </p:titleStyle>
    <p:bodyStyle>
      <a:lvl1pPr marL="342736" indent="-342736" algn="l" defTabSz="913963"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594" indent="-285610" algn="l" defTabSz="913963"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452" indent="-228491" algn="l" defTabSz="913963"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434" indent="-228491" algn="l" defTabSz="913963"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6414" indent="-228491" algn="l" defTabSz="913963"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3395" indent="-228491" algn="l" defTabSz="9139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379" indent="-228491" algn="l" defTabSz="9139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356" indent="-228491" algn="l" defTabSz="9139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338" indent="-228491" algn="l" defTabSz="9139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3963" rtl="0" eaLnBrk="1" latinLnBrk="0" hangingPunct="1">
        <a:defRPr sz="1800" kern="1200">
          <a:solidFill>
            <a:schemeClr val="tx1"/>
          </a:solidFill>
          <a:latin typeface="+mn-lt"/>
          <a:ea typeface="+mn-ea"/>
          <a:cs typeface="+mn-cs"/>
        </a:defRPr>
      </a:lvl1pPr>
      <a:lvl2pPr marL="456981" algn="l" defTabSz="913963" rtl="0" eaLnBrk="1" latinLnBrk="0" hangingPunct="1">
        <a:defRPr sz="1800" kern="1200">
          <a:solidFill>
            <a:schemeClr val="tx1"/>
          </a:solidFill>
          <a:latin typeface="+mn-lt"/>
          <a:ea typeface="+mn-ea"/>
          <a:cs typeface="+mn-cs"/>
        </a:defRPr>
      </a:lvl2pPr>
      <a:lvl3pPr marL="913963" algn="l" defTabSz="913963" rtl="0" eaLnBrk="1" latinLnBrk="0" hangingPunct="1">
        <a:defRPr sz="1800" kern="1200">
          <a:solidFill>
            <a:schemeClr val="tx1"/>
          </a:solidFill>
          <a:latin typeface="+mn-lt"/>
          <a:ea typeface="+mn-ea"/>
          <a:cs typeface="+mn-cs"/>
        </a:defRPr>
      </a:lvl3pPr>
      <a:lvl4pPr marL="1370942" algn="l" defTabSz="913963" rtl="0" eaLnBrk="1" latinLnBrk="0" hangingPunct="1">
        <a:defRPr sz="1800" kern="1200">
          <a:solidFill>
            <a:schemeClr val="tx1"/>
          </a:solidFill>
          <a:latin typeface="+mn-lt"/>
          <a:ea typeface="+mn-ea"/>
          <a:cs typeface="+mn-cs"/>
        </a:defRPr>
      </a:lvl4pPr>
      <a:lvl5pPr marL="1827924" algn="l" defTabSz="913963" rtl="0" eaLnBrk="1" latinLnBrk="0" hangingPunct="1">
        <a:defRPr sz="1800" kern="1200">
          <a:solidFill>
            <a:schemeClr val="tx1"/>
          </a:solidFill>
          <a:latin typeface="+mn-lt"/>
          <a:ea typeface="+mn-ea"/>
          <a:cs typeface="+mn-cs"/>
        </a:defRPr>
      </a:lvl5pPr>
      <a:lvl6pPr marL="2284907" algn="l" defTabSz="913963" rtl="0" eaLnBrk="1" latinLnBrk="0" hangingPunct="1">
        <a:defRPr sz="1800" kern="1200">
          <a:solidFill>
            <a:schemeClr val="tx1"/>
          </a:solidFill>
          <a:latin typeface="+mn-lt"/>
          <a:ea typeface="+mn-ea"/>
          <a:cs typeface="+mn-cs"/>
        </a:defRPr>
      </a:lvl6pPr>
      <a:lvl7pPr marL="2741885" algn="l" defTabSz="913963" rtl="0" eaLnBrk="1" latinLnBrk="0" hangingPunct="1">
        <a:defRPr sz="1800" kern="1200">
          <a:solidFill>
            <a:schemeClr val="tx1"/>
          </a:solidFill>
          <a:latin typeface="+mn-lt"/>
          <a:ea typeface="+mn-ea"/>
          <a:cs typeface="+mn-cs"/>
        </a:defRPr>
      </a:lvl7pPr>
      <a:lvl8pPr marL="3198866" algn="l" defTabSz="913963" rtl="0" eaLnBrk="1" latinLnBrk="0" hangingPunct="1">
        <a:defRPr sz="1800" kern="1200">
          <a:solidFill>
            <a:schemeClr val="tx1"/>
          </a:solidFill>
          <a:latin typeface="+mn-lt"/>
          <a:ea typeface="+mn-ea"/>
          <a:cs typeface="+mn-cs"/>
        </a:defRPr>
      </a:lvl8pPr>
      <a:lvl9pPr marL="3655845" algn="l" defTabSz="9139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32"/>
            <a:ext cx="7886700" cy="1325563"/>
          </a:xfrm>
          <a:prstGeom prst="rect">
            <a:avLst/>
          </a:prstGeom>
        </p:spPr>
        <p:txBody>
          <a:bodyPr vert="horz" lIns="79648" tIns="39823" rIns="79648" bIns="39823"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79648" tIns="39823" rIns="79648" bIns="39823"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7"/>
            <a:ext cx="2057400" cy="365125"/>
          </a:xfrm>
          <a:prstGeom prst="rect">
            <a:avLst/>
          </a:prstGeom>
        </p:spPr>
        <p:txBody>
          <a:bodyPr vert="horz" lIns="79648" tIns="39823" rIns="79648" bIns="39823" rtlCol="0" anchor="ctr"/>
          <a:lstStyle>
            <a:lvl1pPr algn="l">
              <a:defRPr sz="1000">
                <a:solidFill>
                  <a:schemeClr val="tx1">
                    <a:tint val="75000"/>
                  </a:schemeClr>
                </a:solidFill>
              </a:defRPr>
            </a:lvl1pPr>
          </a:lstStyle>
          <a:p>
            <a:pPr defTabSz="796481"/>
            <a:fld id="{8A9B7BE8-E1EA-4FB7-A09A-AC6FBB3B3C6C}" type="datetimeFigureOut">
              <a:rPr lang="ru-RU" smtClean="0">
                <a:solidFill>
                  <a:prstClr val="black">
                    <a:tint val="75000"/>
                  </a:prstClr>
                </a:solidFill>
              </a:rPr>
              <a:pPr defTabSz="796481"/>
              <a:t>24.03.2018</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028950" y="6356357"/>
            <a:ext cx="3086100" cy="365125"/>
          </a:xfrm>
          <a:prstGeom prst="rect">
            <a:avLst/>
          </a:prstGeom>
        </p:spPr>
        <p:txBody>
          <a:bodyPr vert="horz" lIns="79648" tIns="39823" rIns="79648" bIns="39823" rtlCol="0" anchor="ctr"/>
          <a:lstStyle>
            <a:lvl1pPr algn="ctr">
              <a:defRPr sz="1000">
                <a:solidFill>
                  <a:schemeClr val="tx1">
                    <a:tint val="75000"/>
                  </a:schemeClr>
                </a:solidFill>
              </a:defRPr>
            </a:lvl1pPr>
          </a:lstStyle>
          <a:p>
            <a:pPr defTabSz="796481"/>
            <a:endParaRPr lang="ru-RU">
              <a:solidFill>
                <a:prstClr val="black">
                  <a:tint val="75000"/>
                </a:prstClr>
              </a:solidFill>
            </a:endParaRPr>
          </a:p>
        </p:txBody>
      </p:sp>
      <p:sp>
        <p:nvSpPr>
          <p:cNvPr id="6" name="Номер слайда 5"/>
          <p:cNvSpPr>
            <a:spLocks noGrp="1"/>
          </p:cNvSpPr>
          <p:nvPr>
            <p:ph type="sldNum" sz="quarter" idx="4"/>
          </p:nvPr>
        </p:nvSpPr>
        <p:spPr>
          <a:xfrm>
            <a:off x="6457950" y="6356357"/>
            <a:ext cx="2057400" cy="365125"/>
          </a:xfrm>
          <a:prstGeom prst="rect">
            <a:avLst/>
          </a:prstGeom>
        </p:spPr>
        <p:txBody>
          <a:bodyPr vert="horz" lIns="79648" tIns="39823" rIns="79648" bIns="39823" rtlCol="0" anchor="ctr"/>
          <a:lstStyle>
            <a:lvl1pPr algn="r">
              <a:defRPr sz="1000">
                <a:solidFill>
                  <a:schemeClr val="tx1">
                    <a:tint val="75000"/>
                  </a:schemeClr>
                </a:solidFill>
              </a:defRPr>
            </a:lvl1pPr>
          </a:lstStyle>
          <a:p>
            <a:pPr defTabSz="796481"/>
            <a:fld id="{72354AAD-CD79-42C4-9111-D68E75E90B84}" type="slidenum">
              <a:rPr lang="ru-RU" smtClean="0">
                <a:solidFill>
                  <a:prstClr val="black">
                    <a:tint val="75000"/>
                  </a:prstClr>
                </a:solidFill>
              </a:rPr>
              <a:pPr defTabSz="796481"/>
              <a:t>‹#›</a:t>
            </a:fld>
            <a:endParaRPr lang="ru-RU">
              <a:solidFill>
                <a:prstClr val="black">
                  <a:tint val="75000"/>
                </a:prstClr>
              </a:solidFill>
            </a:endParaRPr>
          </a:p>
        </p:txBody>
      </p:sp>
    </p:spTree>
    <p:extLst>
      <p:ext uri="{BB962C8B-B14F-4D97-AF65-F5344CB8AC3E}">
        <p14:creationId xmlns:p14="http://schemas.microsoft.com/office/powerpoint/2010/main" xmlns="" val="40801371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96481" rtl="0" eaLnBrk="1" latinLnBrk="0" hangingPunct="1">
        <a:lnSpc>
          <a:spcPct val="90000"/>
        </a:lnSpc>
        <a:spcBef>
          <a:spcPct val="0"/>
        </a:spcBef>
        <a:buNone/>
        <a:defRPr sz="3800" kern="1200">
          <a:solidFill>
            <a:schemeClr val="tx1"/>
          </a:solidFill>
          <a:latin typeface="+mj-lt"/>
          <a:ea typeface="+mj-ea"/>
          <a:cs typeface="+mj-cs"/>
        </a:defRPr>
      </a:lvl1pPr>
    </p:titleStyle>
    <p:bodyStyle>
      <a:lvl1pPr marL="199118" indent="-199118" algn="l" defTabSz="796481" rtl="0" eaLnBrk="1" latinLnBrk="0" hangingPunct="1">
        <a:lnSpc>
          <a:spcPct val="90000"/>
        </a:lnSpc>
        <a:spcBef>
          <a:spcPts val="871"/>
        </a:spcBef>
        <a:buFont typeface="Arial" panose="020B0604020202020204" pitchFamily="34" charset="0"/>
        <a:buChar char="•"/>
        <a:defRPr sz="2400" kern="1200">
          <a:solidFill>
            <a:schemeClr val="tx1"/>
          </a:solidFill>
          <a:latin typeface="+mn-lt"/>
          <a:ea typeface="+mn-ea"/>
          <a:cs typeface="+mn-cs"/>
        </a:defRPr>
      </a:lvl1pPr>
      <a:lvl2pPr marL="597360" indent="-199118" algn="l" defTabSz="796481" rtl="0" eaLnBrk="1" latinLnBrk="0" hangingPunct="1">
        <a:lnSpc>
          <a:spcPct val="90000"/>
        </a:lnSpc>
        <a:spcBef>
          <a:spcPts val="436"/>
        </a:spcBef>
        <a:buFont typeface="Arial" panose="020B0604020202020204" pitchFamily="34" charset="0"/>
        <a:buChar char="•"/>
        <a:defRPr sz="2100" kern="1200">
          <a:solidFill>
            <a:schemeClr val="tx1"/>
          </a:solidFill>
          <a:latin typeface="+mn-lt"/>
          <a:ea typeface="+mn-ea"/>
          <a:cs typeface="+mn-cs"/>
        </a:defRPr>
      </a:lvl2pPr>
      <a:lvl3pPr marL="995601" indent="-199118" algn="l" defTabSz="796481" rtl="0" eaLnBrk="1" latinLnBrk="0" hangingPunct="1">
        <a:lnSpc>
          <a:spcPct val="90000"/>
        </a:lnSpc>
        <a:spcBef>
          <a:spcPts val="436"/>
        </a:spcBef>
        <a:buFont typeface="Arial" panose="020B0604020202020204" pitchFamily="34" charset="0"/>
        <a:buChar char="•"/>
        <a:defRPr sz="1700" kern="1200">
          <a:solidFill>
            <a:schemeClr val="tx1"/>
          </a:solidFill>
          <a:latin typeface="+mn-lt"/>
          <a:ea typeface="+mn-ea"/>
          <a:cs typeface="+mn-cs"/>
        </a:defRPr>
      </a:lvl3pPr>
      <a:lvl4pPr marL="1393843" indent="-199118" algn="l" defTabSz="796481"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4pPr>
      <a:lvl5pPr marL="1792085" indent="-199118" algn="l" defTabSz="796481"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5pPr>
      <a:lvl6pPr marL="2190322" indent="-199118" algn="l" defTabSz="796481"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6pPr>
      <a:lvl7pPr marL="2588564" indent="-199118" algn="l" defTabSz="796481"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7pPr>
      <a:lvl8pPr marL="2986804" indent="-199118" algn="l" defTabSz="796481"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8pPr>
      <a:lvl9pPr marL="3385044" indent="-199118" algn="l" defTabSz="796481"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9pPr>
    </p:bodyStyle>
    <p:otherStyle>
      <a:defPPr>
        <a:defRPr lang="ru-RU"/>
      </a:defPPr>
      <a:lvl1pPr marL="0" algn="l" defTabSz="796481" rtl="0" eaLnBrk="1" latinLnBrk="0" hangingPunct="1">
        <a:defRPr sz="1600" kern="1200">
          <a:solidFill>
            <a:schemeClr val="tx1"/>
          </a:solidFill>
          <a:latin typeface="+mn-lt"/>
          <a:ea typeface="+mn-ea"/>
          <a:cs typeface="+mn-cs"/>
        </a:defRPr>
      </a:lvl1pPr>
      <a:lvl2pPr marL="398242" algn="l" defTabSz="796481" rtl="0" eaLnBrk="1" latinLnBrk="0" hangingPunct="1">
        <a:defRPr sz="1600" kern="1200">
          <a:solidFill>
            <a:schemeClr val="tx1"/>
          </a:solidFill>
          <a:latin typeface="+mn-lt"/>
          <a:ea typeface="+mn-ea"/>
          <a:cs typeface="+mn-cs"/>
        </a:defRPr>
      </a:lvl2pPr>
      <a:lvl3pPr marL="796481" algn="l" defTabSz="796481" rtl="0" eaLnBrk="1" latinLnBrk="0" hangingPunct="1">
        <a:defRPr sz="1600" kern="1200">
          <a:solidFill>
            <a:schemeClr val="tx1"/>
          </a:solidFill>
          <a:latin typeface="+mn-lt"/>
          <a:ea typeface="+mn-ea"/>
          <a:cs typeface="+mn-cs"/>
        </a:defRPr>
      </a:lvl3pPr>
      <a:lvl4pPr marL="1194723" algn="l" defTabSz="796481" rtl="0" eaLnBrk="1" latinLnBrk="0" hangingPunct="1">
        <a:defRPr sz="1600" kern="1200">
          <a:solidFill>
            <a:schemeClr val="tx1"/>
          </a:solidFill>
          <a:latin typeface="+mn-lt"/>
          <a:ea typeface="+mn-ea"/>
          <a:cs typeface="+mn-cs"/>
        </a:defRPr>
      </a:lvl4pPr>
      <a:lvl5pPr marL="1592962" algn="l" defTabSz="796481" rtl="0" eaLnBrk="1" latinLnBrk="0" hangingPunct="1">
        <a:defRPr sz="1600" kern="1200">
          <a:solidFill>
            <a:schemeClr val="tx1"/>
          </a:solidFill>
          <a:latin typeface="+mn-lt"/>
          <a:ea typeface="+mn-ea"/>
          <a:cs typeface="+mn-cs"/>
        </a:defRPr>
      </a:lvl5pPr>
      <a:lvl6pPr marL="1991204" algn="l" defTabSz="796481" rtl="0" eaLnBrk="1" latinLnBrk="0" hangingPunct="1">
        <a:defRPr sz="1600" kern="1200">
          <a:solidFill>
            <a:schemeClr val="tx1"/>
          </a:solidFill>
          <a:latin typeface="+mn-lt"/>
          <a:ea typeface="+mn-ea"/>
          <a:cs typeface="+mn-cs"/>
        </a:defRPr>
      </a:lvl6pPr>
      <a:lvl7pPr marL="2389442" algn="l" defTabSz="796481" rtl="0" eaLnBrk="1" latinLnBrk="0" hangingPunct="1">
        <a:defRPr sz="1600" kern="1200">
          <a:solidFill>
            <a:schemeClr val="tx1"/>
          </a:solidFill>
          <a:latin typeface="+mn-lt"/>
          <a:ea typeface="+mn-ea"/>
          <a:cs typeface="+mn-cs"/>
        </a:defRPr>
      </a:lvl7pPr>
      <a:lvl8pPr marL="2787683" algn="l" defTabSz="796481" rtl="0" eaLnBrk="1" latinLnBrk="0" hangingPunct="1">
        <a:defRPr sz="1600" kern="1200">
          <a:solidFill>
            <a:schemeClr val="tx1"/>
          </a:solidFill>
          <a:latin typeface="+mn-lt"/>
          <a:ea typeface="+mn-ea"/>
          <a:cs typeface="+mn-cs"/>
        </a:defRPr>
      </a:lvl8pPr>
      <a:lvl9pPr marL="3185924" algn="l" defTabSz="796481" rtl="0" eaLnBrk="1" latinLnBrk="0" hangingPunct="1">
        <a:defRPr sz="1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79681" tIns="39840" rIns="79681" bIns="3984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79681" tIns="39840" rIns="79681" bIns="3984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79681" tIns="39840" rIns="79681" bIns="39840" rtlCol="0" anchor="ctr"/>
          <a:lstStyle>
            <a:lvl1pPr algn="l">
              <a:defRPr sz="1000">
                <a:solidFill>
                  <a:schemeClr val="tx1">
                    <a:tint val="75000"/>
                  </a:schemeClr>
                </a:solidFill>
              </a:defRPr>
            </a:lvl1pPr>
          </a:lstStyle>
          <a:p>
            <a:pPr defTabSz="796808"/>
            <a:fld id="{8A9B7BE8-E1EA-4FB7-A09A-AC6FBB3B3C6C}" type="datetimeFigureOut">
              <a:rPr lang="ru-RU" smtClean="0">
                <a:solidFill>
                  <a:prstClr val="black">
                    <a:tint val="75000"/>
                  </a:prstClr>
                </a:solidFill>
              </a:rPr>
              <a:pPr defTabSz="796808"/>
              <a:t>24.03.2018</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79681" tIns="39840" rIns="79681" bIns="39840" rtlCol="0" anchor="ctr"/>
          <a:lstStyle>
            <a:lvl1pPr algn="ctr">
              <a:defRPr sz="1000">
                <a:solidFill>
                  <a:schemeClr val="tx1">
                    <a:tint val="75000"/>
                  </a:schemeClr>
                </a:solidFill>
              </a:defRPr>
            </a:lvl1pPr>
          </a:lstStyle>
          <a:p>
            <a:pPr defTabSz="796808"/>
            <a:endParaRPr lang="ru-RU">
              <a:solidFill>
                <a:prstClr val="black">
                  <a:tint val="75000"/>
                </a:prstClr>
              </a:solidFill>
            </a:endParaRPr>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79681" tIns="39840" rIns="79681" bIns="39840" rtlCol="0" anchor="ctr"/>
          <a:lstStyle>
            <a:lvl1pPr algn="r">
              <a:defRPr sz="1000">
                <a:solidFill>
                  <a:schemeClr val="tx1">
                    <a:tint val="75000"/>
                  </a:schemeClr>
                </a:solidFill>
              </a:defRPr>
            </a:lvl1pPr>
          </a:lstStyle>
          <a:p>
            <a:pPr defTabSz="796808"/>
            <a:fld id="{72354AAD-CD79-42C4-9111-D68E75E90B84}" type="slidenum">
              <a:rPr lang="ru-RU" smtClean="0">
                <a:solidFill>
                  <a:prstClr val="black">
                    <a:tint val="75000"/>
                  </a:prstClr>
                </a:solidFill>
              </a:rPr>
              <a:pPr defTabSz="796808"/>
              <a:t>‹#›</a:t>
            </a:fld>
            <a:endParaRPr lang="ru-RU">
              <a:solidFill>
                <a:prstClr val="black">
                  <a:tint val="75000"/>
                </a:prstClr>
              </a:solidFill>
            </a:endParaRPr>
          </a:p>
        </p:txBody>
      </p:sp>
    </p:spTree>
    <p:extLst>
      <p:ext uri="{BB962C8B-B14F-4D97-AF65-F5344CB8AC3E}">
        <p14:creationId xmlns:p14="http://schemas.microsoft.com/office/powerpoint/2010/main" xmlns="" val="284752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796808" rtl="0" eaLnBrk="1" latinLnBrk="0" hangingPunct="1">
        <a:lnSpc>
          <a:spcPct val="90000"/>
        </a:lnSpc>
        <a:spcBef>
          <a:spcPct val="0"/>
        </a:spcBef>
        <a:buNone/>
        <a:defRPr sz="3800" kern="1200">
          <a:solidFill>
            <a:schemeClr val="tx1"/>
          </a:solidFill>
          <a:latin typeface="+mj-lt"/>
          <a:ea typeface="+mj-ea"/>
          <a:cs typeface="+mj-cs"/>
        </a:defRPr>
      </a:lvl1pPr>
    </p:titleStyle>
    <p:bodyStyle>
      <a:lvl1pPr marL="199202" indent="-199202" algn="l" defTabSz="796808" rtl="0" eaLnBrk="1" latinLnBrk="0" hangingPunct="1">
        <a:lnSpc>
          <a:spcPct val="90000"/>
        </a:lnSpc>
        <a:spcBef>
          <a:spcPts val="871"/>
        </a:spcBef>
        <a:buFont typeface="Arial" panose="020B0604020202020204" pitchFamily="34" charset="0"/>
        <a:buChar char="•"/>
        <a:defRPr sz="2400" kern="1200">
          <a:solidFill>
            <a:schemeClr val="tx1"/>
          </a:solidFill>
          <a:latin typeface="+mn-lt"/>
          <a:ea typeface="+mn-ea"/>
          <a:cs typeface="+mn-cs"/>
        </a:defRPr>
      </a:lvl1pPr>
      <a:lvl2pPr marL="597606" indent="-199202" algn="l" defTabSz="796808" rtl="0" eaLnBrk="1" latinLnBrk="0" hangingPunct="1">
        <a:lnSpc>
          <a:spcPct val="90000"/>
        </a:lnSpc>
        <a:spcBef>
          <a:spcPts val="436"/>
        </a:spcBef>
        <a:buFont typeface="Arial" panose="020B0604020202020204" pitchFamily="34" charset="0"/>
        <a:buChar char="•"/>
        <a:defRPr sz="2100" kern="1200">
          <a:solidFill>
            <a:schemeClr val="tx1"/>
          </a:solidFill>
          <a:latin typeface="+mn-lt"/>
          <a:ea typeface="+mn-ea"/>
          <a:cs typeface="+mn-cs"/>
        </a:defRPr>
      </a:lvl2pPr>
      <a:lvl3pPr marL="996010" indent="-199202" algn="l" defTabSz="796808" rtl="0" eaLnBrk="1" latinLnBrk="0" hangingPunct="1">
        <a:lnSpc>
          <a:spcPct val="90000"/>
        </a:lnSpc>
        <a:spcBef>
          <a:spcPts val="436"/>
        </a:spcBef>
        <a:buFont typeface="Arial" panose="020B0604020202020204" pitchFamily="34" charset="0"/>
        <a:buChar char="•"/>
        <a:defRPr sz="1700" kern="1200">
          <a:solidFill>
            <a:schemeClr val="tx1"/>
          </a:solidFill>
          <a:latin typeface="+mn-lt"/>
          <a:ea typeface="+mn-ea"/>
          <a:cs typeface="+mn-cs"/>
        </a:defRPr>
      </a:lvl3pPr>
      <a:lvl4pPr marL="1394414" indent="-199202" algn="l" defTabSz="796808"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4pPr>
      <a:lvl5pPr marL="1792818" indent="-199202" algn="l" defTabSz="796808"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5pPr>
      <a:lvl6pPr marL="2191222" indent="-199202" algn="l" defTabSz="796808"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6pPr>
      <a:lvl7pPr marL="2589627" indent="-199202" algn="l" defTabSz="796808"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7pPr>
      <a:lvl8pPr marL="2988031" indent="-199202" algn="l" defTabSz="796808"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8pPr>
      <a:lvl9pPr marL="3386435" indent="-199202" algn="l" defTabSz="796808" rtl="0" eaLnBrk="1" latinLnBrk="0" hangingPunct="1">
        <a:lnSpc>
          <a:spcPct val="90000"/>
        </a:lnSpc>
        <a:spcBef>
          <a:spcPts val="436"/>
        </a:spcBef>
        <a:buFont typeface="Arial" panose="020B0604020202020204" pitchFamily="34" charset="0"/>
        <a:buChar char="•"/>
        <a:defRPr sz="1600" kern="1200">
          <a:solidFill>
            <a:schemeClr val="tx1"/>
          </a:solidFill>
          <a:latin typeface="+mn-lt"/>
          <a:ea typeface="+mn-ea"/>
          <a:cs typeface="+mn-cs"/>
        </a:defRPr>
      </a:lvl9pPr>
    </p:bodyStyle>
    <p:otherStyle>
      <a:defPPr>
        <a:defRPr lang="ru-RU"/>
      </a:defPPr>
      <a:lvl1pPr marL="0" algn="l" defTabSz="796808" rtl="0" eaLnBrk="1" latinLnBrk="0" hangingPunct="1">
        <a:defRPr sz="1600" kern="1200">
          <a:solidFill>
            <a:schemeClr val="tx1"/>
          </a:solidFill>
          <a:latin typeface="+mn-lt"/>
          <a:ea typeface="+mn-ea"/>
          <a:cs typeface="+mn-cs"/>
        </a:defRPr>
      </a:lvl1pPr>
      <a:lvl2pPr marL="398404" algn="l" defTabSz="796808" rtl="0" eaLnBrk="1" latinLnBrk="0" hangingPunct="1">
        <a:defRPr sz="1600" kern="1200">
          <a:solidFill>
            <a:schemeClr val="tx1"/>
          </a:solidFill>
          <a:latin typeface="+mn-lt"/>
          <a:ea typeface="+mn-ea"/>
          <a:cs typeface="+mn-cs"/>
        </a:defRPr>
      </a:lvl2pPr>
      <a:lvl3pPr marL="796808" algn="l" defTabSz="796808" rtl="0" eaLnBrk="1" latinLnBrk="0" hangingPunct="1">
        <a:defRPr sz="1600" kern="1200">
          <a:solidFill>
            <a:schemeClr val="tx1"/>
          </a:solidFill>
          <a:latin typeface="+mn-lt"/>
          <a:ea typeface="+mn-ea"/>
          <a:cs typeface="+mn-cs"/>
        </a:defRPr>
      </a:lvl3pPr>
      <a:lvl4pPr marL="1195212" algn="l" defTabSz="796808" rtl="0" eaLnBrk="1" latinLnBrk="0" hangingPunct="1">
        <a:defRPr sz="1600" kern="1200">
          <a:solidFill>
            <a:schemeClr val="tx1"/>
          </a:solidFill>
          <a:latin typeface="+mn-lt"/>
          <a:ea typeface="+mn-ea"/>
          <a:cs typeface="+mn-cs"/>
        </a:defRPr>
      </a:lvl4pPr>
      <a:lvl5pPr marL="1593616" algn="l" defTabSz="796808" rtl="0" eaLnBrk="1" latinLnBrk="0" hangingPunct="1">
        <a:defRPr sz="1600" kern="1200">
          <a:solidFill>
            <a:schemeClr val="tx1"/>
          </a:solidFill>
          <a:latin typeface="+mn-lt"/>
          <a:ea typeface="+mn-ea"/>
          <a:cs typeface="+mn-cs"/>
        </a:defRPr>
      </a:lvl5pPr>
      <a:lvl6pPr marL="1992020" algn="l" defTabSz="796808" rtl="0" eaLnBrk="1" latinLnBrk="0" hangingPunct="1">
        <a:defRPr sz="1600" kern="1200">
          <a:solidFill>
            <a:schemeClr val="tx1"/>
          </a:solidFill>
          <a:latin typeface="+mn-lt"/>
          <a:ea typeface="+mn-ea"/>
          <a:cs typeface="+mn-cs"/>
        </a:defRPr>
      </a:lvl6pPr>
      <a:lvl7pPr marL="2390424" algn="l" defTabSz="796808" rtl="0" eaLnBrk="1" latinLnBrk="0" hangingPunct="1">
        <a:defRPr sz="1600" kern="1200">
          <a:solidFill>
            <a:schemeClr val="tx1"/>
          </a:solidFill>
          <a:latin typeface="+mn-lt"/>
          <a:ea typeface="+mn-ea"/>
          <a:cs typeface="+mn-cs"/>
        </a:defRPr>
      </a:lvl7pPr>
      <a:lvl8pPr marL="2788829" algn="l" defTabSz="796808" rtl="0" eaLnBrk="1" latinLnBrk="0" hangingPunct="1">
        <a:defRPr sz="1600" kern="1200">
          <a:solidFill>
            <a:schemeClr val="tx1"/>
          </a:solidFill>
          <a:latin typeface="+mn-lt"/>
          <a:ea typeface="+mn-ea"/>
          <a:cs typeface="+mn-cs"/>
        </a:defRPr>
      </a:lvl8pPr>
      <a:lvl9pPr marL="3187233" algn="l" defTabSz="796808"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 Id="rId9"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jpe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 Id="rId9" Type="http://schemas.openxmlformats.org/officeDocument/2006/relationships/image" Target="../media/image45.wmf"/></Relationships>
</file>

<file path=ppt/slides/_rels/slide14.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47.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1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5" Type="http://schemas.openxmlformats.org/officeDocument/2006/relationships/image" Target="../media/image56.gif"/><Relationship Id="rId4" Type="http://schemas.openxmlformats.org/officeDocument/2006/relationships/image" Target="../media/image55.jpeg"/></Relationships>
</file>

<file path=ppt/slides/_rels/slide1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2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8.xml"/><Relationship Id="rId5" Type="http://schemas.openxmlformats.org/officeDocument/2006/relationships/image" Target="../media/image64.jpeg"/><Relationship Id="rId4" Type="http://schemas.openxmlformats.org/officeDocument/2006/relationships/image" Target="../media/image63.jpeg"/></Relationships>
</file>

<file path=ppt/slides/_rels/slide2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8.xml"/><Relationship Id="rId4" Type="http://schemas.openxmlformats.org/officeDocument/2006/relationships/image" Target="../media/image67.jpeg"/></Relationships>
</file>

<file path=ppt/slides/_rels/slide2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18.xml"/><Relationship Id="rId5" Type="http://schemas.openxmlformats.org/officeDocument/2006/relationships/image" Target="../media/image71.png"/><Relationship Id="rId4" Type="http://schemas.openxmlformats.org/officeDocument/2006/relationships/image" Target="../media/image70.png"/></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4 (1).png"/>
          <p:cNvPicPr>
            <a:picLocks noChangeAspect="1"/>
          </p:cNvPicPr>
          <p:nvPr/>
        </p:nvPicPr>
        <p:blipFill>
          <a:blip r:embed="rId2">
            <a:duotone>
              <a:schemeClr val="accent5">
                <a:shade val="45000"/>
                <a:satMod val="135000"/>
              </a:schemeClr>
              <a:prstClr val="white"/>
            </a:duotone>
          </a:blip>
          <a:srcRect l="5390" t="9375" r="3824" b="10416"/>
          <a:stretch>
            <a:fillRect/>
          </a:stretch>
        </p:blipFill>
        <p:spPr>
          <a:xfrm>
            <a:off x="0" y="0"/>
            <a:ext cx="9144000" cy="6858000"/>
          </a:xfrm>
          <a:prstGeom prst="rect">
            <a:avLst/>
          </a:prstGeom>
        </p:spPr>
      </p:pic>
      <p:pic>
        <p:nvPicPr>
          <p:cNvPr id="5" name="Рисунок 4"/>
          <p:cNvPicPr>
            <a:picLocks noChangeAspect="1"/>
          </p:cNvPicPr>
          <p:nvPr/>
        </p:nvPicPr>
        <p:blipFill rotWithShape="1">
          <a:blip r:embed="rId3">
            <a:extLst>
              <a:ext uri="{28A0092B-C50C-407E-A947-70E740481C1C}">
                <a14:useLocalDpi xmlns:a14="http://schemas.microsoft.com/office/drawing/2010/main" xmlns="" val="0"/>
              </a:ext>
            </a:extLst>
          </a:blip>
          <a:srcRect b="7289"/>
          <a:stretch/>
        </p:blipFill>
        <p:spPr>
          <a:xfrm>
            <a:off x="0" y="428604"/>
            <a:ext cx="4500530" cy="5214926"/>
          </a:xfrm>
          <a:prstGeom prst="rect">
            <a:avLst/>
          </a:prstGeom>
          <a:ln>
            <a:noFill/>
          </a:ln>
          <a:effectLst>
            <a:softEdge rad="112500"/>
          </a:effectLst>
        </p:spPr>
      </p:pic>
      <p:pic>
        <p:nvPicPr>
          <p:cNvPr id="2" name="Рисунок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0" y="4019550"/>
            <a:ext cx="2628900" cy="2838450"/>
          </a:xfrm>
          <a:prstGeom prst="rect">
            <a:avLst/>
          </a:prstGeom>
        </p:spPr>
      </p:pic>
      <p:pic>
        <p:nvPicPr>
          <p:cNvPr id="6" name="Рисунок 5"/>
          <p:cNvPicPr>
            <a:picLocks noChangeAspect="1"/>
          </p:cNvPicPr>
          <p:nvPr/>
        </p:nvPicPr>
        <p:blipFill rotWithShape="1">
          <a:blip r:embed="rId5">
            <a:extLst>
              <a:ext uri="{28A0092B-C50C-407E-A947-70E740481C1C}">
                <a14:useLocalDpi xmlns:a14="http://schemas.microsoft.com/office/drawing/2010/main" xmlns="" val="0"/>
              </a:ext>
            </a:extLst>
          </a:blip>
          <a:srcRect l="17710" t="-1541" r="26997" b="32943"/>
          <a:stretch/>
        </p:blipFill>
        <p:spPr>
          <a:xfrm>
            <a:off x="4857752" y="500042"/>
            <a:ext cx="3786214" cy="2461559"/>
          </a:xfrm>
          <a:prstGeom prst="rect">
            <a:avLst/>
          </a:prstGeom>
          <a:ln>
            <a:noFill/>
          </a:ln>
          <a:effectLst>
            <a:softEdge rad="112500"/>
          </a:effectLst>
        </p:spPr>
      </p:pic>
      <p:sp>
        <p:nvSpPr>
          <p:cNvPr id="7" name="Прямоугольник 6"/>
          <p:cNvSpPr/>
          <p:nvPr/>
        </p:nvSpPr>
        <p:spPr>
          <a:xfrm>
            <a:off x="4572000" y="3000372"/>
            <a:ext cx="4000496" cy="2800767"/>
          </a:xfrm>
          <a:prstGeom prst="rect">
            <a:avLst/>
          </a:prstGeom>
        </p:spPr>
        <p:txBody>
          <a:bodyPr wrap="square">
            <a:spAutoFit/>
          </a:bodyPr>
          <a:lstStyle/>
          <a:p>
            <a:r>
              <a:rPr lang="kk-KZ" b="1" dirty="0" smtClean="0">
                <a:solidFill>
                  <a:srgbClr val="002060"/>
                </a:solidFill>
                <a:latin typeface="Times New Roman" pitchFamily="18" charset="0"/>
                <a:cs typeface="Times New Roman" pitchFamily="18" charset="0"/>
              </a:rPr>
              <a:t>Тегі:</a:t>
            </a:r>
            <a:r>
              <a:rPr lang="kk-KZ" sz="2000" b="1" dirty="0" smtClean="0">
                <a:solidFill>
                  <a:srgbClr val="FF0000"/>
                </a:solidFill>
                <a:latin typeface="Times New Roman" pitchFamily="18" charset="0"/>
                <a:cs typeface="Times New Roman" pitchFamily="18" charset="0"/>
              </a:rPr>
              <a:t>Ергебек</a:t>
            </a:r>
          </a:p>
          <a:p>
            <a:r>
              <a:rPr lang="kk-KZ" b="1" dirty="0" smtClean="0">
                <a:solidFill>
                  <a:srgbClr val="002060"/>
                </a:solidFill>
                <a:latin typeface="Times New Roman" pitchFamily="18" charset="0"/>
                <a:cs typeface="Times New Roman" pitchFamily="18" charset="0"/>
              </a:rPr>
              <a:t>Аты</a:t>
            </a:r>
            <a:r>
              <a:rPr lang="kk-KZ" dirty="0" smtClean="0">
                <a:solidFill>
                  <a:srgbClr val="002060"/>
                </a:solidFill>
                <a:latin typeface="Times New Roman" pitchFamily="18" charset="0"/>
                <a:cs typeface="Times New Roman" pitchFamily="18" charset="0"/>
              </a:rPr>
              <a:t>:</a:t>
            </a:r>
            <a:r>
              <a:rPr lang="kk-KZ" sz="2000" b="1" dirty="0" smtClean="0">
                <a:solidFill>
                  <a:srgbClr val="FF0000"/>
                </a:solidFill>
                <a:latin typeface="Times New Roman" pitchFamily="18" charset="0"/>
                <a:cs typeface="Times New Roman" pitchFamily="18" charset="0"/>
              </a:rPr>
              <a:t>Жазира</a:t>
            </a:r>
          </a:p>
          <a:p>
            <a:r>
              <a:rPr lang="kk-KZ" b="1" dirty="0" smtClean="0">
                <a:solidFill>
                  <a:srgbClr val="002060"/>
                </a:solidFill>
                <a:latin typeface="Times New Roman" pitchFamily="18" charset="0"/>
                <a:cs typeface="Times New Roman" pitchFamily="18" charset="0"/>
              </a:rPr>
              <a:t>Әкесінің аты: </a:t>
            </a:r>
            <a:r>
              <a:rPr lang="kk-KZ" sz="2000" b="1" dirty="0" smtClean="0">
                <a:solidFill>
                  <a:srgbClr val="FF0000"/>
                </a:solidFill>
                <a:latin typeface="Times New Roman" pitchFamily="18" charset="0"/>
                <a:cs typeface="Times New Roman" pitchFamily="18" charset="0"/>
              </a:rPr>
              <a:t>Әбенқызы</a:t>
            </a:r>
          </a:p>
          <a:p>
            <a:r>
              <a:rPr lang="kk-KZ" b="1" dirty="0" smtClean="0">
                <a:solidFill>
                  <a:srgbClr val="002060"/>
                </a:solidFill>
                <a:latin typeface="Times New Roman" pitchFamily="18" charset="0"/>
                <a:cs typeface="Times New Roman" pitchFamily="18" charset="0"/>
              </a:rPr>
              <a:t>Туылған жылы: </a:t>
            </a:r>
            <a:r>
              <a:rPr lang="kk-KZ" sz="2000" b="1" dirty="0" smtClean="0">
                <a:solidFill>
                  <a:srgbClr val="FF0000"/>
                </a:solidFill>
                <a:latin typeface="Times New Roman" pitchFamily="18" charset="0"/>
                <a:cs typeface="Times New Roman" pitchFamily="18" charset="0"/>
              </a:rPr>
              <a:t>28.07.1979</a:t>
            </a:r>
          </a:p>
          <a:p>
            <a:r>
              <a:rPr lang="kk-KZ" b="1" dirty="0" smtClean="0">
                <a:solidFill>
                  <a:srgbClr val="002060"/>
                </a:solidFill>
                <a:latin typeface="Times New Roman" pitchFamily="18" charset="0"/>
                <a:cs typeface="Times New Roman" pitchFamily="18" charset="0"/>
              </a:rPr>
              <a:t>Білімі: </a:t>
            </a:r>
            <a:r>
              <a:rPr lang="kk-KZ" sz="2000" b="1" dirty="0" smtClean="0">
                <a:solidFill>
                  <a:srgbClr val="FF0000"/>
                </a:solidFill>
                <a:latin typeface="Times New Roman" pitchFamily="18" charset="0"/>
                <a:cs typeface="Times New Roman" pitchFamily="18" charset="0"/>
              </a:rPr>
              <a:t>Арнаулы орта</a:t>
            </a:r>
          </a:p>
          <a:p>
            <a:r>
              <a:rPr lang="kk-KZ" b="1" dirty="0" smtClean="0">
                <a:solidFill>
                  <a:srgbClr val="002060"/>
                </a:solidFill>
                <a:latin typeface="Times New Roman" pitchFamily="18" charset="0"/>
                <a:cs typeface="Times New Roman" pitchFamily="18" charset="0"/>
              </a:rPr>
              <a:t>Жұмыс орны: “Балауса”ясли бақшасы</a:t>
            </a:r>
            <a:endParaRPr lang="kk-KZ" sz="2000" b="1" dirty="0" smtClean="0">
              <a:solidFill>
                <a:srgbClr val="FF0000"/>
              </a:solidFill>
              <a:latin typeface="Times New Roman" pitchFamily="18" charset="0"/>
              <a:cs typeface="Times New Roman" pitchFamily="18" charset="0"/>
            </a:endParaRPr>
          </a:p>
          <a:p>
            <a:r>
              <a:rPr lang="kk-KZ" b="1" dirty="0" smtClean="0">
                <a:solidFill>
                  <a:srgbClr val="002060"/>
                </a:solidFill>
                <a:latin typeface="Times New Roman" pitchFamily="18" charset="0"/>
                <a:cs typeface="Times New Roman" pitchFamily="18" charset="0"/>
              </a:rPr>
              <a:t>Жалпы еңбек </a:t>
            </a:r>
            <a:r>
              <a:rPr lang="kk-KZ" b="1" dirty="0" smtClean="0">
                <a:solidFill>
                  <a:srgbClr val="002060"/>
                </a:solidFill>
                <a:latin typeface="Times New Roman" pitchFamily="18" charset="0"/>
                <a:cs typeface="Times New Roman" pitchFamily="18" charset="0"/>
              </a:rPr>
              <a:t>өтілі: </a:t>
            </a:r>
            <a:r>
              <a:rPr lang="lv-LV" sz="2000" b="1" dirty="0" smtClean="0">
                <a:solidFill>
                  <a:srgbClr val="FF0000"/>
                </a:solidFill>
                <a:latin typeface="Times New Roman" pitchFamily="18" charset="0"/>
                <a:cs typeface="Times New Roman" pitchFamily="18" charset="0"/>
              </a:rPr>
              <a:t>4</a:t>
            </a:r>
            <a:r>
              <a:rPr lang="kk-KZ" sz="2000" b="1" dirty="0" smtClean="0">
                <a:solidFill>
                  <a:srgbClr val="FF0000"/>
                </a:solidFill>
                <a:latin typeface="Times New Roman" pitchFamily="18" charset="0"/>
                <a:cs typeface="Times New Roman" pitchFamily="18" charset="0"/>
              </a:rPr>
              <a:t>жыл </a:t>
            </a:r>
            <a:r>
              <a:rPr lang="lv-LV" sz="2000" b="1" dirty="0" smtClean="0">
                <a:solidFill>
                  <a:srgbClr val="FF0000"/>
                </a:solidFill>
                <a:latin typeface="Times New Roman" pitchFamily="18" charset="0"/>
                <a:cs typeface="Times New Roman" pitchFamily="18" charset="0"/>
              </a:rPr>
              <a:t>5</a:t>
            </a:r>
            <a:r>
              <a:rPr lang="kk-KZ" sz="2000" b="1" dirty="0" smtClean="0">
                <a:solidFill>
                  <a:srgbClr val="FF0000"/>
                </a:solidFill>
                <a:latin typeface="Times New Roman" pitchFamily="18" charset="0"/>
                <a:cs typeface="Times New Roman" pitchFamily="18" charset="0"/>
              </a:rPr>
              <a:t>ай</a:t>
            </a:r>
          </a:p>
          <a:p>
            <a:r>
              <a:rPr lang="kk-KZ" b="1" dirty="0" smtClean="0">
                <a:solidFill>
                  <a:srgbClr val="002060"/>
                </a:solidFill>
                <a:latin typeface="Times New Roman" pitchFamily="18" charset="0"/>
                <a:cs typeface="Times New Roman" pitchFamily="18" charset="0"/>
              </a:rPr>
              <a:t>Тәрбиешілік </a:t>
            </a:r>
            <a:r>
              <a:rPr lang="kk-KZ" b="1" dirty="0" smtClean="0">
                <a:solidFill>
                  <a:srgbClr val="002060"/>
                </a:solidFill>
                <a:latin typeface="Times New Roman" pitchFamily="18" charset="0"/>
                <a:cs typeface="Times New Roman" pitchFamily="18" charset="0"/>
              </a:rPr>
              <a:t>өтілі: </a:t>
            </a:r>
            <a:r>
              <a:rPr lang="lv-LV" sz="2000" b="1" dirty="0" smtClean="0">
                <a:solidFill>
                  <a:srgbClr val="FF0000"/>
                </a:solidFill>
                <a:latin typeface="Times New Roman" pitchFamily="18" charset="0"/>
                <a:cs typeface="Times New Roman" pitchFamily="18" charset="0"/>
              </a:rPr>
              <a:t>4</a:t>
            </a:r>
            <a:r>
              <a:rPr lang="kk-KZ" sz="2000" b="1" dirty="0" smtClean="0">
                <a:solidFill>
                  <a:srgbClr val="FF0000"/>
                </a:solidFill>
                <a:latin typeface="Times New Roman" pitchFamily="18" charset="0"/>
                <a:cs typeface="Times New Roman" pitchFamily="18" charset="0"/>
              </a:rPr>
              <a:t>жыл </a:t>
            </a:r>
            <a:r>
              <a:rPr lang="lv-LV" sz="2000" b="1" dirty="0" smtClean="0">
                <a:solidFill>
                  <a:srgbClr val="FF0000"/>
                </a:solidFill>
                <a:latin typeface="Times New Roman" pitchFamily="18" charset="0"/>
                <a:cs typeface="Times New Roman" pitchFamily="18" charset="0"/>
              </a:rPr>
              <a:t>5</a:t>
            </a:r>
            <a:r>
              <a:rPr lang="kk-KZ" sz="2000" b="1" dirty="0" smtClean="0">
                <a:solidFill>
                  <a:srgbClr val="FF0000"/>
                </a:solidFill>
                <a:latin typeface="Times New Roman" pitchFamily="18" charset="0"/>
                <a:cs typeface="Times New Roman" pitchFamily="18" charset="0"/>
              </a:rPr>
              <a:t>ай</a:t>
            </a:r>
            <a:endParaRPr lang="kk-KZ"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2324020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Заголовок 4"/>
          <p:cNvSpPr>
            <a:spLocks noGrp="1"/>
          </p:cNvSpPr>
          <p:nvPr>
            <p:ph type="title"/>
          </p:nvPr>
        </p:nvSpPr>
        <p:spPr>
          <a:xfrm>
            <a:off x="500034" y="0"/>
            <a:ext cx="7643866" cy="428604"/>
          </a:xfrm>
          <a:ln>
            <a:miter lim="800000"/>
            <a:headEnd/>
            <a:tailEnd/>
          </a:ln>
          <a:extLst/>
        </p:spPr>
        <p:txBody>
          <a:bodyPr>
            <a:normAutofit fontScale="90000"/>
          </a:bodyPr>
          <a:lstStyle/>
          <a:p>
            <a:pPr>
              <a:defRPr/>
            </a:pP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Автопортрет</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Содержимое 2"/>
          <p:cNvSpPr>
            <a:spLocks noGrp="1"/>
          </p:cNvSpPr>
          <p:nvPr>
            <p:ph idx="4294967295"/>
          </p:nvPr>
        </p:nvSpPr>
        <p:spPr>
          <a:xfrm>
            <a:off x="357158" y="500043"/>
            <a:ext cx="8786842" cy="6143646"/>
          </a:xfrm>
          <a:ln>
            <a:miter lim="800000"/>
            <a:headEnd/>
            <a:tailEnd/>
          </a:ln>
          <a:extLst/>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defRPr/>
            </a:pPr>
            <a:r>
              <a:rPr lang="ru-RU" sz="1600" b="1" dirty="0" smtClean="0">
                <a:ln w="11430"/>
                <a:solidFill>
                  <a:srgbClr val="008000"/>
                </a:solidFill>
                <a:effectLst>
                  <a:outerShdw blurRad="50800" dist="39000" dir="5460000" algn="tl">
                    <a:srgbClr val="000000">
                      <a:alpha val="38000"/>
                    </a:srgbClr>
                  </a:outerShdw>
                </a:effectLst>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Аты-жөні</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Ергебек</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Жазира</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Әбенқызы</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Туған</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жылы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1979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жыл</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28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шілде</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Қызмет  орны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Балауса</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ясл</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и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бақшасы</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Қызметі</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Мектепалды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дайындық</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тәрбиеші</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Білімі</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Арнаулы</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орта</a:t>
            </a:r>
          </a:p>
          <a:p>
            <a:pPr algn="just">
              <a:defRPr/>
            </a:pP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Бітірген</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оқу</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орны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Түркістан</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қаласы</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Дарын»колледж</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Мамандығы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Мектепке</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дейінгі</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мекеме</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тәрбиеші</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Сабақ</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беретін</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пәні</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Мектепалды</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даярлық</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тобы</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Санаты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a:t>
            </a: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Жалпы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педагогикалық</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өтілі</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3жыл 8ай </a:t>
            </a: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Бітірген</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жылы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2013 ж</a:t>
            </a:r>
          </a:p>
          <a:p>
            <a:pPr algn="just">
              <a:defRPr/>
            </a:pP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Диплом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номері</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ТКБ  0224118</a:t>
            </a: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Курстан</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өткен</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жылдары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Мақтаулары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buFont typeface="Arial" charset="0"/>
              <a:buNone/>
              <a:defRPr/>
            </a:pPr>
            <a:r>
              <a:rPr lang="ru-RU" sz="1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2015 ж.-</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Аудандық</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білім</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бөлімінің</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Үздік</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тәрбиеші</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Алғыс</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хат</a:t>
            </a:r>
          </a:p>
          <a:p>
            <a:pPr algn="just">
              <a:buFont typeface="Arial" charset="0"/>
              <a:buNone/>
              <a:defRPr/>
            </a:pPr>
            <a:r>
              <a:rPr lang="kk-KZ"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2016 ж.-  Республикалық сайыстардан Алғыс хат,Сертификат</a:t>
            </a:r>
          </a:p>
          <a:p>
            <a:pPr algn="just">
              <a:buFont typeface="Arial" charset="0"/>
              <a:buNone/>
              <a:defRPr/>
            </a:pPr>
            <a:r>
              <a:rPr lang="kk-KZ"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2017 ж.- Аудандық білім бөлімінің «Пед оқу»Алғыс хат</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defRPr/>
            </a:pPr>
            <a:r>
              <a:rPr lang="kk-KZ"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en-US"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Шығармашылық</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тақырыбы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Қарапайым</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математикалық</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түсініктерді</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p>
          <a:p>
            <a:pPr algn="just">
              <a:defRPr/>
            </a:pPr>
            <a:r>
              <a:rPr lang="ru-RU" sz="1600" b="1" dirty="0" err="1">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қ</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алыптастыру</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арқылы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балалардың</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логикалық</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ойлауын</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дамыту</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        </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p>
          <a:p>
            <a:pPr algn="just">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Мекен-жайы</a:t>
            </a:r>
            <a:r>
              <a:rPr lang="ru-RU" sz="1600" b="1" dirty="0" smtClean="0">
                <a:ln w="11430"/>
                <a:solidFill>
                  <a:srgbClr val="008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Атырау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облысы</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Жылыой</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ауданы</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Тұрғызба</a:t>
            </a: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ауылы</a:t>
            </a:r>
            <a:endPar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a:p>
            <a:pPr algn="just">
              <a:buFont typeface="Arial" charset="0"/>
              <a:buNone/>
              <a:defRPr/>
            </a:pPr>
            <a:r>
              <a:rPr lang="ru-RU"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p>
          <a:p>
            <a:pPr algn="just">
              <a:defRPr/>
            </a:pPr>
            <a:endParaRPr lang="ru-RU" sz="1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9320445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rot="5400000">
            <a:off x="1197258" y="-1197258"/>
            <a:ext cx="6857999" cy="9252522"/>
          </a:xfrm>
          <a:prstGeom prst="rect">
            <a:avLst/>
          </a:prstGeom>
        </p:spPr>
      </p:pic>
      <p:sp>
        <p:nvSpPr>
          <p:cNvPr id="3" name="Прямоугольник 2"/>
          <p:cNvSpPr/>
          <p:nvPr/>
        </p:nvSpPr>
        <p:spPr>
          <a:xfrm>
            <a:off x="841248" y="2235488"/>
            <a:ext cx="8302752" cy="3299561"/>
          </a:xfrm>
          <a:prstGeom prst="rect">
            <a:avLst/>
          </a:prstGeom>
        </p:spPr>
        <p:txBody>
          <a:bodyPr wrap="square" lIns="79653" tIns="39826" rIns="79653" bIns="39826">
            <a:spAutoFit/>
          </a:bodyPr>
          <a:lstStyle/>
          <a:p>
            <a:pPr defTabSz="796535">
              <a:lnSpc>
                <a:spcPct val="90000"/>
              </a:lnSpc>
            </a:pPr>
            <a:r>
              <a:rPr lang="ru-RU" altLang="ko-KR" sz="2800" b="1" dirty="0" err="1">
                <a:solidFill>
                  <a:srgbClr val="FF0000"/>
                </a:solidFill>
                <a:latin typeface="Times New Roman" panose="02020603050405020304" pitchFamily="18" charset="0"/>
                <a:cs typeface="Times New Roman" panose="02020603050405020304" pitchFamily="18" charset="0"/>
              </a:rPr>
              <a:t>Тәрбиеші портфолиосы</a:t>
            </a:r>
            <a:r>
              <a:rPr lang="ru-RU" altLang="ko-KR" sz="2800" dirty="0">
                <a:solidFill>
                  <a:srgbClr val="FF0000"/>
                </a:solidFill>
                <a:latin typeface="Times New Roman" panose="02020603050405020304" pitchFamily="18" charset="0"/>
                <a:cs typeface="Times New Roman" panose="02020603050405020304" pitchFamily="18" charset="0"/>
              </a:rPr>
              <a:t> – </a:t>
            </a:r>
            <a:r>
              <a:rPr lang="ru-RU" altLang="ko-KR" sz="2800" dirty="0" err="1">
                <a:solidFill>
                  <a:srgbClr val="FF0000"/>
                </a:solidFill>
                <a:latin typeface="Times New Roman" panose="02020603050405020304" pitchFamily="18" charset="0"/>
                <a:cs typeface="Times New Roman" panose="02020603050405020304" pitchFamily="18" charset="0"/>
              </a:rPr>
              <a:t>тәрбиеші</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барлық</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жұмыстарын</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бір</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жүйеге</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біріктіретін</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оның</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кәсіби</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қызметінің</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әр</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түрлі</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салаларын</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байланыстыратын</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жұмыстарының</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жиынтығы</a:t>
            </a:r>
            <a:r>
              <a:rPr lang="ru-RU" altLang="ko-KR" sz="2800" dirty="0">
                <a:solidFill>
                  <a:srgbClr val="FF0000"/>
                </a:solidFill>
                <a:latin typeface="Times New Roman" panose="02020603050405020304" pitchFamily="18" charset="0"/>
                <a:cs typeface="Times New Roman" panose="02020603050405020304" pitchFamily="18" charset="0"/>
              </a:rPr>
              <a:t>. </a:t>
            </a:r>
          </a:p>
          <a:p>
            <a:pPr defTabSz="796535">
              <a:lnSpc>
                <a:spcPct val="90000"/>
              </a:lnSpc>
            </a:pPr>
            <a:endParaRPr lang="ru-RU" altLang="ko-KR" sz="2800" b="1" dirty="0">
              <a:solidFill>
                <a:srgbClr val="FF0000"/>
              </a:solidFill>
              <a:latin typeface="Times New Roman" panose="02020603050405020304" pitchFamily="18" charset="0"/>
              <a:cs typeface="Times New Roman" panose="02020603050405020304" pitchFamily="18" charset="0"/>
            </a:endParaRPr>
          </a:p>
          <a:p>
            <a:pPr marL="398269" indent="-398269" defTabSz="796535">
              <a:lnSpc>
                <a:spcPct val="90000"/>
              </a:lnSpc>
              <a:buFont typeface="Arial" panose="020B0604020202020204" pitchFamily="34" charset="0"/>
              <a:buChar char="•"/>
            </a:pPr>
            <a:r>
              <a:rPr lang="ru-RU" altLang="ko-KR" sz="2800" b="1" dirty="0" err="1">
                <a:solidFill>
                  <a:srgbClr val="FF0000"/>
                </a:solidFill>
                <a:latin typeface="Times New Roman" panose="02020603050405020304" pitchFamily="18" charset="0"/>
                <a:cs typeface="Times New Roman" panose="02020603050405020304" pitchFamily="18" charset="0"/>
              </a:rPr>
              <a:t>Тәрбиеші</a:t>
            </a:r>
            <a:r>
              <a:rPr lang="ru-RU" altLang="ko-KR" sz="2800" b="1" dirty="0">
                <a:solidFill>
                  <a:srgbClr val="FF0000"/>
                </a:solidFill>
                <a:latin typeface="Times New Roman" panose="02020603050405020304" pitchFamily="18" charset="0"/>
                <a:cs typeface="Times New Roman" panose="02020603050405020304" pitchFamily="18" charset="0"/>
              </a:rPr>
              <a:t> </a:t>
            </a:r>
            <a:r>
              <a:rPr lang="ru-RU" altLang="ko-KR" sz="2800" b="1" dirty="0" err="1">
                <a:solidFill>
                  <a:srgbClr val="FF0000"/>
                </a:solidFill>
                <a:latin typeface="Times New Roman" panose="02020603050405020304" pitchFamily="18" charset="0"/>
                <a:cs typeface="Times New Roman" panose="02020603050405020304" pitchFamily="18" charset="0"/>
              </a:rPr>
              <a:t>портфолиосы</a:t>
            </a:r>
            <a:r>
              <a:rPr lang="ru-RU" altLang="ko-KR" sz="2800" dirty="0">
                <a:solidFill>
                  <a:srgbClr val="FF0000"/>
                </a:solidFill>
                <a:latin typeface="Times New Roman" panose="02020603050405020304" pitchFamily="18" charset="0"/>
                <a:cs typeface="Times New Roman" panose="02020603050405020304" pitchFamily="18" charset="0"/>
              </a:rPr>
              <a:t> – </a:t>
            </a:r>
            <a:r>
              <a:rPr lang="ru-RU" altLang="ko-KR" sz="2800" dirty="0" err="1">
                <a:solidFill>
                  <a:srgbClr val="FF0000"/>
                </a:solidFill>
                <a:latin typeface="Times New Roman" panose="02020603050405020304" pitchFamily="18" charset="0"/>
                <a:cs typeface="Times New Roman" panose="02020603050405020304" pitchFamily="18" charset="0"/>
              </a:rPr>
              <a:t>тәрбиеші</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жұмыс</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папкасы</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ғана</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емес</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алдын</a:t>
            </a:r>
            <a:r>
              <a:rPr lang="ru-RU" altLang="ko-KR" sz="2800" dirty="0">
                <a:solidFill>
                  <a:srgbClr val="FF0000"/>
                </a:solidFill>
                <a:latin typeface="Times New Roman" panose="02020603050405020304" pitchFamily="18" charset="0"/>
                <a:cs typeface="Times New Roman" panose="02020603050405020304" pitchFamily="18" charset="0"/>
              </a:rPr>
              <a:t> ала </a:t>
            </a:r>
            <a:r>
              <a:rPr lang="ru-RU" altLang="ko-KR" sz="2800" dirty="0" err="1">
                <a:solidFill>
                  <a:srgbClr val="FF0000"/>
                </a:solidFill>
                <a:latin typeface="Times New Roman" panose="02020603050405020304" pitchFamily="18" charset="0"/>
                <a:cs typeface="Times New Roman" panose="02020603050405020304" pitchFamily="18" charset="0"/>
              </a:rPr>
              <a:t>жоспарланған</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жетістіктерінің</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өзіндік</a:t>
            </a:r>
            <a:r>
              <a:rPr lang="ru-RU" altLang="ko-KR" sz="2800" dirty="0">
                <a:solidFill>
                  <a:srgbClr val="FF0000"/>
                </a:solidFill>
                <a:latin typeface="Times New Roman" panose="02020603050405020304" pitchFamily="18" charset="0"/>
                <a:cs typeface="Times New Roman" panose="02020603050405020304" pitchFamily="18" charset="0"/>
              </a:rPr>
              <a:t> </a:t>
            </a:r>
            <a:r>
              <a:rPr lang="ru-RU" altLang="ko-KR" sz="2800" dirty="0" err="1">
                <a:solidFill>
                  <a:srgbClr val="FF0000"/>
                </a:solidFill>
                <a:latin typeface="Times New Roman" panose="02020603050405020304" pitchFamily="18" charset="0"/>
                <a:cs typeface="Times New Roman" panose="02020603050405020304" pitchFamily="18" charset="0"/>
              </a:rPr>
              <a:t>іріктеулері</a:t>
            </a:r>
            <a:r>
              <a:rPr lang="ru-RU" altLang="ko-KR" sz="2800" dirty="0">
                <a:solidFill>
                  <a:srgbClr val="FF0000"/>
                </a:solidFill>
                <a:latin typeface="Times New Roman" panose="02020603050405020304" pitchFamily="18" charset="0"/>
                <a:cs typeface="Times New Roman" panose="02020603050405020304" pitchFamily="18" charset="0"/>
              </a:rPr>
              <a:t>.</a:t>
            </a:r>
            <a:endParaRPr lang="ru-RU" sz="2800" dirty="0">
              <a:solidFill>
                <a:srgbClr val="FF0000"/>
              </a:solidFill>
              <a:latin typeface="Times New Roman" panose="02020603050405020304" pitchFamily="18" charset="0"/>
              <a:ea typeface="맑은 고딕" panose="020B0503020000020004" pitchFamily="34" charset="-127"/>
              <a:cs typeface="Times New Roman" panose="02020603050405020304" pitchFamily="18" charset="0"/>
            </a:endParaRPr>
          </a:p>
        </p:txBody>
      </p:sp>
      <p:sp>
        <p:nvSpPr>
          <p:cNvPr id="4" name="Прямоугольник 3"/>
          <p:cNvSpPr/>
          <p:nvPr/>
        </p:nvSpPr>
        <p:spPr>
          <a:xfrm>
            <a:off x="683572" y="718849"/>
            <a:ext cx="8568951" cy="557484"/>
          </a:xfrm>
          <a:prstGeom prst="rect">
            <a:avLst/>
          </a:prstGeom>
        </p:spPr>
        <p:txBody>
          <a:bodyPr wrap="square" lIns="79653" tIns="39826" rIns="79653" bIns="39826">
            <a:spAutoFit/>
          </a:bodyPr>
          <a:lstStyle/>
          <a:p>
            <a:pPr algn="ctr" defTabSz="796535"/>
            <a:r>
              <a:rPr lang="kk-KZ" altLang="ko-KR" sz="3100" b="1" i="1" dirty="0">
                <a:solidFill>
                  <a:srgbClr val="002060"/>
                </a:solidFill>
                <a:latin typeface="Times New Roman" panose="02020603050405020304" pitchFamily="18" charset="0"/>
                <a:cs typeface="Times New Roman" panose="02020603050405020304" pitchFamily="18" charset="0"/>
              </a:rPr>
              <a:t>Тәрбиешінің </a:t>
            </a:r>
            <a:r>
              <a:rPr lang="ru-RU" altLang="ko-KR" sz="3100" b="1" i="1" dirty="0">
                <a:solidFill>
                  <a:srgbClr val="002060"/>
                </a:solidFill>
                <a:latin typeface="Times New Roman" panose="02020603050405020304" pitchFamily="18" charset="0"/>
                <a:cs typeface="Times New Roman" panose="02020603050405020304" pitchFamily="18" charset="0"/>
              </a:rPr>
              <a:t> </a:t>
            </a:r>
            <a:r>
              <a:rPr lang="ru-RU" altLang="ko-KR" sz="3100" b="1" i="1" dirty="0" err="1">
                <a:solidFill>
                  <a:srgbClr val="002060"/>
                </a:solidFill>
                <a:latin typeface="Times New Roman" panose="02020603050405020304" pitchFamily="18" charset="0"/>
                <a:cs typeface="Times New Roman" panose="02020603050405020304" pitchFamily="18" charset="0"/>
              </a:rPr>
              <a:t>портфолиосы</a:t>
            </a:r>
            <a:r>
              <a:rPr lang="ru-RU" altLang="ko-KR" sz="3100" b="1" i="1" dirty="0">
                <a:solidFill>
                  <a:srgbClr val="002060"/>
                </a:solidFill>
                <a:latin typeface="Times New Roman" panose="02020603050405020304" pitchFamily="18" charset="0"/>
                <a:cs typeface="Times New Roman" panose="02020603050405020304" pitchFamily="18" charset="0"/>
              </a:rPr>
              <a:t> </a:t>
            </a:r>
            <a:r>
              <a:rPr lang="ru-RU" altLang="ko-KR" sz="3100" b="1" i="1" dirty="0" err="1">
                <a:solidFill>
                  <a:srgbClr val="002060"/>
                </a:solidFill>
                <a:latin typeface="Times New Roman" panose="02020603050405020304" pitchFamily="18" charset="0"/>
                <a:cs typeface="Times New Roman" panose="02020603050405020304" pitchFamily="18" charset="0"/>
              </a:rPr>
              <a:t>туралы</a:t>
            </a:r>
            <a:r>
              <a:rPr lang="ru-RU" altLang="ko-KR" sz="3100" b="1" i="1" dirty="0">
                <a:solidFill>
                  <a:srgbClr val="002060"/>
                </a:solidFill>
                <a:latin typeface="Times New Roman" panose="02020603050405020304" pitchFamily="18" charset="0"/>
                <a:cs typeface="Times New Roman" panose="02020603050405020304" pitchFamily="18" charset="0"/>
              </a:rPr>
              <a:t> </a:t>
            </a:r>
            <a:r>
              <a:rPr lang="ru-RU" altLang="ko-KR" sz="3100" b="1" i="1" dirty="0" err="1">
                <a:solidFill>
                  <a:srgbClr val="002060"/>
                </a:solidFill>
                <a:latin typeface="Times New Roman" panose="02020603050405020304" pitchFamily="18" charset="0"/>
                <a:cs typeface="Times New Roman" panose="02020603050405020304" pitchFamily="18" charset="0"/>
              </a:rPr>
              <a:t>түсінік</a:t>
            </a:r>
            <a:endParaRPr lang="ru-RU" sz="31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0305630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74" y="433"/>
            <a:ext cx="9142858" cy="6857143"/>
          </a:xfrm>
          <a:prstGeom prst="rect">
            <a:avLst/>
          </a:prstGeom>
        </p:spPr>
      </p:pic>
      <p:pic>
        <p:nvPicPr>
          <p:cNvPr id="3" name="Рисунок 2"/>
          <p:cNvPicPr>
            <a:picLocks noChangeAspect="1"/>
          </p:cNvPicPr>
          <p:nvPr/>
        </p:nvPicPr>
        <p:blipFill rotWithShape="1">
          <a:blip r:embed="rId3">
            <a:extLst>
              <a:ext uri="{28A0092B-C50C-407E-A947-70E740481C1C}">
                <a14:useLocalDpi xmlns:a14="http://schemas.microsoft.com/office/drawing/2010/main" xmlns="" val="0"/>
              </a:ext>
            </a:extLst>
          </a:blip>
          <a:srcRect l="7761" t="11144" r="9404" b="12437"/>
          <a:stretch/>
        </p:blipFill>
        <p:spPr>
          <a:xfrm>
            <a:off x="784747" y="764274"/>
            <a:ext cx="7574507" cy="5240741"/>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xmlns="" val="8374201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4 (1).png"/>
          <p:cNvPicPr>
            <a:picLocks noChangeAspect="1"/>
          </p:cNvPicPr>
          <p:nvPr/>
        </p:nvPicPr>
        <p:blipFill>
          <a:blip r:embed="rId2"/>
          <a:srcRect l="5390" t="11458" r="5390" b="11068"/>
          <a:stretch>
            <a:fillRect/>
          </a:stretch>
        </p:blipFill>
        <p:spPr>
          <a:xfrm>
            <a:off x="0" y="0"/>
            <a:ext cx="9144000" cy="6858000"/>
          </a:xfrm>
          <a:prstGeom prst="rect">
            <a:avLst/>
          </a:prstGeom>
        </p:spPr>
      </p:pic>
      <p:pic>
        <p:nvPicPr>
          <p:cNvPr id="3" name="Рисунок 2" descr="2536.png"/>
          <p:cNvPicPr>
            <a:picLocks noChangeAspect="1"/>
          </p:cNvPicPr>
          <p:nvPr/>
        </p:nvPicPr>
        <p:blipFill>
          <a:blip r:embed="rId3"/>
          <a:stretch>
            <a:fillRect/>
          </a:stretch>
        </p:blipFill>
        <p:spPr>
          <a:xfrm>
            <a:off x="785786" y="0"/>
            <a:ext cx="3714776" cy="36777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descr="5.png"/>
          <p:cNvPicPr>
            <a:picLocks noChangeAspect="1"/>
          </p:cNvPicPr>
          <p:nvPr/>
        </p:nvPicPr>
        <p:blipFill>
          <a:blip r:embed="rId4"/>
          <a:stretch>
            <a:fillRect/>
          </a:stretch>
        </p:blipFill>
        <p:spPr>
          <a:xfrm>
            <a:off x="1285852" y="3675364"/>
            <a:ext cx="6715172" cy="28969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Рисунок 5" descr="1.png"/>
          <p:cNvPicPr>
            <a:picLocks noChangeAspect="1"/>
          </p:cNvPicPr>
          <p:nvPr/>
        </p:nvPicPr>
        <p:blipFill>
          <a:blip r:embed="rId5"/>
          <a:stretch>
            <a:fillRect/>
          </a:stretch>
        </p:blipFill>
        <p:spPr>
          <a:xfrm>
            <a:off x="4643438" y="0"/>
            <a:ext cx="3857652" cy="35873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4.png"/>
          <p:cNvPicPr>
            <a:picLocks noChangeAspect="1"/>
          </p:cNvPicPr>
          <p:nvPr/>
        </p:nvPicPr>
        <p:blipFill>
          <a:blip r:embed="rId2"/>
          <a:stretch>
            <a:fillRect/>
          </a:stretch>
        </p:blipFill>
        <p:spPr>
          <a:xfrm>
            <a:off x="0" y="0"/>
            <a:ext cx="3787236"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Рисунок 2" descr="6.png"/>
          <p:cNvPicPr>
            <a:picLocks noChangeAspect="1"/>
          </p:cNvPicPr>
          <p:nvPr/>
        </p:nvPicPr>
        <p:blipFill>
          <a:blip r:embed="rId3"/>
          <a:stretch>
            <a:fillRect/>
          </a:stretch>
        </p:blipFill>
        <p:spPr>
          <a:xfrm>
            <a:off x="3786182" y="0"/>
            <a:ext cx="5357818" cy="29348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descr="7.png"/>
          <p:cNvPicPr>
            <a:picLocks noChangeAspect="1"/>
          </p:cNvPicPr>
          <p:nvPr/>
        </p:nvPicPr>
        <p:blipFill>
          <a:blip r:embed="rId4"/>
          <a:stretch>
            <a:fillRect/>
          </a:stretch>
        </p:blipFill>
        <p:spPr>
          <a:xfrm>
            <a:off x="3786182" y="3000372"/>
            <a:ext cx="5357818" cy="38576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54424.png"/>
          <p:cNvPicPr>
            <a:picLocks noChangeAspect="1"/>
          </p:cNvPicPr>
          <p:nvPr/>
        </p:nvPicPr>
        <p:blipFill>
          <a:blip r:embed="rId2"/>
          <a:stretch>
            <a:fillRect/>
          </a:stretch>
        </p:blipFill>
        <p:spPr>
          <a:xfrm>
            <a:off x="0" y="0"/>
            <a:ext cx="3000364" cy="34875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descr="5442412.png"/>
          <p:cNvPicPr>
            <a:picLocks noChangeAspect="1"/>
          </p:cNvPicPr>
          <p:nvPr/>
        </p:nvPicPr>
        <p:blipFill>
          <a:blip r:embed="rId3"/>
          <a:stretch>
            <a:fillRect/>
          </a:stretch>
        </p:blipFill>
        <p:spPr>
          <a:xfrm>
            <a:off x="6143636" y="0"/>
            <a:ext cx="3000364" cy="31586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descr="25.png"/>
          <p:cNvPicPr>
            <a:picLocks noChangeAspect="1"/>
          </p:cNvPicPr>
          <p:nvPr/>
        </p:nvPicPr>
        <p:blipFill>
          <a:blip r:embed="rId4"/>
          <a:stretch>
            <a:fillRect/>
          </a:stretch>
        </p:blipFill>
        <p:spPr>
          <a:xfrm>
            <a:off x="6215074" y="3143248"/>
            <a:ext cx="2928926" cy="37147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descr="114c-0004570b-3668d64d (1).jpg"/>
          <p:cNvPicPr>
            <a:picLocks noChangeAspect="1"/>
          </p:cNvPicPr>
          <p:nvPr/>
        </p:nvPicPr>
        <p:blipFill>
          <a:blip r:embed="rId5" cstate="print"/>
          <a:stretch>
            <a:fillRect/>
          </a:stretch>
        </p:blipFill>
        <p:spPr>
          <a:xfrm>
            <a:off x="0" y="3071810"/>
            <a:ext cx="3071802" cy="37861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A173571521454726.jpg"/>
          <p:cNvPicPr>
            <a:picLocks noChangeAspect="1"/>
          </p:cNvPicPr>
          <p:nvPr/>
        </p:nvPicPr>
        <p:blipFill>
          <a:blip r:embed="rId6" cstate="print"/>
          <a:stretch>
            <a:fillRect/>
          </a:stretch>
        </p:blipFill>
        <p:spPr>
          <a:xfrm>
            <a:off x="2857488" y="0"/>
            <a:ext cx="3286148" cy="31432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descr="k0117.jpg"/>
          <p:cNvPicPr>
            <a:picLocks noChangeAspect="1"/>
          </p:cNvPicPr>
          <p:nvPr/>
        </p:nvPicPr>
        <p:blipFill>
          <a:blip r:embed="rId7" cstate="print"/>
          <a:stretch>
            <a:fillRect/>
          </a:stretch>
        </p:blipFill>
        <p:spPr>
          <a:xfrm>
            <a:off x="2928927" y="3000372"/>
            <a:ext cx="3214709" cy="38576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Документ МПГ317-369304 (Znanio.ru).jpg"/>
          <p:cNvPicPr>
            <a:picLocks noChangeAspect="1"/>
          </p:cNvPicPr>
          <p:nvPr/>
        </p:nvPicPr>
        <p:blipFill>
          <a:blip r:embed="rId2" cstate="print"/>
          <a:stretch>
            <a:fillRect/>
          </a:stretch>
        </p:blipFill>
        <p:spPr>
          <a:xfrm>
            <a:off x="0" y="3286124"/>
            <a:ext cx="2500298" cy="3571876"/>
          </a:xfrm>
          <a:prstGeom prst="rect">
            <a:avLst/>
          </a:prstGeom>
        </p:spPr>
      </p:pic>
      <p:pic>
        <p:nvPicPr>
          <p:cNvPr id="4" name="Рисунок 3" descr="Свидетельство проекта infourok.ru №342602 (2).jpg"/>
          <p:cNvPicPr>
            <a:picLocks noChangeAspect="1"/>
          </p:cNvPicPr>
          <p:nvPr/>
        </p:nvPicPr>
        <p:blipFill>
          <a:blip r:embed="rId3" cstate="print"/>
          <a:stretch>
            <a:fillRect/>
          </a:stretch>
        </p:blipFill>
        <p:spPr>
          <a:xfrm>
            <a:off x="4357686" y="0"/>
            <a:ext cx="2494408" cy="3530098"/>
          </a:xfrm>
          <a:prstGeom prst="rect">
            <a:avLst/>
          </a:prstGeom>
        </p:spPr>
      </p:pic>
      <p:pic>
        <p:nvPicPr>
          <p:cNvPr id="5" name="Рисунок 4" descr="Свидетельство проекта infourok.ru №342602 (3).jpg"/>
          <p:cNvPicPr>
            <a:picLocks noChangeAspect="1"/>
          </p:cNvPicPr>
          <p:nvPr/>
        </p:nvPicPr>
        <p:blipFill>
          <a:blip r:embed="rId4" cstate="print"/>
          <a:stretch>
            <a:fillRect/>
          </a:stretch>
        </p:blipFill>
        <p:spPr>
          <a:xfrm>
            <a:off x="6721029" y="3500438"/>
            <a:ext cx="2422971" cy="3357562"/>
          </a:xfrm>
          <a:prstGeom prst="rect">
            <a:avLst/>
          </a:prstGeom>
        </p:spPr>
      </p:pic>
      <p:pic>
        <p:nvPicPr>
          <p:cNvPr id="6" name="Рисунок 5" descr="Свидетельство проекта infourok.ru №342602 (1).jpg"/>
          <p:cNvPicPr>
            <a:picLocks noChangeAspect="1"/>
          </p:cNvPicPr>
          <p:nvPr/>
        </p:nvPicPr>
        <p:blipFill>
          <a:blip r:embed="rId5" cstate="print"/>
          <a:stretch>
            <a:fillRect/>
          </a:stretch>
        </p:blipFill>
        <p:spPr>
          <a:xfrm>
            <a:off x="0" y="1"/>
            <a:ext cx="2523929" cy="3571876"/>
          </a:xfrm>
          <a:prstGeom prst="rect">
            <a:avLst/>
          </a:prstGeom>
        </p:spPr>
      </p:pic>
      <p:pic>
        <p:nvPicPr>
          <p:cNvPr id="7" name="Рисунок 6" descr="s0033.jpg"/>
          <p:cNvPicPr>
            <a:picLocks noChangeAspect="1"/>
          </p:cNvPicPr>
          <p:nvPr/>
        </p:nvPicPr>
        <p:blipFill>
          <a:blip r:embed="rId6" cstate="print"/>
          <a:stretch>
            <a:fillRect/>
          </a:stretch>
        </p:blipFill>
        <p:spPr>
          <a:xfrm>
            <a:off x="6868569" y="0"/>
            <a:ext cx="2275431" cy="3500438"/>
          </a:xfrm>
          <a:prstGeom prst="rect">
            <a:avLst/>
          </a:prstGeom>
        </p:spPr>
      </p:pic>
      <p:pic>
        <p:nvPicPr>
          <p:cNvPr id="8" name="Рисунок 7" descr="Документ МСКМ317-923745 (Znanio.ru).jpg"/>
          <p:cNvPicPr>
            <a:picLocks noChangeAspect="1"/>
          </p:cNvPicPr>
          <p:nvPr/>
        </p:nvPicPr>
        <p:blipFill>
          <a:blip r:embed="rId7" cstate="print"/>
          <a:stretch>
            <a:fillRect/>
          </a:stretch>
        </p:blipFill>
        <p:spPr>
          <a:xfrm>
            <a:off x="2143108" y="0"/>
            <a:ext cx="2355480" cy="3542355"/>
          </a:xfrm>
          <a:prstGeom prst="rect">
            <a:avLst/>
          </a:prstGeom>
        </p:spPr>
      </p:pic>
      <p:pic>
        <p:nvPicPr>
          <p:cNvPr id="9" name="Рисунок 8" descr="Свидетельство проекта infourok.ru №342602 (4).jpg"/>
          <p:cNvPicPr>
            <a:picLocks noChangeAspect="1"/>
          </p:cNvPicPr>
          <p:nvPr/>
        </p:nvPicPr>
        <p:blipFill>
          <a:blip r:embed="rId8" cstate="print"/>
          <a:stretch>
            <a:fillRect/>
          </a:stretch>
        </p:blipFill>
        <p:spPr>
          <a:xfrm>
            <a:off x="2357422" y="3500438"/>
            <a:ext cx="2143140" cy="3357562"/>
          </a:xfrm>
          <a:prstGeom prst="rect">
            <a:avLst/>
          </a:prstGeom>
        </p:spPr>
      </p:pic>
      <p:pic>
        <p:nvPicPr>
          <p:cNvPr id="10" name="Рисунок 9" descr="Свидетельство проекта infourok.ru №1286993.jpg"/>
          <p:cNvPicPr>
            <a:picLocks noChangeAspect="1"/>
          </p:cNvPicPr>
          <p:nvPr/>
        </p:nvPicPr>
        <p:blipFill>
          <a:blip r:embed="rId9" cstate="print"/>
          <a:stretch>
            <a:fillRect/>
          </a:stretch>
        </p:blipFill>
        <p:spPr>
          <a:xfrm>
            <a:off x="4357686" y="3500438"/>
            <a:ext cx="2357454" cy="335756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22.png"/>
          <p:cNvPicPr>
            <a:picLocks noChangeAspect="1"/>
          </p:cNvPicPr>
          <p:nvPr/>
        </p:nvPicPr>
        <p:blipFill>
          <a:blip r:embed="rId2"/>
          <a:stretch>
            <a:fillRect/>
          </a:stretch>
        </p:blipFill>
        <p:spPr>
          <a:xfrm>
            <a:off x="0" y="0"/>
            <a:ext cx="3071802" cy="6858000"/>
          </a:xfrm>
          <a:prstGeom prst="rect">
            <a:avLst/>
          </a:prstGeom>
        </p:spPr>
      </p:pic>
      <p:pic>
        <p:nvPicPr>
          <p:cNvPr id="3" name="Рисунок 2" descr="Безымянный.png"/>
          <p:cNvPicPr>
            <a:picLocks noChangeAspect="1"/>
          </p:cNvPicPr>
          <p:nvPr/>
        </p:nvPicPr>
        <p:blipFill>
          <a:blip r:embed="rId3"/>
          <a:stretch>
            <a:fillRect/>
          </a:stretch>
        </p:blipFill>
        <p:spPr>
          <a:xfrm>
            <a:off x="3000364" y="0"/>
            <a:ext cx="3000396" cy="6858000"/>
          </a:xfrm>
          <a:prstGeom prst="rect">
            <a:avLst/>
          </a:prstGeom>
        </p:spPr>
      </p:pic>
      <p:pic>
        <p:nvPicPr>
          <p:cNvPr id="4" name="Рисунок 3" descr="11.png"/>
          <p:cNvPicPr>
            <a:picLocks noChangeAspect="1"/>
          </p:cNvPicPr>
          <p:nvPr/>
        </p:nvPicPr>
        <p:blipFill>
          <a:blip r:embed="rId4"/>
          <a:stretch>
            <a:fillRect/>
          </a:stretch>
        </p:blipFill>
        <p:spPr>
          <a:xfrm>
            <a:off x="5774898" y="0"/>
            <a:ext cx="3369102" cy="657227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Безымянный1.png"/>
          <p:cNvPicPr>
            <a:picLocks noChangeAspect="1"/>
          </p:cNvPicPr>
          <p:nvPr/>
        </p:nvPicPr>
        <p:blipFill>
          <a:blip r:embed="rId2"/>
          <a:stretch>
            <a:fillRect/>
          </a:stretch>
        </p:blipFill>
        <p:spPr>
          <a:xfrm>
            <a:off x="3286116" y="0"/>
            <a:ext cx="3053855" cy="33541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Рисунок 2" descr="44.png"/>
          <p:cNvPicPr>
            <a:picLocks noChangeAspect="1"/>
          </p:cNvPicPr>
          <p:nvPr/>
        </p:nvPicPr>
        <p:blipFill>
          <a:blip r:embed="rId3"/>
          <a:stretch>
            <a:fillRect/>
          </a:stretch>
        </p:blipFill>
        <p:spPr>
          <a:xfrm>
            <a:off x="6143636" y="0"/>
            <a:ext cx="3000364" cy="33575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descr="54424.png"/>
          <p:cNvPicPr>
            <a:picLocks noChangeAspect="1"/>
          </p:cNvPicPr>
          <p:nvPr/>
        </p:nvPicPr>
        <p:blipFill>
          <a:blip r:embed="rId4"/>
          <a:stretch>
            <a:fillRect/>
          </a:stretch>
        </p:blipFill>
        <p:spPr>
          <a:xfrm>
            <a:off x="0" y="0"/>
            <a:ext cx="3286116" cy="34875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descr="Безымянны2.png"/>
          <p:cNvPicPr>
            <a:picLocks noChangeAspect="1"/>
          </p:cNvPicPr>
          <p:nvPr/>
        </p:nvPicPr>
        <p:blipFill>
          <a:blip r:embed="rId5"/>
          <a:stretch>
            <a:fillRect/>
          </a:stretch>
        </p:blipFill>
        <p:spPr>
          <a:xfrm>
            <a:off x="1" y="3286124"/>
            <a:ext cx="3286115" cy="35718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2.png"/>
          <p:cNvPicPr>
            <a:picLocks noChangeAspect="1"/>
          </p:cNvPicPr>
          <p:nvPr/>
        </p:nvPicPr>
        <p:blipFill>
          <a:blip r:embed="rId6"/>
          <a:stretch>
            <a:fillRect/>
          </a:stretch>
        </p:blipFill>
        <p:spPr>
          <a:xfrm>
            <a:off x="3428992" y="3357562"/>
            <a:ext cx="2725252" cy="35004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descr="Сертификат проекта infourok.ru № ДБ-017395.jpg"/>
          <p:cNvPicPr>
            <a:picLocks noChangeAspect="1"/>
          </p:cNvPicPr>
          <p:nvPr/>
        </p:nvPicPr>
        <p:blipFill>
          <a:blip r:embed="rId7" cstate="print"/>
          <a:stretch>
            <a:fillRect/>
          </a:stretch>
        </p:blipFill>
        <p:spPr>
          <a:xfrm>
            <a:off x="6072198" y="3357562"/>
            <a:ext cx="3071802" cy="350043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Прямоугольник 8"/>
          <p:cNvSpPr>
            <a:spLocks noChangeArrowheads="1"/>
          </p:cNvSpPr>
          <p:nvPr/>
        </p:nvSpPr>
        <p:spPr bwMode="auto">
          <a:xfrm>
            <a:off x="428625" y="214313"/>
            <a:ext cx="8429625" cy="369887"/>
          </a:xfrm>
          <a:prstGeom prst="rect">
            <a:avLst/>
          </a:prstGeom>
          <a:noFill/>
          <a:ln w="9525">
            <a:noFill/>
            <a:miter lim="800000"/>
            <a:headEnd/>
            <a:tailEnd/>
          </a:ln>
        </p:spPr>
        <p:txBody>
          <a:bodyPr>
            <a:spAutoFit/>
          </a:bodyPr>
          <a:lstStyle/>
          <a:p>
            <a:r>
              <a:rPr lang="kk-KZ" b="1" dirty="0" smtClean="0">
                <a:solidFill>
                  <a:srgbClr val="002060"/>
                </a:solidFill>
                <a:latin typeface="Times New Roman" pitchFamily="18" charset="0"/>
                <a:cs typeface="Times New Roman" pitchFamily="18" charset="0"/>
              </a:rPr>
              <a:t>Жылыой ауданы .Тұрғызба ауылы “Балауса”ясли бақшасы КМҚК</a:t>
            </a:r>
            <a:endParaRPr lang="ru-RU" b="1" dirty="0">
              <a:solidFill>
                <a:srgbClr val="002060"/>
              </a:solidFill>
              <a:latin typeface="Times New Roman" pitchFamily="18" charset="0"/>
              <a:cs typeface="Times New Roman" pitchFamily="18" charset="0"/>
            </a:endParaRPr>
          </a:p>
        </p:txBody>
      </p:sp>
      <p:pic>
        <p:nvPicPr>
          <p:cNvPr id="10" name="Picture 2" descr="C:\Users\Amanjan\Favorites\Pictures\Documents\IMG-20160913-WA0078.jpg"/>
          <p:cNvPicPr>
            <a:picLocks noChangeAspect="1" noChangeArrowheads="1"/>
          </p:cNvPicPr>
          <p:nvPr/>
        </p:nvPicPr>
        <p:blipFill rotWithShape="1">
          <a:blip r:embed="rId2">
            <a:extLst/>
          </a:blip>
          <a:srcRect l="23170" r="23514" b="50000"/>
          <a:stretch/>
        </p:blipFill>
        <p:spPr bwMode="auto">
          <a:xfrm>
            <a:off x="323528" y="980728"/>
            <a:ext cx="2676836" cy="273402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1" name="Рисунок 10" descr="Рисунок1.jpg"/>
          <p:cNvPicPr>
            <a:picLocks noChangeAspect="1"/>
          </p:cNvPicPr>
          <p:nvPr/>
        </p:nvPicPr>
        <p:blipFill>
          <a:blip r:embed="rId3"/>
          <a:stretch>
            <a:fillRect/>
          </a:stretch>
        </p:blipFill>
        <p:spPr>
          <a:xfrm>
            <a:off x="3357563" y="714375"/>
            <a:ext cx="5357812" cy="3000375"/>
          </a:xfrm>
          <a:prstGeom prst="rect">
            <a:avLst/>
          </a:prstGeom>
          <a:ln>
            <a:noFill/>
          </a:ln>
          <a:effectLst>
            <a:outerShdw blurRad="292100" dist="139700" dir="2700000" algn="tl" rotWithShape="0">
              <a:srgbClr val="333333">
                <a:alpha val="65000"/>
              </a:srgbClr>
            </a:outerShdw>
          </a:effectLst>
        </p:spPr>
      </p:pic>
      <p:sp>
        <p:nvSpPr>
          <p:cNvPr id="12" name="Прямоугольник 11"/>
          <p:cNvSpPr/>
          <p:nvPr/>
        </p:nvSpPr>
        <p:spPr>
          <a:xfrm>
            <a:off x="785813" y="5715000"/>
            <a:ext cx="7786687" cy="92392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kk-KZ" b="1" dirty="0">
                <a:solidFill>
                  <a:srgbClr val="002060"/>
                </a:solidFill>
                <a:latin typeface="Times New Roman" panose="02020603050405020304" pitchFamily="18" charset="0"/>
                <a:cs typeface="Times New Roman" panose="02020603050405020304" pitchFamily="18" charset="0"/>
              </a:rPr>
              <a:t>№4  М.ӘУЕЗОВ АТЫНДАҒЫ  ЖАЛПЫ ОРТА БІЛІМ БЕРЕТІН МЕКТЕПТІҢ МЕКТЕПАЛДЫ ДАЯРЛЫҚ ТОП ТӘРБИЕШІСІ: ЕРГЕБЕК  ЖАЗИРА  ӘБЕНҚЫЗЫ</a:t>
            </a:r>
            <a:endParaRPr lang="ru-RU" b="1" dirty="0">
              <a:solidFill>
                <a:srgbClr val="002060"/>
              </a:solidFill>
              <a:latin typeface="Times New Roman" panose="02020603050405020304" pitchFamily="18" charset="0"/>
              <a:cs typeface="Times New Roman" panose="02020603050405020304" pitchFamily="18" charset="0"/>
            </a:endParaRPr>
          </a:p>
        </p:txBody>
      </p:sp>
      <p:sp>
        <p:nvSpPr>
          <p:cNvPr id="13318" name="Rectangle 1"/>
          <p:cNvSpPr>
            <a:spLocks noChangeArrowheads="1"/>
          </p:cNvSpPr>
          <p:nvPr/>
        </p:nvSpPr>
        <p:spPr bwMode="auto">
          <a:xfrm>
            <a:off x="285750" y="4357688"/>
            <a:ext cx="8462963" cy="923925"/>
          </a:xfrm>
          <a:prstGeom prst="rect">
            <a:avLst/>
          </a:prstGeom>
          <a:noFill/>
          <a:ln w="9525">
            <a:noFill/>
            <a:miter lim="800000"/>
            <a:headEnd/>
            <a:tailEnd/>
          </a:ln>
        </p:spPr>
        <p:txBody>
          <a:bodyPr anchor="ctr">
            <a:spAutoFit/>
          </a:bodyPr>
          <a:lstStyle/>
          <a:p>
            <a:r>
              <a:rPr lang="ru-RU" b="1">
                <a:solidFill>
                  <a:srgbClr val="165160"/>
                </a:solidFill>
                <a:latin typeface="Times New Roman" pitchFamily="18" charset="0"/>
                <a:cs typeface="Times New Roman" pitchFamily="18" charset="0"/>
              </a:rPr>
              <a:t>БАЯНДАМА АТЫ:   </a:t>
            </a:r>
            <a:r>
              <a:rPr lang="ru-RU" b="1">
                <a:solidFill>
                  <a:srgbClr val="C00000"/>
                </a:solidFill>
                <a:latin typeface="Times New Roman" pitchFamily="18" charset="0"/>
                <a:cs typeface="Times New Roman" pitchFamily="18" charset="0"/>
              </a:rPr>
              <a:t>«ҚАРАПАЙЫМ МАТЕМАТИКАЛЫҚ ТҮСІНІКТІ</a:t>
            </a:r>
          </a:p>
          <a:p>
            <a:r>
              <a:rPr lang="ru-RU" b="1">
                <a:solidFill>
                  <a:srgbClr val="C00000"/>
                </a:solidFill>
                <a:latin typeface="Times New Roman" pitchFamily="18" charset="0"/>
                <a:cs typeface="Times New Roman" pitchFamily="18" charset="0"/>
              </a:rPr>
              <a:t>                                               ҚАЛЫПТАСТЫРУ АРҚЫЛЫ БАЛАНЫҢ</a:t>
            </a:r>
          </a:p>
          <a:p>
            <a:r>
              <a:rPr lang="ru-RU" b="1">
                <a:solidFill>
                  <a:srgbClr val="C00000"/>
                </a:solidFill>
                <a:latin typeface="Times New Roman" pitchFamily="18" charset="0"/>
                <a:cs typeface="Times New Roman" pitchFamily="18" charset="0"/>
              </a:rPr>
              <a:t>                                                        ЛОГИКАЛЫҚ ОЙЫН ДАМЫТУ»</a:t>
            </a:r>
            <a:endParaRPr lang="ru-RU" sz="2400" b="1">
              <a:solidFill>
                <a:srgbClr val="C00000"/>
              </a:solidFill>
              <a:latin typeface="Times New Roman" pitchFamily="18" charset="0"/>
              <a:cs typeface="Times New Roman" pitchFamily="18" charset="0"/>
            </a:endParaRPr>
          </a:p>
        </p:txBody>
      </p:sp>
    </p:spTree>
  </p:cSld>
  <p:clrMapOvr>
    <a:masterClrMapping/>
  </p:clrMapOvr>
  <p:transition advTm="38937"/>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4 (1).png"/>
          <p:cNvPicPr>
            <a:picLocks noChangeAspect="1"/>
          </p:cNvPicPr>
          <p:nvPr/>
        </p:nvPicPr>
        <p:blipFill>
          <a:blip r:embed="rId2"/>
          <a:stretch>
            <a:fillRect/>
          </a:stretch>
        </p:blipFill>
        <p:spPr>
          <a:xfrm>
            <a:off x="8071" y="0"/>
            <a:ext cx="9127858" cy="6858000"/>
          </a:xfrm>
          <a:prstGeom prst="rect">
            <a:avLst/>
          </a:prstGeom>
        </p:spPr>
      </p:pic>
      <p:sp>
        <p:nvSpPr>
          <p:cNvPr id="2" name="Прямоугольник с двумя скругленными соседними углами 1"/>
          <p:cNvSpPr/>
          <p:nvPr/>
        </p:nvSpPr>
        <p:spPr>
          <a:xfrm>
            <a:off x="1071538" y="1285860"/>
            <a:ext cx="7143800" cy="4355902"/>
          </a:xfrm>
          <a:prstGeom prst="round2Same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spcAft>
                <a:spcPts val="800"/>
              </a:spcAft>
              <a:defRPr/>
            </a:pPr>
            <a:r>
              <a:rPr lang="kk-KZ" sz="2000" dirty="0">
                <a:solidFill>
                  <a:srgbClr val="000000"/>
                </a:solidFill>
                <a:latin typeface="Times New Roman" pitchFamily="18" charset="0"/>
                <a:cs typeface="Times New Roman" pitchFamily="18" charset="0"/>
              </a:rPr>
              <a:t> </a:t>
            </a:r>
            <a:endParaRPr lang="ru-RU" dirty="0">
              <a:solidFill>
                <a:srgbClr val="FF0000"/>
              </a:solidFill>
              <a:latin typeface="Times New Roman" pitchFamily="18" charset="0"/>
              <a:cs typeface="Times New Roman" pitchFamily="18" charset="0"/>
            </a:endParaRPr>
          </a:p>
          <a:p>
            <a:pPr>
              <a:lnSpc>
                <a:spcPts val="1300"/>
              </a:lnSpc>
              <a:spcAft>
                <a:spcPts val="800"/>
              </a:spcAft>
              <a:defRPr/>
            </a:pPr>
            <a:r>
              <a:rPr lang="kk-KZ" b="1" dirty="0">
                <a:solidFill>
                  <a:srgbClr val="FF0000"/>
                </a:solidFill>
                <a:latin typeface="Times New Roman" pitchFamily="18" charset="0"/>
                <a:cs typeface="Times New Roman" pitchFamily="18" charset="0"/>
              </a:rPr>
              <a:t> Мақсаты:</a:t>
            </a:r>
            <a:r>
              <a:rPr lang="kk-KZ" sz="1200" b="1" dirty="0">
                <a:solidFill>
                  <a:srgbClr val="FF0000"/>
                </a:solidFill>
                <a:latin typeface="Verdana" pitchFamily="34" charset="0"/>
                <a:cs typeface="Times New Roman" pitchFamily="18" charset="0"/>
              </a:rPr>
              <a:t> </a:t>
            </a:r>
            <a:r>
              <a:rPr lang="kk-KZ" dirty="0">
                <a:solidFill>
                  <a:srgbClr val="000000"/>
                </a:solidFill>
                <a:latin typeface="Times New Roman" pitchFamily="18" charset="0"/>
                <a:cs typeface="Times New Roman" pitchFamily="18" charset="0"/>
              </a:rPr>
              <a:t>Балалардың зейінін тұрақтандыру, қабылдауын және танымдық қабілетін жоғарылату. Оқу іс-әрекетіне, ойын әрекетіне белсенді қатысу шығармашылық ізденіске талпындыру . Баланың логикалық ойлау түсігіні ең алдымен оның сезінуімен байланысты. Баланың математикалық түсініктерді дұрыс меңгеруі, баланың дамуы жас ерекшеліктеріне байланысты, бала заттың санын, затты салыстыру (көлемін)  теңістіру, орналасуын, саны мен сыңарын белгілеріне қарай табу тәсілдерін меңгереді.</a:t>
            </a:r>
            <a:endParaRPr lang="ru-RU" dirty="0">
              <a:solidFill>
                <a:srgbClr val="000000"/>
              </a:solidFill>
              <a:latin typeface="Times New Roman" pitchFamily="18" charset="0"/>
              <a:cs typeface="Times New Roman" pitchFamily="18" charset="0"/>
            </a:endParaRPr>
          </a:p>
          <a:p>
            <a:pPr>
              <a:defRPr/>
            </a:pPr>
            <a:endParaRPr lang="kk-KZ" b="1" dirty="0">
              <a:solidFill>
                <a:srgbClr val="FF0000"/>
              </a:solidFill>
              <a:latin typeface="Times New Roman" pitchFamily="18" charset="0"/>
              <a:cs typeface="Times New Roman" pitchFamily="18" charset="0"/>
            </a:endParaRPr>
          </a:p>
          <a:p>
            <a:pPr>
              <a:defRPr/>
            </a:pPr>
            <a:r>
              <a:rPr lang="kk-KZ" b="1" dirty="0">
                <a:solidFill>
                  <a:srgbClr val="FF0000"/>
                </a:solidFill>
                <a:latin typeface="Times New Roman" pitchFamily="18" charset="0"/>
                <a:cs typeface="Times New Roman" pitchFamily="18" charset="0"/>
              </a:rPr>
              <a:t> Міндеті:</a:t>
            </a:r>
            <a:r>
              <a:rPr lang="kk-KZ" dirty="0">
                <a:solidFill>
                  <a:srgbClr val="FF0000"/>
                </a:solidFill>
                <a:latin typeface="Times New Roman" pitchFamily="18" charset="0"/>
                <a:cs typeface="Times New Roman" pitchFamily="18" charset="0"/>
              </a:rPr>
              <a:t> </a:t>
            </a:r>
            <a:r>
              <a:rPr lang="kk-KZ" dirty="0">
                <a:solidFill>
                  <a:srgbClr val="000000"/>
                </a:solidFill>
                <a:latin typeface="Times New Roman" pitchFamily="18" charset="0"/>
                <a:cs typeface="Times New Roman" pitchFamily="18" charset="0"/>
              </a:rPr>
              <a:t>-  берілетін тапсырманың орындалуын білу және оны ұғыну керек ;</a:t>
            </a:r>
            <a:endParaRPr lang="ru-RU" dirty="0">
              <a:solidFill>
                <a:srgbClr val="000000"/>
              </a:solidFill>
              <a:latin typeface="Times New Roman" pitchFamily="18" charset="0"/>
              <a:cs typeface="Times New Roman" pitchFamily="18" charset="0"/>
            </a:endParaRPr>
          </a:p>
          <a:p>
            <a:pPr>
              <a:defRPr/>
            </a:pPr>
            <a:r>
              <a:rPr lang="kk-KZ" dirty="0">
                <a:solidFill>
                  <a:srgbClr val="000000"/>
                </a:solidFill>
                <a:latin typeface="Times New Roman" pitchFamily="18" charset="0"/>
                <a:cs typeface="Times New Roman" pitchFamily="18" charset="0"/>
              </a:rPr>
              <a:t>-  есеп шығарудың әртүрлі жолдарын, тәсілдерін игеру керек;</a:t>
            </a:r>
            <a:endParaRPr lang="ru-RU" dirty="0">
              <a:solidFill>
                <a:srgbClr val="000000"/>
              </a:solidFill>
              <a:latin typeface="Times New Roman" pitchFamily="18" charset="0"/>
              <a:cs typeface="Times New Roman" pitchFamily="18" charset="0"/>
            </a:endParaRPr>
          </a:p>
          <a:p>
            <a:pPr>
              <a:defRPr/>
            </a:pPr>
            <a:r>
              <a:rPr lang="kk-KZ" dirty="0">
                <a:solidFill>
                  <a:srgbClr val="000000"/>
                </a:solidFill>
                <a:latin typeface="Times New Roman" pitchFamily="18" charset="0"/>
                <a:cs typeface="Times New Roman" pitchFamily="18" charset="0"/>
              </a:rPr>
              <a:t>-  балалардың қызығушылығын арттыру мақсатында ойын түрлерін пайдалану керек.</a:t>
            </a:r>
          </a:p>
          <a:p>
            <a:pPr>
              <a:defRPr/>
            </a:pPr>
            <a:endParaRPr lang="kk-KZ" dirty="0">
              <a:solidFill>
                <a:srgbClr val="000000"/>
              </a:solidFill>
              <a:latin typeface="Times New Roman" pitchFamily="18" charset="0"/>
              <a:cs typeface="Times New Roman" pitchFamily="18" charset="0"/>
            </a:endParaRPr>
          </a:p>
          <a:p>
            <a:pPr>
              <a:defRPr/>
            </a:pPr>
            <a:endParaRPr lang="ru-RU" dirty="0">
              <a:solidFill>
                <a:srgbClr val="000000"/>
              </a:solidFill>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Рисунок 5"/>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9459" name="Вертикальный свиток 31"/>
          <p:cNvSpPr>
            <a:spLocks noChangeArrowheads="1"/>
          </p:cNvSpPr>
          <p:nvPr/>
        </p:nvSpPr>
        <p:spPr bwMode="auto">
          <a:xfrm>
            <a:off x="900113" y="115888"/>
            <a:ext cx="7000875" cy="1128712"/>
          </a:xfrm>
          <a:prstGeom prst="verticalScroll">
            <a:avLst>
              <a:gd name="adj" fmla="val 12500"/>
            </a:avLst>
          </a:prstGeom>
          <a:solidFill>
            <a:schemeClr val="bg1"/>
          </a:solidFill>
          <a:ln w="57150" algn="ctr">
            <a:solidFill>
              <a:srgbClr val="FF0000"/>
            </a:solidFill>
            <a:prstDash val="sysDash"/>
            <a:round/>
            <a:headEnd/>
            <a:tailEnd/>
          </a:ln>
        </p:spPr>
        <p:txBody>
          <a:bodyPr lIns="91327" tIns="45667" rIns="91327" bIns="45667"/>
          <a:lstStyle/>
          <a:p>
            <a:pPr algn="ctr" defTabSz="993775"/>
            <a:r>
              <a:rPr lang="kk-KZ" altLang="ru-RU" sz="2400" b="1">
                <a:solidFill>
                  <a:srgbClr val="0000CC"/>
                </a:solidFill>
              </a:rPr>
              <a:t> </a:t>
            </a:r>
            <a:r>
              <a:rPr lang="kk-KZ" altLang="ru-RU" sz="1600" b="1">
                <a:solidFill>
                  <a:srgbClr val="0000CC"/>
                </a:solidFill>
              </a:rPr>
              <a:t>«Мұғалімнің  өзіне  белгілі, бірақ  бала  тіпті  </a:t>
            </a:r>
          </a:p>
          <a:p>
            <a:pPr algn="ctr" defTabSz="993775"/>
            <a:r>
              <a:rPr lang="kk-KZ" altLang="ru-RU" sz="1600" b="1">
                <a:solidFill>
                  <a:srgbClr val="0000CC"/>
                </a:solidFill>
              </a:rPr>
              <a:t>күдіктенбейтін  мақсат  көрініп  тұруы  керек» </a:t>
            </a:r>
          </a:p>
          <a:p>
            <a:pPr algn="ctr" defTabSz="993775"/>
            <a:r>
              <a:rPr lang="kk-KZ" altLang="ru-RU" sz="1600" b="1">
                <a:solidFill>
                  <a:srgbClr val="0000CC"/>
                </a:solidFill>
              </a:rPr>
              <a:t>                                                                                              С. Гессен</a:t>
            </a:r>
            <a:endParaRPr lang="ru-RU" altLang="ru-RU" sz="1600" b="1">
              <a:solidFill>
                <a:srgbClr val="0000CC"/>
              </a:solidFill>
            </a:endParaRPr>
          </a:p>
        </p:txBody>
      </p:sp>
      <p:pic>
        <p:nvPicPr>
          <p:cNvPr id="2" name="Рисунок 1"/>
          <p:cNvPicPr>
            <a:picLocks noChangeAspect="1"/>
          </p:cNvPicPr>
          <p:nvPr/>
        </p:nvPicPr>
        <p:blipFill>
          <a:blip r:embed="rId3" cstate="print">
            <a:extLst/>
          </a:blip>
          <a:stretch>
            <a:fillRect/>
          </a:stretch>
        </p:blipFill>
        <p:spPr>
          <a:xfrm>
            <a:off x="5911880" y="4163949"/>
            <a:ext cx="2886389" cy="216479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 name="Рисунок 2"/>
          <p:cNvPicPr>
            <a:picLocks noChangeAspect="1"/>
          </p:cNvPicPr>
          <p:nvPr/>
        </p:nvPicPr>
        <p:blipFill rotWithShape="1">
          <a:blip r:embed="rId4" cstate="print">
            <a:extLst/>
          </a:blip>
          <a:srcRect l="20317" r="13599" b="13016"/>
          <a:stretch/>
        </p:blipFill>
        <p:spPr>
          <a:xfrm>
            <a:off x="3058283" y="4297115"/>
            <a:ext cx="2572811" cy="206713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 name="Рисунок 3"/>
          <p:cNvPicPr>
            <a:picLocks noChangeAspect="1"/>
          </p:cNvPicPr>
          <p:nvPr/>
        </p:nvPicPr>
        <p:blipFill rotWithShape="1">
          <a:blip r:embed="rId5" cstate="print">
            <a:extLst/>
          </a:blip>
          <a:srcRect l="1746" r="11427" b="50000"/>
          <a:stretch/>
        </p:blipFill>
        <p:spPr>
          <a:xfrm>
            <a:off x="199466" y="1574616"/>
            <a:ext cx="2586724" cy="20162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Рисунок 7"/>
          <p:cNvPicPr>
            <a:picLocks noChangeAspect="1"/>
          </p:cNvPicPr>
          <p:nvPr/>
        </p:nvPicPr>
        <p:blipFill rotWithShape="1">
          <a:blip r:embed="rId6" cstate="print">
            <a:extLst/>
          </a:blip>
          <a:srcRect l="26031" r="22699" b="20846"/>
          <a:stretch/>
        </p:blipFill>
        <p:spPr>
          <a:xfrm>
            <a:off x="5847015" y="1444515"/>
            <a:ext cx="2895599" cy="198448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Рисунок 8"/>
          <p:cNvPicPr/>
          <p:nvPr/>
        </p:nvPicPr>
        <p:blipFill rotWithShape="1">
          <a:blip r:embed="rId7" cstate="print">
            <a:extLst/>
          </a:blip>
          <a:srcRect l="26366" r="32725" b="9912"/>
          <a:stretch/>
        </p:blipFill>
        <p:spPr bwMode="auto">
          <a:xfrm rot="10800000">
            <a:off x="3058283" y="1580498"/>
            <a:ext cx="2526614" cy="192719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p:spPr>
      </p:pic>
      <p:pic>
        <p:nvPicPr>
          <p:cNvPr id="10" name="Рисунок 9"/>
          <p:cNvPicPr/>
          <p:nvPr/>
        </p:nvPicPr>
        <p:blipFill>
          <a:blip r:embed="rId8" cstate="print">
            <a:extLst/>
          </a:blip>
          <a:stretch>
            <a:fillRect/>
          </a:stretch>
        </p:blipFill>
        <p:spPr>
          <a:xfrm rot="5400000">
            <a:off x="443553" y="4053027"/>
            <a:ext cx="2031627" cy="251980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9466" name="Picture 40" descr="MCj03985870000[1]"/>
          <p:cNvPicPr>
            <a:picLocks noChangeAspect="1" noChangeArrowheads="1"/>
          </p:cNvPicPr>
          <p:nvPr/>
        </p:nvPicPr>
        <p:blipFill>
          <a:blip r:embed="rId9"/>
          <a:srcRect/>
          <a:stretch>
            <a:fillRect/>
          </a:stretch>
        </p:blipFill>
        <p:spPr bwMode="auto">
          <a:xfrm>
            <a:off x="7900988" y="196850"/>
            <a:ext cx="1243012" cy="1185863"/>
          </a:xfrm>
          <a:prstGeom prst="rect">
            <a:avLst/>
          </a:prstGeom>
          <a:noFill/>
          <a:ln w="9525">
            <a:noFill/>
            <a:miter lim="800000"/>
            <a:headEnd/>
            <a:tailEnd/>
          </a:ln>
        </p:spPr>
      </p:pic>
    </p:spTree>
  </p:cSld>
  <p:clrMapOvr>
    <a:masterClrMapping/>
  </p:clrMapOvr>
  <p:transition advTm="40959"/>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9144000" cy="6858000"/>
            <a:chOff x="0" y="0"/>
            <a:chExt cx="5760" cy="4320"/>
          </a:xfrm>
        </p:grpSpPr>
        <p:pic>
          <p:nvPicPr>
            <p:cNvPr id="20490" name="Picture 3" descr="003"/>
            <p:cNvPicPr>
              <a:picLocks noChangeAspect="1" noChangeArrowheads="1" noCrop="1"/>
            </p:cNvPicPr>
            <p:nvPr/>
          </p:nvPicPr>
          <p:blipFill>
            <a:blip r:embed="rId3"/>
            <a:srcRect/>
            <a:stretch>
              <a:fillRect/>
            </a:stretch>
          </p:blipFill>
          <p:spPr bwMode="auto">
            <a:xfrm>
              <a:off x="3878" y="0"/>
              <a:ext cx="984" cy="192"/>
            </a:xfrm>
            <a:prstGeom prst="rect">
              <a:avLst/>
            </a:prstGeom>
            <a:noFill/>
            <a:ln w="9525">
              <a:noFill/>
              <a:miter lim="800000"/>
              <a:headEnd/>
              <a:tailEnd/>
            </a:ln>
          </p:spPr>
        </p:pic>
        <p:grpSp>
          <p:nvGrpSpPr>
            <p:cNvPr id="3" name="Group 4"/>
            <p:cNvGrpSpPr>
              <a:grpSpLocks/>
            </p:cNvGrpSpPr>
            <p:nvPr/>
          </p:nvGrpSpPr>
          <p:grpSpPr bwMode="auto">
            <a:xfrm>
              <a:off x="0" y="0"/>
              <a:ext cx="5760" cy="4320"/>
              <a:chOff x="0" y="0"/>
              <a:chExt cx="5760" cy="4320"/>
            </a:xfrm>
          </p:grpSpPr>
          <p:grpSp>
            <p:nvGrpSpPr>
              <p:cNvPr id="4" name="Group 5"/>
              <p:cNvGrpSpPr>
                <a:grpSpLocks/>
              </p:cNvGrpSpPr>
              <p:nvPr/>
            </p:nvGrpSpPr>
            <p:grpSpPr bwMode="auto">
              <a:xfrm>
                <a:off x="0" y="0"/>
                <a:ext cx="5760" cy="192"/>
                <a:chOff x="0" y="0"/>
                <a:chExt cx="5760" cy="192"/>
              </a:xfrm>
            </p:grpSpPr>
            <p:pic>
              <p:nvPicPr>
                <p:cNvPr id="20510" name="Picture 6" descr="003"/>
                <p:cNvPicPr>
                  <a:picLocks noChangeAspect="1" noChangeArrowheads="1" noCrop="1"/>
                </p:cNvPicPr>
                <p:nvPr/>
              </p:nvPicPr>
              <p:blipFill>
                <a:blip r:embed="rId3"/>
                <a:srcRect/>
                <a:stretch>
                  <a:fillRect/>
                </a:stretch>
              </p:blipFill>
              <p:spPr bwMode="auto">
                <a:xfrm>
                  <a:off x="0" y="0"/>
                  <a:ext cx="984" cy="192"/>
                </a:xfrm>
                <a:prstGeom prst="rect">
                  <a:avLst/>
                </a:prstGeom>
                <a:noFill/>
                <a:ln w="9525">
                  <a:noFill/>
                  <a:miter lim="800000"/>
                  <a:headEnd/>
                  <a:tailEnd/>
                </a:ln>
              </p:spPr>
            </p:pic>
            <p:pic>
              <p:nvPicPr>
                <p:cNvPr id="20511" name="Picture 7" descr="003"/>
                <p:cNvPicPr>
                  <a:picLocks noChangeAspect="1" noChangeArrowheads="1" noCrop="1"/>
                </p:cNvPicPr>
                <p:nvPr/>
              </p:nvPicPr>
              <p:blipFill>
                <a:blip r:embed="rId3"/>
                <a:srcRect/>
                <a:stretch>
                  <a:fillRect/>
                </a:stretch>
              </p:blipFill>
              <p:spPr bwMode="auto">
                <a:xfrm>
                  <a:off x="975" y="0"/>
                  <a:ext cx="984" cy="192"/>
                </a:xfrm>
                <a:prstGeom prst="rect">
                  <a:avLst/>
                </a:prstGeom>
                <a:noFill/>
                <a:ln w="9525">
                  <a:noFill/>
                  <a:miter lim="800000"/>
                  <a:headEnd/>
                  <a:tailEnd/>
                </a:ln>
              </p:spPr>
            </p:pic>
            <p:pic>
              <p:nvPicPr>
                <p:cNvPr id="20512" name="Picture 8" descr="003"/>
                <p:cNvPicPr>
                  <a:picLocks noChangeAspect="1" noChangeArrowheads="1" noCrop="1"/>
                </p:cNvPicPr>
                <p:nvPr/>
              </p:nvPicPr>
              <p:blipFill>
                <a:blip r:embed="rId3"/>
                <a:srcRect/>
                <a:stretch>
                  <a:fillRect/>
                </a:stretch>
              </p:blipFill>
              <p:spPr bwMode="auto">
                <a:xfrm>
                  <a:off x="1927" y="0"/>
                  <a:ext cx="984" cy="192"/>
                </a:xfrm>
                <a:prstGeom prst="rect">
                  <a:avLst/>
                </a:prstGeom>
                <a:noFill/>
                <a:ln w="9525">
                  <a:noFill/>
                  <a:miter lim="800000"/>
                  <a:headEnd/>
                  <a:tailEnd/>
                </a:ln>
              </p:spPr>
            </p:pic>
            <p:pic>
              <p:nvPicPr>
                <p:cNvPr id="20513" name="Picture 9" descr="003"/>
                <p:cNvPicPr>
                  <a:picLocks noChangeAspect="1" noChangeArrowheads="1" noCrop="1"/>
                </p:cNvPicPr>
                <p:nvPr/>
              </p:nvPicPr>
              <p:blipFill>
                <a:blip r:embed="rId3"/>
                <a:srcRect/>
                <a:stretch>
                  <a:fillRect/>
                </a:stretch>
              </p:blipFill>
              <p:spPr bwMode="auto">
                <a:xfrm>
                  <a:off x="2880" y="0"/>
                  <a:ext cx="984" cy="192"/>
                </a:xfrm>
                <a:prstGeom prst="rect">
                  <a:avLst/>
                </a:prstGeom>
                <a:noFill/>
                <a:ln w="9525">
                  <a:noFill/>
                  <a:miter lim="800000"/>
                  <a:headEnd/>
                  <a:tailEnd/>
                </a:ln>
              </p:spPr>
            </p:pic>
            <p:pic>
              <p:nvPicPr>
                <p:cNvPr id="20514" name="Picture 10" descr="003"/>
                <p:cNvPicPr>
                  <a:picLocks noChangeAspect="1" noChangeArrowheads="1" noCrop="1"/>
                </p:cNvPicPr>
                <p:nvPr/>
              </p:nvPicPr>
              <p:blipFill>
                <a:blip r:embed="rId3"/>
                <a:srcRect/>
                <a:stretch>
                  <a:fillRect/>
                </a:stretch>
              </p:blipFill>
              <p:spPr bwMode="auto">
                <a:xfrm>
                  <a:off x="3878" y="0"/>
                  <a:ext cx="884" cy="192"/>
                </a:xfrm>
                <a:prstGeom prst="rect">
                  <a:avLst/>
                </a:prstGeom>
                <a:noFill/>
                <a:ln w="9525">
                  <a:noFill/>
                  <a:miter lim="800000"/>
                  <a:headEnd/>
                  <a:tailEnd/>
                </a:ln>
              </p:spPr>
            </p:pic>
            <p:pic>
              <p:nvPicPr>
                <p:cNvPr id="20515" name="Picture 11" descr="003"/>
                <p:cNvPicPr>
                  <a:picLocks noChangeAspect="1" noChangeArrowheads="1" noCrop="1"/>
                </p:cNvPicPr>
                <p:nvPr/>
              </p:nvPicPr>
              <p:blipFill>
                <a:blip r:embed="rId3"/>
                <a:srcRect/>
                <a:stretch>
                  <a:fillRect/>
                </a:stretch>
              </p:blipFill>
              <p:spPr bwMode="auto">
                <a:xfrm>
                  <a:off x="4876" y="0"/>
                  <a:ext cx="884" cy="192"/>
                </a:xfrm>
                <a:prstGeom prst="rect">
                  <a:avLst/>
                </a:prstGeom>
                <a:noFill/>
                <a:ln w="9525">
                  <a:noFill/>
                  <a:miter lim="800000"/>
                  <a:headEnd/>
                  <a:tailEnd/>
                </a:ln>
              </p:spPr>
            </p:pic>
          </p:grpSp>
          <p:grpSp>
            <p:nvGrpSpPr>
              <p:cNvPr id="5" name="Group 12"/>
              <p:cNvGrpSpPr>
                <a:grpSpLocks/>
              </p:cNvGrpSpPr>
              <p:nvPr/>
            </p:nvGrpSpPr>
            <p:grpSpPr bwMode="auto">
              <a:xfrm>
                <a:off x="0" y="4128"/>
                <a:ext cx="5760" cy="192"/>
                <a:chOff x="0" y="4128"/>
                <a:chExt cx="5760" cy="192"/>
              </a:xfrm>
            </p:grpSpPr>
            <p:pic>
              <p:nvPicPr>
                <p:cNvPr id="20504" name="Picture 13" descr="003"/>
                <p:cNvPicPr>
                  <a:picLocks noChangeAspect="1" noChangeArrowheads="1" noCrop="1"/>
                </p:cNvPicPr>
                <p:nvPr/>
              </p:nvPicPr>
              <p:blipFill>
                <a:blip r:embed="rId3"/>
                <a:srcRect/>
                <a:stretch>
                  <a:fillRect/>
                </a:stretch>
              </p:blipFill>
              <p:spPr bwMode="auto">
                <a:xfrm>
                  <a:off x="0" y="4128"/>
                  <a:ext cx="984" cy="192"/>
                </a:xfrm>
                <a:prstGeom prst="rect">
                  <a:avLst/>
                </a:prstGeom>
                <a:noFill/>
                <a:ln w="9525">
                  <a:noFill/>
                  <a:miter lim="800000"/>
                  <a:headEnd/>
                  <a:tailEnd/>
                </a:ln>
              </p:spPr>
            </p:pic>
            <p:pic>
              <p:nvPicPr>
                <p:cNvPr id="20505" name="Picture 14" descr="003"/>
                <p:cNvPicPr>
                  <a:picLocks noChangeAspect="1" noChangeArrowheads="1" noCrop="1"/>
                </p:cNvPicPr>
                <p:nvPr/>
              </p:nvPicPr>
              <p:blipFill>
                <a:blip r:embed="rId3"/>
                <a:srcRect/>
                <a:stretch>
                  <a:fillRect/>
                </a:stretch>
              </p:blipFill>
              <p:spPr bwMode="auto">
                <a:xfrm>
                  <a:off x="975" y="4128"/>
                  <a:ext cx="984" cy="192"/>
                </a:xfrm>
                <a:prstGeom prst="rect">
                  <a:avLst/>
                </a:prstGeom>
                <a:noFill/>
                <a:ln w="9525">
                  <a:noFill/>
                  <a:miter lim="800000"/>
                  <a:headEnd/>
                  <a:tailEnd/>
                </a:ln>
              </p:spPr>
            </p:pic>
            <p:pic>
              <p:nvPicPr>
                <p:cNvPr id="20506" name="Picture 15" descr="003"/>
                <p:cNvPicPr>
                  <a:picLocks noChangeAspect="1" noChangeArrowheads="1" noCrop="1"/>
                </p:cNvPicPr>
                <p:nvPr/>
              </p:nvPicPr>
              <p:blipFill>
                <a:blip r:embed="rId3"/>
                <a:srcRect/>
                <a:stretch>
                  <a:fillRect/>
                </a:stretch>
              </p:blipFill>
              <p:spPr bwMode="auto">
                <a:xfrm>
                  <a:off x="1927" y="4128"/>
                  <a:ext cx="984" cy="192"/>
                </a:xfrm>
                <a:prstGeom prst="rect">
                  <a:avLst/>
                </a:prstGeom>
                <a:noFill/>
                <a:ln w="9525">
                  <a:noFill/>
                  <a:miter lim="800000"/>
                  <a:headEnd/>
                  <a:tailEnd/>
                </a:ln>
              </p:spPr>
            </p:pic>
            <p:pic>
              <p:nvPicPr>
                <p:cNvPr id="20507" name="Picture 16" descr="003"/>
                <p:cNvPicPr>
                  <a:picLocks noChangeAspect="1" noChangeArrowheads="1" noCrop="1"/>
                </p:cNvPicPr>
                <p:nvPr/>
              </p:nvPicPr>
              <p:blipFill>
                <a:blip r:embed="rId3"/>
                <a:srcRect/>
                <a:stretch>
                  <a:fillRect/>
                </a:stretch>
              </p:blipFill>
              <p:spPr bwMode="auto">
                <a:xfrm>
                  <a:off x="2880" y="4128"/>
                  <a:ext cx="984" cy="192"/>
                </a:xfrm>
                <a:prstGeom prst="rect">
                  <a:avLst/>
                </a:prstGeom>
                <a:noFill/>
                <a:ln w="9525">
                  <a:noFill/>
                  <a:miter lim="800000"/>
                  <a:headEnd/>
                  <a:tailEnd/>
                </a:ln>
              </p:spPr>
            </p:pic>
            <p:pic>
              <p:nvPicPr>
                <p:cNvPr id="20508" name="Picture 17" descr="003"/>
                <p:cNvPicPr>
                  <a:picLocks noChangeAspect="1" noChangeArrowheads="1" noCrop="1"/>
                </p:cNvPicPr>
                <p:nvPr/>
              </p:nvPicPr>
              <p:blipFill>
                <a:blip r:embed="rId3"/>
                <a:srcRect/>
                <a:stretch>
                  <a:fillRect/>
                </a:stretch>
              </p:blipFill>
              <p:spPr bwMode="auto">
                <a:xfrm>
                  <a:off x="3833" y="4128"/>
                  <a:ext cx="984" cy="192"/>
                </a:xfrm>
                <a:prstGeom prst="rect">
                  <a:avLst/>
                </a:prstGeom>
                <a:noFill/>
                <a:ln w="9525">
                  <a:noFill/>
                  <a:miter lim="800000"/>
                  <a:headEnd/>
                  <a:tailEnd/>
                </a:ln>
              </p:spPr>
            </p:pic>
            <p:pic>
              <p:nvPicPr>
                <p:cNvPr id="20509" name="Picture 18" descr="003"/>
                <p:cNvPicPr>
                  <a:picLocks noChangeAspect="1" noChangeArrowheads="1" noCrop="1"/>
                </p:cNvPicPr>
                <p:nvPr/>
              </p:nvPicPr>
              <p:blipFill>
                <a:blip r:embed="rId3"/>
                <a:srcRect/>
                <a:stretch>
                  <a:fillRect/>
                </a:stretch>
              </p:blipFill>
              <p:spPr bwMode="auto">
                <a:xfrm>
                  <a:off x="4776" y="4128"/>
                  <a:ext cx="984" cy="192"/>
                </a:xfrm>
                <a:prstGeom prst="rect">
                  <a:avLst/>
                </a:prstGeom>
                <a:noFill/>
                <a:ln w="9525">
                  <a:noFill/>
                  <a:miter lim="800000"/>
                  <a:headEnd/>
                  <a:tailEnd/>
                </a:ln>
              </p:spPr>
            </p:pic>
          </p:grpSp>
          <p:grpSp>
            <p:nvGrpSpPr>
              <p:cNvPr id="6" name="Group 19"/>
              <p:cNvGrpSpPr>
                <a:grpSpLocks/>
              </p:cNvGrpSpPr>
              <p:nvPr/>
            </p:nvGrpSpPr>
            <p:grpSpPr bwMode="auto">
              <a:xfrm>
                <a:off x="0" y="164"/>
                <a:ext cx="192" cy="4037"/>
                <a:chOff x="0" y="164"/>
                <a:chExt cx="192" cy="4037"/>
              </a:xfrm>
            </p:grpSpPr>
            <p:pic>
              <p:nvPicPr>
                <p:cNvPr id="20500" name="Picture 20" descr="003"/>
                <p:cNvPicPr>
                  <a:picLocks noChangeAspect="1" noChangeArrowheads="1" noCrop="1"/>
                </p:cNvPicPr>
                <p:nvPr/>
              </p:nvPicPr>
              <p:blipFill>
                <a:blip r:embed="rId3"/>
                <a:srcRect/>
                <a:stretch>
                  <a:fillRect/>
                </a:stretch>
              </p:blipFill>
              <p:spPr bwMode="auto">
                <a:xfrm rot="5400000">
                  <a:off x="-396" y="560"/>
                  <a:ext cx="984" cy="192"/>
                </a:xfrm>
                <a:prstGeom prst="rect">
                  <a:avLst/>
                </a:prstGeom>
                <a:noFill/>
                <a:ln w="9525">
                  <a:noFill/>
                  <a:miter lim="800000"/>
                  <a:headEnd/>
                  <a:tailEnd/>
                </a:ln>
              </p:spPr>
            </p:pic>
            <p:pic>
              <p:nvPicPr>
                <p:cNvPr id="20501" name="Picture 21" descr="003"/>
                <p:cNvPicPr>
                  <a:picLocks noChangeAspect="1" noChangeArrowheads="1" noCrop="1"/>
                </p:cNvPicPr>
                <p:nvPr/>
              </p:nvPicPr>
              <p:blipFill>
                <a:blip r:embed="rId3"/>
                <a:srcRect/>
                <a:stretch>
                  <a:fillRect/>
                </a:stretch>
              </p:blipFill>
              <p:spPr bwMode="auto">
                <a:xfrm rot="5400000">
                  <a:off x="-396" y="1513"/>
                  <a:ext cx="984" cy="192"/>
                </a:xfrm>
                <a:prstGeom prst="rect">
                  <a:avLst/>
                </a:prstGeom>
                <a:noFill/>
                <a:ln w="9525">
                  <a:noFill/>
                  <a:miter lim="800000"/>
                  <a:headEnd/>
                  <a:tailEnd/>
                </a:ln>
              </p:spPr>
            </p:pic>
            <p:pic>
              <p:nvPicPr>
                <p:cNvPr id="20502" name="Picture 22" descr="003"/>
                <p:cNvPicPr>
                  <a:picLocks noChangeAspect="1" noChangeArrowheads="1" noCrop="1"/>
                </p:cNvPicPr>
                <p:nvPr/>
              </p:nvPicPr>
              <p:blipFill>
                <a:blip r:embed="rId3"/>
                <a:srcRect/>
                <a:stretch>
                  <a:fillRect/>
                </a:stretch>
              </p:blipFill>
              <p:spPr bwMode="auto">
                <a:xfrm rot="5400000">
                  <a:off x="-396" y="2465"/>
                  <a:ext cx="984" cy="192"/>
                </a:xfrm>
                <a:prstGeom prst="rect">
                  <a:avLst/>
                </a:prstGeom>
                <a:noFill/>
                <a:ln w="9525">
                  <a:noFill/>
                  <a:miter lim="800000"/>
                  <a:headEnd/>
                  <a:tailEnd/>
                </a:ln>
              </p:spPr>
            </p:pic>
            <p:pic>
              <p:nvPicPr>
                <p:cNvPr id="20503" name="Picture 23" descr="003"/>
                <p:cNvPicPr>
                  <a:picLocks noChangeAspect="1" noChangeArrowheads="1" noCrop="1"/>
                </p:cNvPicPr>
                <p:nvPr/>
              </p:nvPicPr>
              <p:blipFill>
                <a:blip r:embed="rId3"/>
                <a:srcRect/>
                <a:stretch>
                  <a:fillRect/>
                </a:stretch>
              </p:blipFill>
              <p:spPr bwMode="auto">
                <a:xfrm rot="5400000">
                  <a:off x="-494" y="3516"/>
                  <a:ext cx="1179" cy="192"/>
                </a:xfrm>
                <a:prstGeom prst="rect">
                  <a:avLst/>
                </a:prstGeom>
                <a:noFill/>
                <a:ln w="9525">
                  <a:noFill/>
                  <a:miter lim="800000"/>
                  <a:headEnd/>
                  <a:tailEnd/>
                </a:ln>
              </p:spPr>
            </p:pic>
          </p:grpSp>
          <p:grpSp>
            <p:nvGrpSpPr>
              <p:cNvPr id="7" name="Group 24"/>
              <p:cNvGrpSpPr>
                <a:grpSpLocks/>
              </p:cNvGrpSpPr>
              <p:nvPr/>
            </p:nvGrpSpPr>
            <p:grpSpPr bwMode="auto">
              <a:xfrm>
                <a:off x="5568" y="164"/>
                <a:ext cx="192" cy="4037"/>
                <a:chOff x="0" y="164"/>
                <a:chExt cx="192" cy="4037"/>
              </a:xfrm>
            </p:grpSpPr>
            <p:pic>
              <p:nvPicPr>
                <p:cNvPr id="20496" name="Picture 25" descr="003"/>
                <p:cNvPicPr>
                  <a:picLocks noChangeAspect="1" noChangeArrowheads="1" noCrop="1"/>
                </p:cNvPicPr>
                <p:nvPr/>
              </p:nvPicPr>
              <p:blipFill>
                <a:blip r:embed="rId3"/>
                <a:srcRect/>
                <a:stretch>
                  <a:fillRect/>
                </a:stretch>
              </p:blipFill>
              <p:spPr bwMode="auto">
                <a:xfrm rot="5400000">
                  <a:off x="-396" y="560"/>
                  <a:ext cx="984" cy="192"/>
                </a:xfrm>
                <a:prstGeom prst="rect">
                  <a:avLst/>
                </a:prstGeom>
                <a:noFill/>
                <a:ln w="9525">
                  <a:noFill/>
                  <a:miter lim="800000"/>
                  <a:headEnd/>
                  <a:tailEnd/>
                </a:ln>
              </p:spPr>
            </p:pic>
            <p:pic>
              <p:nvPicPr>
                <p:cNvPr id="20497" name="Picture 26" descr="003"/>
                <p:cNvPicPr>
                  <a:picLocks noChangeAspect="1" noChangeArrowheads="1" noCrop="1"/>
                </p:cNvPicPr>
                <p:nvPr/>
              </p:nvPicPr>
              <p:blipFill>
                <a:blip r:embed="rId3"/>
                <a:srcRect/>
                <a:stretch>
                  <a:fillRect/>
                </a:stretch>
              </p:blipFill>
              <p:spPr bwMode="auto">
                <a:xfrm rot="5400000">
                  <a:off x="-396" y="1513"/>
                  <a:ext cx="984" cy="192"/>
                </a:xfrm>
                <a:prstGeom prst="rect">
                  <a:avLst/>
                </a:prstGeom>
                <a:noFill/>
                <a:ln w="9525">
                  <a:noFill/>
                  <a:miter lim="800000"/>
                  <a:headEnd/>
                  <a:tailEnd/>
                </a:ln>
              </p:spPr>
            </p:pic>
            <p:pic>
              <p:nvPicPr>
                <p:cNvPr id="20498" name="Picture 27" descr="003"/>
                <p:cNvPicPr>
                  <a:picLocks noChangeAspect="1" noChangeArrowheads="1" noCrop="1"/>
                </p:cNvPicPr>
                <p:nvPr/>
              </p:nvPicPr>
              <p:blipFill>
                <a:blip r:embed="rId3"/>
                <a:srcRect/>
                <a:stretch>
                  <a:fillRect/>
                </a:stretch>
              </p:blipFill>
              <p:spPr bwMode="auto">
                <a:xfrm rot="5400000">
                  <a:off x="-396" y="2465"/>
                  <a:ext cx="984" cy="192"/>
                </a:xfrm>
                <a:prstGeom prst="rect">
                  <a:avLst/>
                </a:prstGeom>
                <a:noFill/>
                <a:ln w="9525">
                  <a:noFill/>
                  <a:miter lim="800000"/>
                  <a:headEnd/>
                  <a:tailEnd/>
                </a:ln>
              </p:spPr>
            </p:pic>
            <p:pic>
              <p:nvPicPr>
                <p:cNvPr id="20499" name="Picture 28" descr="003"/>
                <p:cNvPicPr>
                  <a:picLocks noChangeAspect="1" noChangeArrowheads="1" noCrop="1"/>
                </p:cNvPicPr>
                <p:nvPr/>
              </p:nvPicPr>
              <p:blipFill>
                <a:blip r:embed="rId3"/>
                <a:srcRect/>
                <a:stretch>
                  <a:fillRect/>
                </a:stretch>
              </p:blipFill>
              <p:spPr bwMode="auto">
                <a:xfrm rot="5400000">
                  <a:off x="-494" y="3516"/>
                  <a:ext cx="1179" cy="192"/>
                </a:xfrm>
                <a:prstGeom prst="rect">
                  <a:avLst/>
                </a:prstGeom>
                <a:noFill/>
                <a:ln w="9525">
                  <a:noFill/>
                  <a:miter lim="800000"/>
                  <a:headEnd/>
                  <a:tailEnd/>
                </a:ln>
              </p:spPr>
            </p:pic>
          </p:grpSp>
        </p:grpSp>
      </p:grpSp>
      <p:sp>
        <p:nvSpPr>
          <p:cNvPr id="20483" name="Rectangle 29"/>
          <p:cNvSpPr>
            <a:spLocks noGrp="1" noChangeArrowheads="1"/>
          </p:cNvSpPr>
          <p:nvPr>
            <p:ph idx="1"/>
          </p:nvPr>
        </p:nvSpPr>
        <p:spPr>
          <a:xfrm>
            <a:off x="444500" y="357188"/>
            <a:ext cx="8353425" cy="6119812"/>
          </a:xfrm>
        </p:spPr>
        <p:txBody>
          <a:bodyPr/>
          <a:lstStyle/>
          <a:p>
            <a:pPr algn="just" eaLnBrk="1" hangingPunct="1">
              <a:buFontTx/>
              <a:buNone/>
            </a:pPr>
            <a:r>
              <a:rPr lang="kk-KZ" altLang="ru-RU" smtClean="0">
                <a:latin typeface="Times New Roman" pitchFamily="18" charset="0"/>
              </a:rPr>
              <a:t>        </a:t>
            </a:r>
            <a:endParaRPr lang="kk-KZ" altLang="ru-RU" b="1" smtClean="0">
              <a:solidFill>
                <a:srgbClr val="3333FF"/>
              </a:solidFill>
              <a:latin typeface="Times New Roman" pitchFamily="18" charset="0"/>
            </a:endParaRPr>
          </a:p>
        </p:txBody>
      </p:sp>
      <p:sp>
        <p:nvSpPr>
          <p:cNvPr id="20484" name="Овал 4"/>
          <p:cNvSpPr>
            <a:spLocks noChangeArrowheads="1"/>
          </p:cNvSpPr>
          <p:nvPr/>
        </p:nvSpPr>
        <p:spPr bwMode="auto">
          <a:xfrm>
            <a:off x="3365500" y="338138"/>
            <a:ext cx="2222500" cy="965200"/>
          </a:xfrm>
          <a:prstGeom prst="ellipse">
            <a:avLst/>
          </a:prstGeom>
          <a:solidFill>
            <a:srgbClr val="92D050"/>
          </a:solidFill>
          <a:ln w="9525" algn="ctr">
            <a:solidFill>
              <a:schemeClr val="tx1"/>
            </a:solidFill>
            <a:prstDash val="dash"/>
            <a:round/>
            <a:headEnd/>
            <a:tailEnd/>
          </a:ln>
        </p:spPr>
        <p:txBody>
          <a:bodyPr lIns="83345" tIns="41676" rIns="83345" bIns="41676"/>
          <a:lstStyle/>
          <a:p>
            <a:pPr algn="ctr" defTabSz="993775"/>
            <a:r>
              <a:rPr lang="kk-KZ" altLang="ru-RU" sz="2900" b="1">
                <a:solidFill>
                  <a:srgbClr val="0000CC"/>
                </a:solidFill>
              </a:rPr>
              <a:t>Нәтиже</a:t>
            </a:r>
            <a:endParaRPr lang="ru-RU" altLang="ru-RU" sz="2900" b="1">
              <a:solidFill>
                <a:srgbClr val="0000CC"/>
              </a:solidFill>
            </a:endParaRPr>
          </a:p>
        </p:txBody>
      </p:sp>
      <p:sp>
        <p:nvSpPr>
          <p:cNvPr id="20485" name="Выноска-облако 9"/>
          <p:cNvSpPr>
            <a:spLocks noChangeArrowheads="1"/>
          </p:cNvSpPr>
          <p:nvPr/>
        </p:nvSpPr>
        <p:spPr bwMode="auto">
          <a:xfrm>
            <a:off x="387350" y="314325"/>
            <a:ext cx="2349500" cy="2192338"/>
          </a:xfrm>
          <a:prstGeom prst="cloudCallout">
            <a:avLst>
              <a:gd name="adj1" fmla="val 78898"/>
              <a:gd name="adj2" fmla="val 69412"/>
            </a:avLst>
          </a:prstGeom>
          <a:solidFill>
            <a:srgbClr val="CCFF99"/>
          </a:solidFill>
          <a:ln w="9525" algn="ctr">
            <a:solidFill>
              <a:srgbClr val="FF0000"/>
            </a:solidFill>
            <a:prstDash val="sysDash"/>
            <a:round/>
            <a:headEnd/>
            <a:tailEnd/>
          </a:ln>
        </p:spPr>
        <p:txBody>
          <a:bodyPr lIns="83345" tIns="41676" rIns="83345" bIns="41676"/>
          <a:lstStyle/>
          <a:p>
            <a:pPr algn="ctr" defTabSz="993775"/>
            <a:endParaRPr lang="kk-KZ" altLang="ru-RU" sz="1500" b="1">
              <a:solidFill>
                <a:srgbClr val="FF0000"/>
              </a:solidFill>
            </a:endParaRPr>
          </a:p>
          <a:p>
            <a:pPr algn="ctr" defTabSz="993775"/>
            <a:r>
              <a:rPr lang="kk-KZ" altLang="ru-RU" sz="2000" b="1">
                <a:solidFill>
                  <a:srgbClr val="FF0000"/>
                </a:solidFill>
              </a:rPr>
              <a:t>Еңбектің  жүзеге  асу  жолдарын  іздейді</a:t>
            </a:r>
            <a:endParaRPr lang="ru-RU" altLang="ru-RU" sz="2000" b="1">
              <a:solidFill>
                <a:srgbClr val="FF0000"/>
              </a:solidFill>
            </a:endParaRPr>
          </a:p>
        </p:txBody>
      </p:sp>
      <p:sp>
        <p:nvSpPr>
          <p:cNvPr id="20486" name="Выноска-облако 10"/>
          <p:cNvSpPr>
            <a:spLocks noChangeArrowheads="1"/>
          </p:cNvSpPr>
          <p:nvPr/>
        </p:nvSpPr>
        <p:spPr bwMode="auto">
          <a:xfrm>
            <a:off x="6165850" y="438150"/>
            <a:ext cx="2667000" cy="2033588"/>
          </a:xfrm>
          <a:prstGeom prst="cloudCallout">
            <a:avLst>
              <a:gd name="adj1" fmla="val -52949"/>
              <a:gd name="adj2" fmla="val 67884"/>
            </a:avLst>
          </a:prstGeom>
          <a:solidFill>
            <a:srgbClr val="CCFF99"/>
          </a:solidFill>
          <a:ln w="9525" algn="ctr">
            <a:solidFill>
              <a:srgbClr val="FF0000"/>
            </a:solidFill>
            <a:prstDash val="sysDash"/>
            <a:round/>
            <a:headEnd/>
            <a:tailEnd/>
          </a:ln>
        </p:spPr>
        <p:txBody>
          <a:bodyPr lIns="83345" tIns="41676" rIns="83345" bIns="41676"/>
          <a:lstStyle/>
          <a:p>
            <a:pPr algn="ctr" defTabSz="993775"/>
            <a:r>
              <a:rPr lang="kk-KZ" altLang="ru-RU" sz="2000" b="1">
                <a:solidFill>
                  <a:srgbClr val="FF0000"/>
                </a:solidFill>
              </a:rPr>
              <a:t>Біртіндеп  мақсатқа  жетуге  тырысады</a:t>
            </a:r>
            <a:endParaRPr lang="ru-RU" altLang="ru-RU" sz="2000" b="1">
              <a:solidFill>
                <a:srgbClr val="FF0000"/>
              </a:solidFill>
            </a:endParaRPr>
          </a:p>
        </p:txBody>
      </p:sp>
      <p:sp>
        <p:nvSpPr>
          <p:cNvPr id="20487" name="Выноска-облако 11"/>
          <p:cNvSpPr>
            <a:spLocks noChangeArrowheads="1"/>
          </p:cNvSpPr>
          <p:nvPr/>
        </p:nvSpPr>
        <p:spPr bwMode="auto">
          <a:xfrm>
            <a:off x="5891213" y="4386263"/>
            <a:ext cx="3098800" cy="2166937"/>
          </a:xfrm>
          <a:prstGeom prst="cloudCallout">
            <a:avLst>
              <a:gd name="adj1" fmla="val -69208"/>
              <a:gd name="adj2" fmla="val -53708"/>
            </a:avLst>
          </a:prstGeom>
          <a:solidFill>
            <a:srgbClr val="CCFF99"/>
          </a:solidFill>
          <a:ln w="9525" algn="ctr">
            <a:solidFill>
              <a:srgbClr val="FF0000"/>
            </a:solidFill>
            <a:prstDash val="sysDash"/>
            <a:round/>
            <a:headEnd/>
            <a:tailEnd/>
          </a:ln>
        </p:spPr>
        <p:txBody>
          <a:bodyPr lIns="83345" tIns="41676" rIns="83345" bIns="41676"/>
          <a:lstStyle/>
          <a:p>
            <a:pPr algn="ctr" defTabSz="993775"/>
            <a:r>
              <a:rPr lang="kk-KZ" altLang="ru-RU" sz="2000" b="1">
                <a:solidFill>
                  <a:srgbClr val="FF0000"/>
                </a:solidFill>
              </a:rPr>
              <a:t>Ойлау  қабілетін,тілін  дамытып, мінез-құлқын  реттейді</a:t>
            </a:r>
            <a:endParaRPr lang="ru-RU" altLang="ru-RU" sz="2000" b="1">
              <a:solidFill>
                <a:srgbClr val="FF0000"/>
              </a:solidFill>
            </a:endParaRPr>
          </a:p>
        </p:txBody>
      </p:sp>
      <p:sp>
        <p:nvSpPr>
          <p:cNvPr id="20488" name="Выноска-облако 12"/>
          <p:cNvSpPr>
            <a:spLocks noChangeArrowheads="1"/>
          </p:cNvSpPr>
          <p:nvPr/>
        </p:nvSpPr>
        <p:spPr bwMode="auto">
          <a:xfrm>
            <a:off x="560388" y="4191000"/>
            <a:ext cx="2268537" cy="2166938"/>
          </a:xfrm>
          <a:prstGeom prst="cloudCallout">
            <a:avLst>
              <a:gd name="adj1" fmla="val 88958"/>
              <a:gd name="adj2" fmla="val -50671"/>
            </a:avLst>
          </a:prstGeom>
          <a:solidFill>
            <a:srgbClr val="CCFF99"/>
          </a:solidFill>
          <a:ln w="9525" algn="ctr">
            <a:solidFill>
              <a:srgbClr val="FF0000"/>
            </a:solidFill>
            <a:prstDash val="sysDash"/>
            <a:round/>
            <a:headEnd/>
            <a:tailEnd/>
          </a:ln>
        </p:spPr>
        <p:txBody>
          <a:bodyPr lIns="83345" tIns="41676" rIns="83345" bIns="41676"/>
          <a:lstStyle/>
          <a:p>
            <a:pPr algn="ctr" defTabSz="993775"/>
            <a:r>
              <a:rPr lang="kk-KZ" altLang="ru-RU" sz="1600" b="1">
                <a:solidFill>
                  <a:srgbClr val="FF0000"/>
                </a:solidFill>
              </a:rPr>
              <a:t>Еңбек  етуге  деген құлшынысы  артады</a:t>
            </a:r>
            <a:endParaRPr lang="ru-RU" altLang="ru-RU" sz="1600" b="1">
              <a:solidFill>
                <a:srgbClr val="FF0000"/>
              </a:solidFill>
            </a:endParaRPr>
          </a:p>
        </p:txBody>
      </p:sp>
      <p:pic>
        <p:nvPicPr>
          <p:cNvPr id="36" name="Рисунок 35"/>
          <p:cNvPicPr/>
          <p:nvPr/>
        </p:nvPicPr>
        <p:blipFill>
          <a:blip r:embed="rId4"/>
          <a:stretch>
            <a:fillRect/>
          </a:stretch>
        </p:blipFill>
        <p:spPr>
          <a:xfrm>
            <a:off x="2533650" y="1935163"/>
            <a:ext cx="4076700" cy="28003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ustDataLst>
      <p:tags r:id="rId1"/>
    </p:custDataLst>
  </p:cSld>
  <p:clrMapOvr>
    <a:masterClrMapping/>
  </p:clrMapOvr>
  <p:transition spd="slow" advTm="13314"/>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8883650" cy="669448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kk-KZ" sz="1100" dirty="0"/>
              <a:t> </a:t>
            </a:r>
            <a:r>
              <a:rPr lang="kk-KZ" sz="1100" dirty="0">
                <a:latin typeface="Times New Roman" panose="02020603050405020304" pitchFamily="18" charset="0"/>
                <a:cs typeface="Times New Roman" panose="02020603050405020304" pitchFamily="18" charset="0"/>
              </a:rPr>
              <a:t>12.01.2017</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Білім беру саласы:  Таным                                                                                                                                                                                       12.01.2017оқу жылы.</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Бөлімі: Қарапайым математикалық түсінікті қалыптастыру.</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Сабақтың тақырыбы:</a:t>
            </a:r>
            <a:r>
              <a:rPr lang="kk-KZ" sz="1100" dirty="0">
                <a:latin typeface="Times New Roman" panose="02020603050405020304" pitchFamily="18" charset="0"/>
                <a:cs typeface="Times New Roman" panose="02020603050405020304" pitchFamily="18" charset="0"/>
              </a:rPr>
              <a:t>10 саны мен цифры.</a:t>
            </a:r>
            <a:br>
              <a:rPr lang="kk-KZ" sz="1100" dirty="0">
                <a:latin typeface="Times New Roman" panose="02020603050405020304" pitchFamily="18" charset="0"/>
                <a:cs typeface="Times New Roman" panose="02020603050405020304" pitchFamily="18" charset="0"/>
              </a:rPr>
            </a:br>
            <a:r>
              <a:rPr lang="kk-KZ" sz="1100" b="1" dirty="0">
                <a:latin typeface="Times New Roman" panose="02020603050405020304" pitchFamily="18" charset="0"/>
                <a:cs typeface="Times New Roman" panose="02020603050405020304" pitchFamily="18" charset="0"/>
              </a:rPr>
              <a:t>Сабақтың мақсаты:</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Білімділік</a:t>
            </a:r>
            <a:r>
              <a:rPr lang="kk-KZ" sz="1100" dirty="0">
                <a:latin typeface="Times New Roman" panose="02020603050405020304" pitchFamily="18" charset="0"/>
                <a:cs typeface="Times New Roman" panose="02020603050405020304" pitchFamily="18" charset="0"/>
              </a:rPr>
              <a:t>:10 санын екі санның қосындысы түрінде жазу, кез келген 10 сан</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нан кем санды 10-ға дейін толықтыру, </a:t>
            </a:r>
            <a:r>
              <a:rPr lang="kk-KZ" sz="1100" b="1" dirty="0">
                <a:latin typeface="Times New Roman" panose="02020603050405020304" pitchFamily="18" charset="0"/>
                <a:cs typeface="Times New Roman" panose="02020603050405020304" pitchFamily="18" charset="0"/>
              </a:rPr>
              <a:t>Дамытушылық</a:t>
            </a:r>
            <a:r>
              <a:rPr lang="kk-KZ" sz="1100" dirty="0">
                <a:latin typeface="Times New Roman" panose="02020603050405020304" pitchFamily="18" charset="0"/>
                <a:cs typeface="Times New Roman" panose="02020603050405020304" pitchFamily="18" charset="0"/>
              </a:rPr>
              <a:t>:Сын тұрғысынан ойлау техникаларының элементтерін пай</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далана отырып, оқушылардың ойлау,</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 есте сақтау қабілеттеріне және сөйлеуге дағдыландыру, ақыл-ой белсенділігін күшейту.</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Тәрбиелік</a:t>
            </a:r>
            <a:r>
              <a:rPr lang="kk-KZ" sz="1100" dirty="0">
                <a:latin typeface="Times New Roman" panose="02020603050405020304" pitchFamily="18" charset="0"/>
                <a:cs typeface="Times New Roman" panose="02020603050405020304" pitchFamily="18" charset="0"/>
              </a:rPr>
              <a:t>:Оқушылар бойына адамгершілік қасиеттерін енгізу шапшаңдыққа тәрбиелеу.</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Сабақтың түрі:</a:t>
            </a:r>
            <a:r>
              <a:rPr lang="kk-KZ" sz="1100" dirty="0">
                <a:latin typeface="Times New Roman" panose="02020603050405020304" pitchFamily="18" charset="0"/>
                <a:cs typeface="Times New Roman" panose="02020603050405020304" pitchFamily="18" charset="0"/>
              </a:rPr>
              <a:t>  (саяхат сабақ)</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Әдіс-тәсіл:</a:t>
            </a:r>
            <a:r>
              <a:rPr lang="kk-KZ" sz="1100" dirty="0">
                <a:latin typeface="Times New Roman" panose="02020603050405020304" pitchFamily="18" charset="0"/>
                <a:cs typeface="Times New Roman" panose="02020603050405020304" pitchFamily="18" charset="0"/>
              </a:rPr>
              <a:t>сұрақ-жауап,ойын,әңгімелесу.</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Көрнекілігі:</a:t>
            </a:r>
            <a:r>
              <a:rPr lang="kk-KZ" sz="1100" dirty="0">
                <a:latin typeface="Times New Roman" panose="02020603050405020304" pitchFamily="18" charset="0"/>
                <a:cs typeface="Times New Roman" panose="02020603050405020304" pitchFamily="18" charset="0"/>
              </a:rPr>
              <a:t>ертегінің кейіпкерлері,сурет,карточка дәптер, сиқырлы математика.</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Сабақтың барысы:</a:t>
            </a:r>
            <a:r>
              <a:rPr lang="kk-KZ" sz="1100" dirty="0">
                <a:latin typeface="Times New Roman" panose="02020603050405020304" pitchFamily="18" charset="0"/>
                <a:cs typeface="Times New Roman" panose="02020603050405020304" pitchFamily="18" charset="0"/>
              </a:rPr>
              <a:t> І. Ұйымдастыру кезеңі.</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Психологиялық дайындық.</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Оқушылар:</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Арайлап атқан таңға сәлем.</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Шуағын шақан күнге сәлем.</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Жайқалып өскен бізге сәлем.</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Ақыл беріп тәрбиелеген,</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Апайларым сендерге сәлем. </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ІІ.Жаңа сабақ.</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Тәрбиеші:</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Бір, екі, үш,</a:t>
            </a:r>
            <a:br>
              <a:rPr lang="kk-KZ" sz="1100" dirty="0">
                <a:latin typeface="Times New Roman" panose="02020603050405020304" pitchFamily="18" charset="0"/>
                <a:cs typeface="Times New Roman" panose="02020603050405020304" pitchFamily="18" charset="0"/>
              </a:rPr>
            </a:br>
            <a:r>
              <a:rPr lang="kk-KZ" sz="1100" dirty="0">
                <a:latin typeface="Times New Roman" panose="02020603050405020304" pitchFamily="18" charset="0"/>
                <a:cs typeface="Times New Roman" panose="02020603050405020304" pitchFamily="18" charset="0"/>
              </a:rPr>
              <a:t>Сынып іші тып-тыныш.</a:t>
            </a:r>
            <a:br>
              <a:rPr lang="kk-KZ" sz="1100" dirty="0">
                <a:latin typeface="Times New Roman" panose="02020603050405020304" pitchFamily="18" charset="0"/>
                <a:cs typeface="Times New Roman" panose="02020603050405020304" pitchFamily="18" charset="0"/>
              </a:rPr>
            </a:br>
            <a:r>
              <a:rPr lang="kk-KZ" sz="1100" dirty="0">
                <a:latin typeface="Times New Roman" panose="02020603050405020304" pitchFamily="18" charset="0"/>
                <a:cs typeface="Times New Roman" panose="02020603050405020304" pitchFamily="18" charset="0"/>
              </a:rPr>
              <a:t>Жалқаулықты тастаймыз</a:t>
            </a:r>
            <a:br>
              <a:rPr lang="kk-KZ" sz="1100" dirty="0">
                <a:latin typeface="Times New Roman" panose="02020603050405020304" pitchFamily="18" charset="0"/>
                <a:cs typeface="Times New Roman" panose="02020603050405020304" pitchFamily="18" charset="0"/>
              </a:rPr>
            </a:br>
            <a:r>
              <a:rPr lang="kk-KZ" sz="1100" dirty="0">
                <a:latin typeface="Times New Roman" panose="02020603050405020304" pitchFamily="18" charset="0"/>
                <a:cs typeface="Times New Roman" panose="02020603050405020304" pitchFamily="18" charset="0"/>
              </a:rPr>
              <a:t>Сабақты біз бастаймыз.</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Бүгінгі сабағымыз ерекше болады. Себебі біз ІІ.Жаңа сабақ.</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 </a:t>
            </a:r>
            <a:endParaRPr lang="ru-RU" sz="1100" dirty="0">
              <a:latin typeface="Times New Roman" panose="02020603050405020304" pitchFamily="18" charset="0"/>
              <a:cs typeface="Times New Roman" panose="02020603050405020304" pitchFamily="18" charset="0"/>
            </a:endParaRPr>
          </a:p>
          <a:p>
            <a:pPr>
              <a:defRPr/>
            </a:pPr>
            <a:r>
              <a:rPr lang="kk-KZ" sz="1100" b="1" dirty="0">
                <a:latin typeface="Times New Roman" panose="02020603050405020304" pitchFamily="18" charset="0"/>
                <a:cs typeface="Times New Roman" panose="02020603050405020304" pitchFamily="18" charset="0"/>
              </a:rPr>
              <a:t>Мақта қыз бен мысық</a:t>
            </a:r>
            <a:r>
              <a:rPr lang="kk-KZ" sz="1100" dirty="0">
                <a:latin typeface="Times New Roman" panose="02020603050405020304" pitchFamily="18" charset="0"/>
                <a:cs typeface="Times New Roman" panose="02020603050405020304" pitchFamily="18" charset="0"/>
              </a:rPr>
              <a:t> ертегісі. Бұл ертегіні өткен көркем әдебиет сабағында оқыған болатынбыз. Суретке қарап осы ертегіні кім  қысқаша кім айтып береді?</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Бұл екеуі дос болып жүреді. Мақта қыз үйін жинап жүріп, бір мейіз тауып алады да, мысықты шақырады. Мысық келмейді. Қыз: Келмесең келме–деп,мейізді өзі жеп қояды. Жеп болған соң мысық келіп: — Неге шақырдың? — депсұрайды. Мақта қыз айтпайды. Сонан соң мысық: — Ендеше қатығыңды төгем—дейді.</a:t>
            </a:r>
            <a:endParaRPr lang="ru-RU" sz="1100" dirty="0">
              <a:latin typeface="Times New Roman" panose="02020603050405020304" pitchFamily="18" charset="0"/>
              <a:cs typeface="Times New Roman" panose="02020603050405020304" pitchFamily="18" charset="0"/>
            </a:endParaRPr>
          </a:p>
          <a:p>
            <a:pPr>
              <a:defRPr/>
            </a:pPr>
            <a:r>
              <a:rPr lang="kk-KZ" sz="1100" dirty="0">
                <a:latin typeface="Times New Roman" panose="02020603050405020304" pitchFamily="18" charset="0"/>
                <a:cs typeface="Times New Roman" panose="02020603050405020304" pitchFamily="18" charset="0"/>
              </a:rPr>
              <a:t>Мақта қыз: — Мен құйрығыңды кесіп аламын—дейді. Мысық қатықты төгеді. Мақта қыз мысықтың құйрығың кесіп алады. — Мақта қыз құйрығымды берші—дейді. Қатығымды қайтарған соң, құйрығыңды беремін дейді. Енді мысық бізден көмек сұрап тұр. Мысыққа құйрығын қайта алуға көмектесеміз бе? Ол үшін біз тапсырмаларды орындауға көмектесейік. Сәт сапар, достар!</a:t>
            </a:r>
            <a:endParaRPr lang="ru-RU" sz="1100" dirty="0">
              <a:latin typeface="Times New Roman" panose="02020603050405020304" pitchFamily="18" charset="0"/>
              <a:cs typeface="Times New Roman" panose="02020603050405020304" pitchFamily="18" charset="0"/>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388" y="188913"/>
            <a:ext cx="8934450" cy="6554787"/>
          </a:xfrm>
          <a:prstGeom prst="rect">
            <a:avLst/>
          </a:prstGeom>
        </p:spPr>
        <p:txBody>
          <a:bodyPr>
            <a:spAutoFit/>
          </a:bodyPr>
          <a:lstStyle/>
          <a:p>
            <a:pPr>
              <a:defRPr/>
            </a:pPr>
            <a:r>
              <a:rPr lang="kk-KZ" sz="1050" b="1" dirty="0">
                <a:latin typeface="Times New Roman" panose="02020603050405020304" pitchFamily="18" charset="0"/>
                <a:cs typeface="Times New Roman" panose="02020603050405020304" pitchFamily="18" charset="0"/>
              </a:rPr>
              <a:t>Сиырдың «Тез ойла,көп ойла» деген ойын тапсырмасын орындайық.</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1.9 санының құрамын ата. </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2.Бір жігіт қалаға бара жатыр еді,жолда үш танысы қарсы шықты. Қанша адам қалаға барды?</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3.Бір қауын ауыр ма, әлде бір алма ауыр ма?</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Жаңа сабақ:</a:t>
            </a:r>
            <a:r>
              <a:rPr lang="kk-KZ" sz="1050" dirty="0">
                <a:latin typeface="Times New Roman" panose="02020603050405020304" pitchFamily="18" charset="0"/>
                <a:cs typeface="Times New Roman" panose="02020603050405020304" pitchFamily="18" charset="0"/>
              </a:rPr>
              <a:t> 10 саны мен цифр құрамымен таныстыру.10 саны екі таңбалы сан екенін түсіндіру. 10 санында 10 бірлік барын айту. 10 саның жазылуымен таныстыру. 1 мен нол санынан құралғанын түсіндіру.10 сан құрамы 5+5,6+4,7+3,8+2,9+1 қосындысы арқылы шығатыны туралы түсінік беру.</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Ал енді ағаштың тапсырмасын орындайық.</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Ойын: « Кім жылдам?»</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1.</a:t>
            </a:r>
            <a:r>
              <a:rPr lang="ru-RU" sz="1050" dirty="0">
                <a:latin typeface="Times New Roman" panose="02020603050405020304" pitchFamily="18" charset="0"/>
                <a:cs typeface="Times New Roman" panose="02020603050405020304" pitchFamily="18" charset="0"/>
              </a:rPr>
              <a:t>Не </a:t>
            </a:r>
            <a:r>
              <a:rPr lang="ru-RU" sz="1050" dirty="0" err="1">
                <a:latin typeface="Times New Roman" panose="02020603050405020304" pitchFamily="18" charset="0"/>
                <a:cs typeface="Times New Roman" panose="02020603050405020304" pitchFamily="18" charset="0"/>
              </a:rPr>
              <a:t>көп</a:t>
            </a:r>
            <a:r>
              <a:rPr lang="ru-RU" sz="1050" dirty="0">
                <a:latin typeface="Times New Roman" panose="02020603050405020304" pitchFamily="18" charset="0"/>
                <a:cs typeface="Times New Roman" panose="02020603050405020304" pitchFamily="18" charset="0"/>
              </a:rPr>
              <a:t>?  Не аз?</a:t>
            </a:r>
          </a:p>
          <a:p>
            <a:pPr>
              <a:defRPr/>
            </a:pPr>
            <a:r>
              <a:rPr lang="kk-KZ" sz="1050" dirty="0">
                <a:latin typeface="Times New Roman" panose="02020603050405020304" pitchFamily="18" charset="0"/>
                <a:cs typeface="Times New Roman" panose="02020603050405020304" pitchFamily="18" charset="0"/>
              </a:rPr>
              <a:t>2.</a:t>
            </a:r>
            <a:r>
              <a:rPr lang="ru-RU" sz="1050" dirty="0" err="1">
                <a:latin typeface="Times New Roman" panose="02020603050405020304" pitchFamily="18" charset="0"/>
                <a:cs typeface="Times New Roman" panose="02020603050405020304" pitchFamily="18" charset="0"/>
              </a:rPr>
              <a:t>Әр</a:t>
            </a:r>
            <a:r>
              <a:rPr lang="ru-RU" sz="1050" dirty="0">
                <a:latin typeface="Times New Roman" panose="02020603050405020304" pitchFamily="18" charset="0"/>
                <a:cs typeface="Times New Roman" panose="02020603050405020304" pitchFamily="18" charset="0"/>
              </a:rPr>
              <a:t> </a:t>
            </a:r>
            <a:r>
              <a:rPr lang="ru-RU" sz="1050" dirty="0" err="1">
                <a:latin typeface="Times New Roman" panose="02020603050405020304" pitchFamily="18" charset="0"/>
                <a:cs typeface="Times New Roman" panose="02020603050405020304" pitchFamily="18" charset="0"/>
              </a:rPr>
              <a:t>топтағы</a:t>
            </a:r>
            <a:r>
              <a:rPr lang="ru-RU" sz="1050" dirty="0">
                <a:latin typeface="Times New Roman" panose="02020603050405020304" pitchFamily="18" charset="0"/>
                <a:cs typeface="Times New Roman" panose="02020603050405020304" pitchFamily="18" charset="0"/>
              </a:rPr>
              <a:t> </a:t>
            </a:r>
            <a:r>
              <a:rPr lang="ru-RU" sz="1050" dirty="0" err="1">
                <a:latin typeface="Times New Roman" panose="02020603050405020304" pitchFamily="18" charset="0"/>
                <a:cs typeface="Times New Roman" panose="02020603050405020304" pitchFamily="18" charset="0"/>
              </a:rPr>
              <a:t>заттарды</a:t>
            </a:r>
            <a:r>
              <a:rPr lang="ru-RU" sz="1050" dirty="0">
                <a:latin typeface="Times New Roman" panose="02020603050405020304" pitchFamily="18" charset="0"/>
                <a:cs typeface="Times New Roman" panose="02020603050405020304" pitchFamily="18" charset="0"/>
              </a:rPr>
              <a:t> </a:t>
            </a:r>
            <a:r>
              <a:rPr lang="ru-RU" sz="1050" dirty="0" err="1">
                <a:latin typeface="Times New Roman" panose="02020603050405020304" pitchFamily="18" charset="0"/>
                <a:cs typeface="Times New Roman" panose="02020603050405020304" pitchFamily="18" charset="0"/>
              </a:rPr>
              <a:t>салыстыр</a:t>
            </a:r>
            <a:r>
              <a:rPr lang="kk-KZ" sz="1050" dirty="0">
                <a:latin typeface="Times New Roman" panose="02020603050405020304" pitchFamily="18" charset="0"/>
                <a:cs typeface="Times New Roman" panose="02020603050405020304" pitchFamily="18" charset="0"/>
              </a:rPr>
              <a:t>?</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3.Қосу және азайту амалдарын орындау.(карточкамен жұмыс)</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 </a:t>
            </a:r>
            <a:r>
              <a:rPr lang="kk-KZ" sz="1050" b="1" dirty="0">
                <a:latin typeface="Times New Roman" panose="02020603050405020304" pitchFamily="18" charset="0"/>
                <a:cs typeface="Times New Roman" panose="02020603050405020304" pitchFamily="18" charset="0"/>
              </a:rPr>
              <a:t>Қыздардың тапсырмасы.</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1.7-ге тең болатын өрнектерді ата?</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2.Бір аптада неше күн бар?</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3.Тап және көрсет: таңбаларды  атап беру.</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Сергіту сәті</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Ал, балалар тұрайық</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Алақанды ұрайық.</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Оңға  қарай иіліп </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Солға қарай иіліп.</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Бір отырып,бір тұрып</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Бір тынығып алайық.</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Дүкеншінің тапсырмасы.</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Дәптермен жұмыс.</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1.Сөредегі заттардың санын тауып санау және жазу.</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2.1-10дейін  тура кері  сану.</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3.</a:t>
            </a:r>
            <a:r>
              <a:rPr lang="ru-RU" sz="1050" dirty="0" err="1">
                <a:latin typeface="Times New Roman" panose="02020603050405020304" pitchFamily="18" charset="0"/>
                <a:cs typeface="Times New Roman" panose="02020603050405020304" pitchFamily="18" charset="0"/>
              </a:rPr>
              <a:t>Есепті</a:t>
            </a:r>
            <a:r>
              <a:rPr lang="ru-RU" sz="1050" dirty="0">
                <a:latin typeface="Times New Roman" panose="02020603050405020304" pitchFamily="18" charset="0"/>
                <a:cs typeface="Times New Roman" panose="02020603050405020304" pitchFamily="18" charset="0"/>
              </a:rPr>
              <a:t> </a:t>
            </a:r>
            <a:r>
              <a:rPr lang="ru-RU" sz="1050" dirty="0" err="1">
                <a:latin typeface="Times New Roman" panose="02020603050405020304" pitchFamily="18" charset="0"/>
                <a:cs typeface="Times New Roman" panose="02020603050405020304" pitchFamily="18" charset="0"/>
              </a:rPr>
              <a:t>шығар</a:t>
            </a:r>
            <a:r>
              <a:rPr lang="ru-RU" sz="1050" dirty="0">
                <a:latin typeface="Times New Roman" panose="02020603050405020304" pitchFamily="18" charset="0"/>
                <a:cs typeface="Times New Roman" panose="02020603050405020304" pitchFamily="18" charset="0"/>
              </a:rPr>
              <a:t>. </a:t>
            </a:r>
            <a:r>
              <a:rPr lang="kk-KZ" sz="1050" dirty="0">
                <a:latin typeface="Times New Roman" panose="02020603050405020304" pitchFamily="18" charset="0"/>
                <a:cs typeface="Times New Roman" panose="02020603050405020304" pitchFamily="18" charset="0"/>
              </a:rPr>
              <a:t>1+2</a:t>
            </a:r>
            <a:r>
              <a:rPr lang="ru-RU" sz="1050" dirty="0">
                <a:latin typeface="Times New Roman" panose="02020603050405020304" pitchFamily="18" charset="0"/>
                <a:cs typeface="Times New Roman" panose="02020603050405020304" pitchFamily="18" charset="0"/>
              </a:rPr>
              <a:t>=  2+2= </a:t>
            </a:r>
            <a:r>
              <a:rPr lang="kk-KZ" sz="1050" dirty="0">
                <a:latin typeface="Times New Roman" panose="02020603050405020304" pitchFamily="18" charset="0"/>
                <a:cs typeface="Times New Roman" panose="02020603050405020304" pitchFamily="18" charset="0"/>
              </a:rPr>
              <a:t>  4+3</a:t>
            </a:r>
            <a:r>
              <a:rPr lang="lv-LV" sz="1050" dirty="0">
                <a:latin typeface="Times New Roman" panose="02020603050405020304" pitchFamily="18" charset="0"/>
                <a:cs typeface="Times New Roman" panose="02020603050405020304" pitchFamily="18" charset="0"/>
              </a:rPr>
              <a:t>=  6+1=</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Тауықтың тапсырмасы «Геометриялық фигураларды атау».</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Соқыр  теке ойыны</a:t>
            </a:r>
            <a:r>
              <a:rPr lang="ru-RU" sz="1050" b="1" dirty="0">
                <a:latin typeface="Times New Roman" panose="02020603050405020304" pitchFamily="18" charset="0"/>
                <a:cs typeface="Times New Roman" panose="02020603050405020304" pitchFamily="18" charset="0"/>
              </a:rPr>
              <a:t>.</a:t>
            </a:r>
            <a:r>
              <a:rPr lang="kk-KZ" sz="1050" dirty="0">
                <a:latin typeface="Times New Roman" panose="02020603050405020304" pitchFamily="18" charset="0"/>
                <a:cs typeface="Times New Roman" panose="02020603050405020304" pitchFamily="18" charset="0"/>
              </a:rPr>
              <a:t> (қол қимылы арқылы жасалатын ойын)</a:t>
            </a:r>
            <a:endParaRPr lang="ru-RU" sz="1050" dirty="0">
              <a:latin typeface="Times New Roman" panose="02020603050405020304" pitchFamily="18" charset="0"/>
              <a:cs typeface="Times New Roman" panose="02020603050405020304" pitchFamily="18" charset="0"/>
            </a:endParaRPr>
          </a:p>
          <a:p>
            <a:pPr>
              <a:defRPr/>
            </a:pPr>
            <a:r>
              <a:rPr lang="ru-RU" sz="1050" dirty="0" err="1">
                <a:latin typeface="Times New Roman" panose="02020603050405020304" pitchFamily="18" charset="0"/>
                <a:cs typeface="Times New Roman" panose="02020603050405020304" pitchFamily="18" charset="0"/>
              </a:rPr>
              <a:t>Оқушылар</a:t>
            </a:r>
            <a:r>
              <a:rPr lang="kk-KZ" sz="1050" dirty="0">
                <a:latin typeface="Times New Roman" panose="02020603050405020304" pitchFamily="18" charset="0"/>
                <a:cs typeface="Times New Roman" panose="02020603050405020304" pitchFamily="18" charset="0"/>
              </a:rPr>
              <a:t> фигуралардың атын атап беру.</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Тышқанның тапсырмасы артық затты тап.</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1.Мысалы: алма, ананас,доп,банан.</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2.1-10 дейін үш тілде санау.</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ІІІ.Қорытынды</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1.Балалар бүгінгі сабақта біз қай ертегі кейіпкерлерінің тапсырмасын орындадық?</a:t>
            </a:r>
            <a:br>
              <a:rPr lang="kk-KZ" sz="1050" dirty="0">
                <a:latin typeface="Times New Roman" panose="02020603050405020304" pitchFamily="18" charset="0"/>
                <a:cs typeface="Times New Roman" panose="02020603050405020304" pitchFamily="18" charset="0"/>
              </a:rPr>
            </a:br>
            <a:r>
              <a:rPr lang="kk-KZ" sz="1050" dirty="0">
                <a:latin typeface="Times New Roman" panose="02020603050405020304" pitchFamily="18" charset="0"/>
                <a:cs typeface="Times New Roman" panose="02020603050405020304" pitchFamily="18" charset="0"/>
              </a:rPr>
              <a:t>2.Қай сан құрамымен таныстық?</a:t>
            </a:r>
            <a:br>
              <a:rPr lang="kk-KZ" sz="1050" dirty="0">
                <a:latin typeface="Times New Roman" panose="02020603050405020304" pitchFamily="18" charset="0"/>
                <a:cs typeface="Times New Roman" panose="02020603050405020304" pitchFamily="18" charset="0"/>
              </a:rPr>
            </a:br>
            <a:r>
              <a:rPr lang="kk-KZ" sz="1050" b="1" dirty="0">
                <a:latin typeface="Times New Roman" panose="02020603050405020304" pitchFamily="18" charset="0"/>
                <a:cs typeface="Times New Roman" panose="02020603050405020304" pitchFamily="18" charset="0"/>
              </a:rPr>
              <a:t>Үйге тапсырма</a:t>
            </a:r>
            <a:r>
              <a:rPr lang="kk-KZ" sz="1050" dirty="0">
                <a:latin typeface="Times New Roman" panose="02020603050405020304" pitchFamily="18" charset="0"/>
                <a:cs typeface="Times New Roman" panose="02020603050405020304" pitchFamily="18" charset="0"/>
              </a:rPr>
              <a:t> :</a:t>
            </a:r>
            <a:endParaRPr lang="ru-RU" sz="1050" dirty="0">
              <a:latin typeface="Times New Roman" panose="02020603050405020304" pitchFamily="18" charset="0"/>
              <a:cs typeface="Times New Roman" panose="02020603050405020304" pitchFamily="18" charset="0"/>
            </a:endParaRPr>
          </a:p>
          <a:p>
            <a:pPr>
              <a:defRPr/>
            </a:pPr>
            <a:r>
              <a:rPr lang="kk-KZ" sz="1050" dirty="0">
                <a:latin typeface="Times New Roman" panose="02020603050405020304" pitchFamily="18" charset="0"/>
                <a:cs typeface="Times New Roman" panose="02020603050405020304" pitchFamily="18" charset="0"/>
              </a:rPr>
              <a:t>Санамақ жаттап келу.</a:t>
            </a:r>
            <a:endParaRPr lang="ru-RU" sz="1050" dirty="0">
              <a:latin typeface="Times New Roman" panose="02020603050405020304" pitchFamily="18" charset="0"/>
              <a:cs typeface="Times New Roman" panose="02020603050405020304" pitchFamily="18" charset="0"/>
            </a:endParaRPr>
          </a:p>
          <a:p>
            <a:pPr>
              <a:defRPr/>
            </a:pPr>
            <a:r>
              <a:rPr lang="kk-KZ" sz="1050" b="1" dirty="0">
                <a:latin typeface="Times New Roman" panose="02020603050405020304" pitchFamily="18" charset="0"/>
                <a:cs typeface="Times New Roman" panose="02020603050405020304" pitchFamily="18" charset="0"/>
              </a:rPr>
              <a:t>1V.Бағалау</a:t>
            </a:r>
            <a:endParaRPr lang="ru-RU" sz="1050" dirty="0">
              <a:latin typeface="Times New Roman" panose="02020603050405020304" pitchFamily="18" charset="0"/>
              <a:cs typeface="Times New Roman" panose="02020603050405020304" pitchFamily="18" charset="0"/>
            </a:endParaRPr>
          </a:p>
        </p:txBody>
      </p:sp>
      <p:sp>
        <p:nvSpPr>
          <p:cNvPr id="25603" name="Прямоугольник 2"/>
          <p:cNvSpPr>
            <a:spLocks noChangeArrowheads="1"/>
          </p:cNvSpPr>
          <p:nvPr/>
        </p:nvSpPr>
        <p:spPr bwMode="auto">
          <a:xfrm>
            <a:off x="5076825" y="6272213"/>
            <a:ext cx="2833688" cy="369887"/>
          </a:xfrm>
          <a:prstGeom prst="rect">
            <a:avLst/>
          </a:prstGeom>
          <a:noFill/>
          <a:ln w="9525">
            <a:noFill/>
            <a:miter lim="800000"/>
            <a:headEnd/>
            <a:tailEnd/>
          </a:ln>
        </p:spPr>
        <p:txBody>
          <a:bodyPr wrap="none">
            <a:spAutoFit/>
          </a:bodyPr>
          <a:lstStyle/>
          <a:p>
            <a:r>
              <a:rPr lang="kk-KZ" altLang="ru-RU" b="1">
                <a:latin typeface="Times New Roman" pitchFamily="18" charset="0"/>
                <a:cs typeface="Times New Roman" pitchFamily="18" charset="0"/>
              </a:rPr>
              <a:t>Тәрбиеші :  Ергебек Ж.Ә.</a:t>
            </a:r>
            <a:endParaRPr lang="ru-RU" altLang="ru-RU">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4427984" cy="3429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4" name="Рисунок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427984" y="-20586"/>
            <a:ext cx="4716016" cy="344958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xmlns="" val="0"/>
              </a:ext>
            </a:extLst>
          </a:blip>
          <a:srcRect t="7196"/>
          <a:stretch/>
        </p:blipFill>
        <p:spPr>
          <a:xfrm>
            <a:off x="0" y="3429000"/>
            <a:ext cx="4427984" cy="3429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Рисунок 5"/>
          <p:cNvPicPr>
            <a:picLocks noChangeAspect="1"/>
          </p:cNvPicPr>
          <p:nvPr/>
        </p:nvPicPr>
        <p:blipFill rotWithShape="1">
          <a:blip r:embed="rId5" cstate="print">
            <a:extLst>
              <a:ext uri="{28A0092B-C50C-407E-A947-70E740481C1C}">
                <a14:useLocalDpi xmlns:a14="http://schemas.microsoft.com/office/drawing/2010/main" xmlns="" val="0"/>
              </a:ext>
            </a:extLst>
          </a:blip>
          <a:srcRect t="8677"/>
          <a:stretch/>
        </p:blipFill>
        <p:spPr>
          <a:xfrm>
            <a:off x="4427984" y="3429001"/>
            <a:ext cx="4716016" cy="3429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Picture 7" descr="http://freelance.ru/img/portfolio/pics/00/13/07/1247111.jpg"/>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563888" y="2607469"/>
            <a:ext cx="2157412" cy="1643063"/>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cstate="print">
            <a:extLst>
              <a:ext uri="{28A0092B-C50C-407E-A947-70E740481C1C}">
                <a14:useLocalDpi xmlns:a14="http://schemas.microsoft.com/office/drawing/2010/main" xmlns="" val="0"/>
              </a:ext>
            </a:extLst>
          </a:blip>
          <a:srcRect l="15080" t="12699" r="19048" b="15767"/>
          <a:stretch/>
        </p:blipFill>
        <p:spPr>
          <a:xfrm>
            <a:off x="4644571" y="7009"/>
            <a:ext cx="4499429" cy="3430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3" name="Рисунок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
            <a:ext cx="4788023" cy="344599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4" name="Рисунок 3"/>
          <p:cNvPicPr>
            <a:picLocks noChangeAspect="1"/>
          </p:cNvPicPr>
          <p:nvPr/>
        </p:nvPicPr>
        <p:blipFill rotWithShape="1">
          <a:blip r:embed="rId4">
            <a:extLst>
              <a:ext uri="{28A0092B-C50C-407E-A947-70E740481C1C}">
                <a14:useLocalDpi xmlns:a14="http://schemas.microsoft.com/office/drawing/2010/main" xmlns="" val="0"/>
              </a:ext>
            </a:extLst>
          </a:blip>
          <a:srcRect r="12540"/>
          <a:stretch/>
        </p:blipFill>
        <p:spPr>
          <a:xfrm>
            <a:off x="0" y="3445998"/>
            <a:ext cx="9144000" cy="341200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28677" name="Picture 9" descr="D:\Мама\анимация\ptici13.gif"/>
          <p:cNvPicPr>
            <a:picLocks noChangeAspect="1" noChangeArrowheads="1" noCrop="1"/>
          </p:cNvPicPr>
          <p:nvPr/>
        </p:nvPicPr>
        <p:blipFill>
          <a:blip r:embed="rId5"/>
          <a:srcRect/>
          <a:stretch>
            <a:fillRect/>
          </a:stretch>
        </p:blipFill>
        <p:spPr bwMode="auto">
          <a:xfrm rot="1208894">
            <a:off x="150813" y="207963"/>
            <a:ext cx="1389062" cy="102552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4572000" cy="37163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Рисунок 2"/>
          <p:cNvPicPr>
            <a:picLocks noChangeAspect="1"/>
          </p:cNvPicPr>
          <p:nvPr/>
        </p:nvPicPr>
        <p:blipFill rotWithShape="1">
          <a:blip r:embed="rId3"/>
          <a:srcRect b="59153"/>
          <a:stretch/>
        </p:blipFill>
        <p:spPr>
          <a:xfrm>
            <a:off x="4572000" y="-4763"/>
            <a:ext cx="4572000" cy="31416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p:cNvPicPr>
            <a:picLocks noChangeAspect="1"/>
          </p:cNvPicPr>
          <p:nvPr/>
        </p:nvPicPr>
        <p:blipFill>
          <a:blip r:embed="rId4"/>
          <a:stretch>
            <a:fillRect/>
          </a:stretch>
        </p:blipFill>
        <p:spPr>
          <a:xfrm>
            <a:off x="1588" y="3136900"/>
            <a:ext cx="4572000" cy="37163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Рисунок 5"/>
          <p:cNvPicPr>
            <a:picLocks noChangeAspect="1"/>
          </p:cNvPicPr>
          <p:nvPr/>
        </p:nvPicPr>
        <p:blipFill>
          <a:blip r:embed="rId5"/>
          <a:stretch>
            <a:fillRect/>
          </a:stretch>
        </p:blipFill>
        <p:spPr>
          <a:xfrm>
            <a:off x="4572000" y="3136900"/>
            <a:ext cx="4572000" cy="37211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0180221-WA0018.jpg"/>
          <p:cNvPicPr/>
          <p:nvPr/>
        </p:nvPicPr>
        <p:blipFill>
          <a:blip r:embed="rId2"/>
          <a:srcRect t="9651"/>
          <a:stretch>
            <a:fillRect/>
          </a:stretch>
        </p:blipFill>
        <p:spPr>
          <a:xfrm>
            <a:off x="3214678" y="2357430"/>
            <a:ext cx="3143272" cy="4500570"/>
          </a:xfrm>
          <a:prstGeom prst="rect">
            <a:avLst/>
          </a:prstGeom>
        </p:spPr>
      </p:pic>
      <p:pic>
        <p:nvPicPr>
          <p:cNvPr id="4" name="Рисунок 3" descr="IMG-20180221-WA0016.jpg"/>
          <p:cNvPicPr/>
          <p:nvPr/>
        </p:nvPicPr>
        <p:blipFill>
          <a:blip r:embed="rId3"/>
          <a:srcRect t="17158" b="20643"/>
          <a:stretch>
            <a:fillRect/>
          </a:stretch>
        </p:blipFill>
        <p:spPr>
          <a:xfrm>
            <a:off x="0" y="0"/>
            <a:ext cx="9144000" cy="2384854"/>
          </a:xfrm>
          <a:prstGeom prst="rect">
            <a:avLst/>
          </a:prstGeom>
        </p:spPr>
      </p:pic>
      <p:pic>
        <p:nvPicPr>
          <p:cNvPr id="5" name="Рисунок 4" descr="IMG-20180221-WA0017.jpg"/>
          <p:cNvPicPr/>
          <p:nvPr/>
        </p:nvPicPr>
        <p:blipFill>
          <a:blip r:embed="rId4"/>
          <a:stretch>
            <a:fillRect/>
          </a:stretch>
        </p:blipFill>
        <p:spPr>
          <a:xfrm>
            <a:off x="0" y="2357430"/>
            <a:ext cx="3239287" cy="4500570"/>
          </a:xfrm>
          <a:prstGeom prst="rect">
            <a:avLst/>
          </a:prstGeom>
        </p:spPr>
      </p:pic>
      <p:pic>
        <p:nvPicPr>
          <p:cNvPr id="6" name="Рисунок 5" descr="IMG-20180221-WA0019.jpg"/>
          <p:cNvPicPr/>
          <p:nvPr/>
        </p:nvPicPr>
        <p:blipFill>
          <a:blip r:embed="rId5"/>
          <a:srcRect t="26542" b="15013"/>
          <a:stretch>
            <a:fillRect/>
          </a:stretch>
        </p:blipFill>
        <p:spPr>
          <a:xfrm>
            <a:off x="6357950" y="2341239"/>
            <a:ext cx="2786050" cy="451676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0180221-WA0047.jpg"/>
          <p:cNvPicPr/>
          <p:nvPr/>
        </p:nvPicPr>
        <p:blipFill>
          <a:blip r:embed="rId2"/>
          <a:srcRect t="24332"/>
          <a:stretch>
            <a:fillRect/>
          </a:stretch>
        </p:blipFill>
        <p:spPr>
          <a:xfrm>
            <a:off x="2896447" y="0"/>
            <a:ext cx="3351105"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Рисунок 2" descr="IMG-20180221-WA0049.jpg"/>
          <p:cNvPicPr/>
          <p:nvPr/>
        </p:nvPicPr>
        <p:blipFill>
          <a:blip r:embed="rId3"/>
          <a:stretch>
            <a:fillRect/>
          </a:stretch>
        </p:blipFill>
        <p:spPr>
          <a:xfrm>
            <a:off x="6000760" y="0"/>
            <a:ext cx="314324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descr="IMG-20180221-WA0050.jpg"/>
          <p:cNvPicPr/>
          <p:nvPr/>
        </p:nvPicPr>
        <p:blipFill>
          <a:blip r:embed="rId4"/>
          <a:stretch>
            <a:fillRect/>
          </a:stretch>
        </p:blipFill>
        <p:spPr>
          <a:xfrm>
            <a:off x="0" y="0"/>
            <a:ext cx="3225731"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rotWithShape="1">
          <a:blip r:embed="rId2">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5389"/>
          <a:stretch/>
        </p:blipFill>
        <p:spPr bwMode="auto">
          <a:xfrm>
            <a:off x="1" y="0"/>
            <a:ext cx="4643437" cy="3246634"/>
          </a:xfrm>
          <a:prstGeom prst="rect">
            <a:avLst/>
          </a:prstGeom>
          <a:ln w="88900" cap="sq" cmpd="thickThin" algn="ctr">
            <a:solidFill>
              <a:srgbClr val="000000"/>
            </a:solidFill>
            <a:prstDash val="solid"/>
            <a:miter lim="800000"/>
            <a:headEnd type="none" w="med" len="med"/>
            <a:tailEnd type="none" w="med" len="med"/>
          </a:ln>
          <a:effectLst>
            <a:innerShdw blurRad="76200">
              <a:srgbClr val="000000"/>
            </a:innerShdw>
          </a:effectLst>
          <a:extLst>
            <a:ext uri="{53640926-AAD7-44D8-BBD7-CCE9431645EC}">
              <a14:shadowObscured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ext>
          </a:extLst>
        </p:spPr>
      </p:pic>
      <p:pic>
        <p:nvPicPr>
          <p:cNvPr id="3" name="Рисунок 2"/>
          <p:cNvPicPr/>
          <p:nvPr/>
        </p:nvPicPr>
        <p:blipFill rotWithShape="1">
          <a:blip r:embed="rId3">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8689"/>
          <a:stretch/>
        </p:blipFill>
        <p:spPr bwMode="auto">
          <a:xfrm>
            <a:off x="1" y="3357562"/>
            <a:ext cx="4643438" cy="3500438"/>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ext>
          </a:extLst>
        </p:spPr>
      </p:pic>
      <p:pic>
        <p:nvPicPr>
          <p:cNvPr id="4" name="Рисунок 3"/>
          <p:cNvPicPr/>
          <p:nvPr/>
        </p:nvPicPr>
        <p:blipFill rotWithShape="1">
          <a:blip r:embed="rId4">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8084"/>
          <a:stretch/>
        </p:blipFill>
        <p:spPr bwMode="auto">
          <a:xfrm>
            <a:off x="4643438" y="0"/>
            <a:ext cx="4500562" cy="3154167"/>
          </a:xfrm>
          <a:prstGeom prst="rect">
            <a:avLst/>
          </a:prstGeom>
          <a:ln w="88900" cap="sq" cmpd="thickThin" algn="ctr">
            <a:solidFill>
              <a:srgbClr val="000000"/>
            </a:solidFill>
            <a:prstDash val="solid"/>
            <a:miter lim="800000"/>
            <a:headEnd type="none" w="med" len="med"/>
            <a:tailEnd type="none" w="med" len="med"/>
          </a:ln>
          <a:effectLst>
            <a:innerShdw blurRad="76200">
              <a:srgbClr val="000000"/>
            </a:innerShdw>
          </a:effectLst>
          <a:extLst>
            <a:ext uri="{53640926-AAD7-44D8-BBD7-CCE9431645EC}">
              <a14:shadowObscured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ext>
          </a:extLst>
        </p:spPr>
      </p:pic>
      <p:pic>
        <p:nvPicPr>
          <p:cNvPr id="5" name="Рисунок 4"/>
          <p:cNvPicPr/>
          <p:nvPr/>
        </p:nvPicPr>
        <p:blipFill rotWithShape="1">
          <a:blip r:embed="rId5">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6591"/>
          <a:stretch/>
        </p:blipFill>
        <p:spPr bwMode="auto">
          <a:xfrm>
            <a:off x="4643438" y="3286124"/>
            <a:ext cx="4500562" cy="3571876"/>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4 (1).png"/>
          <p:cNvPicPr>
            <a:picLocks noChangeAspect="1"/>
          </p:cNvPicPr>
          <p:nvPr/>
        </p:nvPicPr>
        <p:blipFill>
          <a:blip r:embed="rId2"/>
          <a:stretch>
            <a:fillRect/>
          </a:stretch>
        </p:blipFill>
        <p:spPr>
          <a:xfrm>
            <a:off x="8071" y="0"/>
            <a:ext cx="9127858" cy="6858000"/>
          </a:xfrm>
          <a:prstGeom prst="rect">
            <a:avLst/>
          </a:prstGeom>
        </p:spPr>
      </p:pic>
      <p:sp>
        <p:nvSpPr>
          <p:cNvPr id="50177" name="Rectangle 1"/>
          <p:cNvSpPr>
            <a:spLocks noChangeArrowheads="1"/>
          </p:cNvSpPr>
          <p:nvPr/>
        </p:nvSpPr>
        <p:spPr bwMode="auto">
          <a:xfrm>
            <a:off x="857224" y="1571612"/>
            <a:ext cx="7572428"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Тәрбиеші деген сөздің мағынасына үңілсек, мақсаты тәрбие беру екенін түсінеміз. Адамның жаны мен тәні қашанда тәрбиеге мұқтаж екендігін ескерсек, тәрбиешіге артылар жүк жеңіл еместігіне көзіміз жетеді. Мектепалды даярлықта дұрыс тәлім - тәрбие бере алсақ, ол ертең мектепке барып саналы түрде сапалы білім алуға тырысады. Соның нәтижесінде елін сүйген азамат болып шығады. Біз, тәрбиешілер, түрлі болашақ маман иелерін тәрбиелеп жатырмыз десем артық болмас. Болашақ заңгерлерді - әділдікке үйрету, дәрігерлерді - жауапкершілікке баулу, мейірімділікке үйрету, құрылысшыларды - нақтылыққа тәрбиелеу </a:t>
            </a: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барлығы тәрбиешінің қолында. Сондықтан да өз бойымызда әділдік те, мейірімділік те, жауапкершілік те болу қажет. Тәрбиеші жұмысы </a:t>
            </a: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оңай жұмыс емес. Бірақ абыройлы, сыйлы. Жақсы тәрбиешіні балалар ешқашан ұмытпайды. Оған мысал, көктемде ғана қимастықпен мектепке  шығарып салған тәрбиеленушілерім. Олармен кездесе қалсам, маған ұмтылған сағынышқа толы жанарларын көремін. Сол кезде мектепалды даярлықтағы қызықты қылықтары, бұзықтықтары есіме түседі. Бірін ұмытпайды екенсің...</a:t>
            </a:r>
            <a:b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b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Ел есіңде бір жыл қалғың келсе - ас бер, он жыл қалғың келсе - ағаш отырғыз, ал мәңгі қалғың келсе - бала тәрбиеле</a:t>
            </a: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дейді дана халқымыз. Баланың ой - өрісін дамытуға, олардың қиялына қанат бітіріп, тіл байлықтарының молаюына біздің тәрбиешілердің сіңірер еңбегі орасан. Сондықтан да Сөзіміз </a:t>
            </a: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түзу, Еңсеміз </a:t>
            </a: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биік, Рухымыз </a:t>
            </a: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мықты болсын десек бірегей тәрбиеші мамандығын ұлықтай білейік. Ұрпағымыздың тамырына нәр беретін мамандық екендігін естен шығармайық.</a:t>
            </a:r>
            <a:b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b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Білерім - бір тоғыз, білмейтінім - тоқсан тоғыз</a:t>
            </a:r>
            <a:r>
              <a:rPr kumimoji="0" lang="kk-KZ" sz="12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демекші, білген сайын білмейтінін көп екенін ұға түсесің. Сондықтан да шығар белестерім әлі алда. Білімімді кеңейтіп, тәжірибе жинау алдымда. Білімді ешқашан өзін білгіш қып көрсетуге тырыспайды. Шын білімдінің зейін - зердесі кең, алыстан қарасаң - кербез, жақыннан қарасаң - кішіпейіл. Жүзіне үңілсең - мейірімді, жанына үңілсең - шуақты көрінбек.</a:t>
            </a:r>
            <a:b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br>
            <a:r>
              <a:rPr kumimoji="0" lang="kk-KZ"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Міне, осындай кербез, кішіпейіл, мейірімді, шуақты тәрбиеші атансам - адами парызымның орындалғаны болар.</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Прямоугольник 10"/>
          <p:cNvSpPr>
            <a:spLocks noChangeArrowheads="1"/>
          </p:cNvSpPr>
          <p:nvPr/>
        </p:nvSpPr>
        <p:spPr bwMode="auto">
          <a:xfrm>
            <a:off x="2571736" y="1071546"/>
            <a:ext cx="4191000" cy="522287"/>
          </a:xfrm>
          <a:prstGeom prst="rect">
            <a:avLst/>
          </a:prstGeom>
          <a:solidFill>
            <a:srgbClr val="FFFFFF"/>
          </a:solidFill>
          <a:ln w="55000" cmpd="thickThin">
            <a:solidFill>
              <a:srgbClr val="DA1F28"/>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ts val="500"/>
              </a:spcBef>
              <a:spcAft>
                <a:spcPts val="50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Arial" pitchFamily="34" charset="0"/>
              </a:rPr>
              <a:t>«Тәрбиеші еңбегі – нәтижелі жұмысымен көрінер»</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2|3.2|3.8|3.8|3.6|3.3|2.9"/>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459</TotalTime>
  <Words>396</Words>
  <Application>Microsoft Office PowerPoint</Application>
  <PresentationFormat>Экран (4:3)</PresentationFormat>
  <Paragraphs>122</Paragraphs>
  <Slides>23</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23</vt:i4>
      </vt:variant>
    </vt:vector>
  </HeadingPairs>
  <TitlesOfParts>
    <vt:vector size="26" baseType="lpstr">
      <vt:lpstr>Тема Office</vt:lpstr>
      <vt:lpstr>1_Тема Office</vt:lpstr>
      <vt:lpstr>2_Тема Office</vt:lpstr>
      <vt:lpstr>Слайд 1</vt:lpstr>
      <vt:lpstr>Автопортрет</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Жазира</dc:creator>
  <cp:lastModifiedBy>WWW</cp:lastModifiedBy>
  <cp:revision>41</cp:revision>
  <dcterms:created xsi:type="dcterms:W3CDTF">2017-03-29T09:22:43Z</dcterms:created>
  <dcterms:modified xsi:type="dcterms:W3CDTF">2018-03-24T19:23:57Z</dcterms:modified>
</cp:coreProperties>
</file>