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70" r:id="rId4"/>
    <p:sldId id="274" r:id="rId5"/>
    <p:sldId id="276" r:id="rId6"/>
    <p:sldId id="287" r:id="rId7"/>
    <p:sldId id="277" r:id="rId8"/>
    <p:sldId id="286" r:id="rId9"/>
    <p:sldId id="290" r:id="rId10"/>
    <p:sldId id="289" r:id="rId11"/>
  </p:sldIdLst>
  <p:sldSz cx="9144000" cy="6858000" type="screen4x3"/>
  <p:notesSz cx="6858000" cy="9144000"/>
  <p:custDataLst>
    <p:tags r:id="rId12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36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6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6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6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6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36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36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36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36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CC00"/>
    <a:srgbClr val="0000FF"/>
    <a:srgbClr val="FEE2E7"/>
    <a:srgbClr val="FEE2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6912" autoAdjust="0"/>
    <p:restoredTop sz="94660"/>
  </p:normalViewPr>
  <p:slideViewPr>
    <p:cSldViewPr>
      <p:cViewPr varScale="1">
        <p:scale>
          <a:sx n="69" d="100"/>
          <a:sy n="69" d="100"/>
        </p:scale>
        <p:origin x="77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1C8316-4D7F-4062-A955-D16F2EAAFEB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21463502"/>
      </p:ext>
    </p:extLst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0471C1-BBD3-4E2E-9ABF-4E9A2F2E05B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21797497"/>
      </p:ext>
    </p:extLst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B6393F-E566-4F29-8EFC-11649246C36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43007482"/>
      </p:ext>
    </p:extLst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465043-B800-432F-A96F-DE88F07361E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35560318"/>
      </p:ext>
    </p:extLst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D9DFBE-F4BD-41C5-8A2B-E9C408597E2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52177813"/>
      </p:ext>
    </p:extLst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9B65D5-0C18-4907-AB29-F3424817A8F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49142561"/>
      </p:ext>
    </p:extLst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56A746-745E-4030-BB23-0CFE3DB9352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86915193"/>
      </p:ext>
    </p:extLst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37193C-E45E-4ADF-97D6-058BC9F9B08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05528691"/>
      </p:ext>
    </p:extLst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B5091F-0C1B-496C-BACD-98CBE92958B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62279363"/>
      </p:ext>
    </p:extLst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5BDCD7-AAA0-45AB-8F48-F52241E1104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61694179"/>
      </p:ext>
    </p:extLst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C19272-1F1F-4536-B2AB-B3536E74AE7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21439898"/>
      </p:ext>
    </p:extLst>
  </p:cSld>
  <p:clrMapOvr>
    <a:masterClrMapping/>
  </p:clrMapOvr>
  <p:transition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AAF43B96-ED03-49D0-BA06-AA64BDAF51DD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8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0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4.gif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4.gif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Минус 4"/>
          <p:cNvSpPr/>
          <p:nvPr/>
        </p:nvSpPr>
        <p:spPr>
          <a:xfrm>
            <a:off x="6357938" y="4214813"/>
            <a:ext cx="71437" cy="71437"/>
          </a:xfrm>
          <a:prstGeom prst="mathMinus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 b="0"/>
          </a:p>
        </p:txBody>
      </p:sp>
      <p:pic>
        <p:nvPicPr>
          <p:cNvPr id="2052" name="Picture 24" descr="001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3825" y="3424238"/>
            <a:ext cx="1233488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26" descr="001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225" y="544513"/>
            <a:ext cx="1233488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27" descr="001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3643313"/>
            <a:ext cx="1233488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28" descr="001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428625"/>
            <a:ext cx="1233488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6" descr="000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85875" y="0"/>
            <a:ext cx="1873250" cy="126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8" descr="000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0"/>
            <a:ext cx="1763713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58" name="Group 26"/>
          <p:cNvGrpSpPr>
            <a:grpSpLocks/>
          </p:cNvGrpSpPr>
          <p:nvPr/>
        </p:nvGrpSpPr>
        <p:grpSpPr bwMode="auto">
          <a:xfrm>
            <a:off x="0" y="-42863"/>
            <a:ext cx="9144000" cy="6900863"/>
            <a:chOff x="0" y="-17"/>
            <a:chExt cx="5783" cy="4342"/>
          </a:xfrm>
        </p:grpSpPr>
        <p:grpSp>
          <p:nvGrpSpPr>
            <p:cNvPr id="2060" name="Group 27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2062" name="Picture 28" descr="пгшлпгш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3" name="Picture 29" descr="пгшлпгш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4" name="Picture 30" descr="пгшлпгш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2061" name="Picture 31" descr="пгшлпгш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Picture 40" descr="004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125" y="4560888"/>
            <a:ext cx="1905000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Заголовок 1"/>
          <p:cNvSpPr>
            <a:spLocks noGrp="1"/>
          </p:cNvSpPr>
          <p:nvPr>
            <p:ph type="ctrTitle"/>
          </p:nvPr>
        </p:nvSpPr>
        <p:spPr>
          <a:xfrm>
            <a:off x="440868" y="1342902"/>
            <a:ext cx="8532440" cy="2376264"/>
          </a:xfrm>
        </p:spPr>
        <p:txBody>
          <a:bodyPr/>
          <a:lstStyle/>
          <a:p>
            <a:r>
              <a:rPr lang="kk-KZ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entury Schoolbook" panose="02040604050505020304" pitchFamily="18" charset="0"/>
              </a:rPr>
              <a:t>«Жүзден жүйрік, мыңнан тұлпар»</a:t>
            </a:r>
            <a:endParaRPr lang="ru-RU" sz="6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entury Schoolbook" panose="02040604050505020304" pitchFamily="18" charset="0"/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8" name="AutoShape 16"/>
          <p:cNvSpPr>
            <a:spLocks noChangeArrowheads="1"/>
          </p:cNvSpPr>
          <p:nvPr/>
        </p:nvSpPr>
        <p:spPr bwMode="auto">
          <a:xfrm>
            <a:off x="323528" y="116633"/>
            <a:ext cx="8496300" cy="1296144"/>
          </a:xfrm>
          <a:prstGeom prst="ribbon">
            <a:avLst>
              <a:gd name="adj1" fmla="val 33333"/>
              <a:gd name="adj2" fmla="val 74250"/>
            </a:avLst>
          </a:prstGeom>
          <a:gradFill rotWithShape="1">
            <a:gsLst>
              <a:gs pos="0">
                <a:srgbClr val="FF99FF"/>
              </a:gs>
              <a:gs pos="50000">
                <a:schemeClr val="bg1"/>
              </a:gs>
              <a:gs pos="100000">
                <a:srgbClr val="FF99FF"/>
              </a:gs>
            </a:gsLst>
            <a:lin ang="5400000" scaled="1"/>
          </a:gradFill>
          <a:ln w="28575">
            <a:solidFill>
              <a:srgbClr val="CC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k-KZ" sz="4400" dirty="0" smtClean="0">
                <a:solidFill>
                  <a:srgbClr val="C00000"/>
                </a:solidFill>
                <a:latin typeface="Palatino Linotype" pitchFamily="18" charset="0"/>
              </a:rPr>
              <a:t>Сайыс кезеңдері:</a:t>
            </a:r>
            <a:endParaRPr lang="ru-RU" sz="4400" dirty="0">
              <a:solidFill>
                <a:srgbClr val="C00000"/>
              </a:solidFill>
              <a:latin typeface="Palatino Linotype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556792"/>
            <a:ext cx="820826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534166"/>
            <a:ext cx="7416824" cy="3795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kk-KZ" sz="40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– кезең: </a:t>
            </a:r>
            <a:r>
              <a:rPr lang="kk-KZ" sz="40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«Ой жүгірту» </a:t>
            </a:r>
            <a:endParaRPr lang="ru-RU" sz="4000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000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– </a:t>
            </a:r>
            <a:r>
              <a:rPr lang="ru-RU" sz="4000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кезең:</a:t>
            </a:r>
            <a:r>
              <a:rPr lang="ru-RU" sz="40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Шапшаң</a:t>
            </a:r>
            <a:r>
              <a:rPr lang="ru-RU" sz="40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есепте</a:t>
            </a:r>
            <a:r>
              <a:rPr lang="ru-RU" sz="40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000" dirty="0" smtClean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000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sz="40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4000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кезең</a:t>
            </a:r>
            <a:r>
              <a:rPr lang="ru-RU" sz="40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4000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Кім</a:t>
            </a:r>
            <a:r>
              <a:rPr lang="ru-RU" sz="40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тапқыр</a:t>
            </a:r>
            <a:r>
              <a:rPr lang="ru-RU" sz="40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4000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000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– </a:t>
            </a:r>
            <a:r>
              <a:rPr lang="ru-RU" sz="4000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кезең</a:t>
            </a:r>
            <a:r>
              <a:rPr lang="ru-RU" sz="4000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kk-KZ" sz="40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«Адасқан әріптер» </a:t>
            </a:r>
            <a:endParaRPr lang="ru-RU" sz="4000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kk-KZ" sz="4000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kk-KZ" sz="40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кезең: </a:t>
            </a:r>
            <a:r>
              <a:rPr lang="kk-KZ" sz="4000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«Полиглот» </a:t>
            </a:r>
            <a:endParaRPr lang="ru-RU" sz="4000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4" descr="001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3825" y="3424238"/>
            <a:ext cx="1233488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6" descr="C:\Documents and Settings\Loner\Мои документы\Мои рисунки\30_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0" y="0"/>
            <a:ext cx="131445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6" descr="C:\Documents and Settings\Loner\Мои документы\Мои рисунки\30_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789363"/>
            <a:ext cx="131445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6" descr="C:\Documents and Settings\Loner\Мои документы\Мои рисунки\30_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0"/>
            <a:ext cx="131445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4" descr="C:\Documents and Settings\Школа\Мои документы\TumarCSP\апай\жайна сын\000\574a61436c4d46c39fe790e129042249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4572000"/>
            <a:ext cx="2571750" cy="175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7" descr="000000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0"/>
            <a:ext cx="22606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7" descr="000000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400" y="0"/>
            <a:ext cx="2260600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6" name="Group 26"/>
          <p:cNvGrpSpPr>
            <a:grpSpLocks/>
          </p:cNvGrpSpPr>
          <p:nvPr/>
        </p:nvGrpSpPr>
        <p:grpSpPr bwMode="auto">
          <a:xfrm>
            <a:off x="0" y="-42863"/>
            <a:ext cx="9144000" cy="6900863"/>
            <a:chOff x="0" y="-17"/>
            <a:chExt cx="5783" cy="4342"/>
          </a:xfrm>
        </p:grpSpPr>
        <p:grpSp>
          <p:nvGrpSpPr>
            <p:cNvPr id="4107" name="Group 27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4109" name="Picture 28" descr="пгшлпгш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110" name="Picture 29" descr="пгшлпгш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111" name="Picture 30" descr="пгшлпгш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4108" name="Picture 31" descr="пгшлпгш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Прямоугольник 1"/>
          <p:cNvSpPr/>
          <p:nvPr/>
        </p:nvSpPr>
        <p:spPr>
          <a:xfrm>
            <a:off x="214313" y="1486364"/>
            <a:ext cx="881426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k-KZ" sz="8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entury Schoolbook" panose="02040604050505020304" pitchFamily="18" charset="0"/>
              </a:rPr>
              <a:t>І кезең</a:t>
            </a:r>
          </a:p>
          <a:p>
            <a:pPr algn="ctr"/>
            <a:r>
              <a:rPr lang="kk-KZ" sz="8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Century Schoolbook" panose="02040604050505020304" pitchFamily="18" charset="0"/>
              </a:rPr>
              <a:t>«Ой жүгірту»</a:t>
            </a:r>
            <a:endParaRPr lang="ru-RU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Century Schoolbook" panose="02040604050505020304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4" descr="001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3825" y="3424238"/>
            <a:ext cx="1233488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0" descr="00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313" y="4503738"/>
            <a:ext cx="1905000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6" descr="C:\Documents and Settings\Loner\Мои документы\Мои рисунки\30_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3571875"/>
            <a:ext cx="131445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6" descr="C:\Documents and Settings\Loner\Мои документы\Мои рисунки\30_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060" y="215290"/>
            <a:ext cx="131445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 descr="C:\Documents and Settings\Loner\Мои документы\Мои рисунки\30_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3571875"/>
            <a:ext cx="131445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6" descr="C:\Documents and Settings\Loner\Мои документы\Мои рисунки\30_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72304"/>
            <a:ext cx="131445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30" name="Group 26"/>
          <p:cNvGrpSpPr>
            <a:grpSpLocks/>
          </p:cNvGrpSpPr>
          <p:nvPr/>
        </p:nvGrpSpPr>
        <p:grpSpPr bwMode="auto">
          <a:xfrm>
            <a:off x="0" y="-42863"/>
            <a:ext cx="9144000" cy="6900863"/>
            <a:chOff x="0" y="-17"/>
            <a:chExt cx="5783" cy="4342"/>
          </a:xfrm>
        </p:grpSpPr>
        <p:grpSp>
          <p:nvGrpSpPr>
            <p:cNvPr id="5134" name="Group 27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5136" name="Picture 28" descr="пгшлпгш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137" name="Picture 29" descr="пгшлпгш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138" name="Picture 30" descr="пгшлпгш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5135" name="Picture 31" descr="пгшлпгш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131" name="Рисунок 8" descr="animal_7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3929063"/>
            <a:ext cx="3071812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Рисунок 15" descr="flover_0032.gif">
            <a:hlinkClick r:id="" action="ppaction://noaction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131" y="815066"/>
            <a:ext cx="1482725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Рисунок 15" descr="flover_0032.gif">
            <a:hlinkClick r:id="" action="ppaction://noaction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1275" y="1428750"/>
            <a:ext cx="1482725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115427" y="1487257"/>
            <a:ext cx="912898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6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entury Schoolbook" panose="02040604050505020304" pitchFamily="18" charset="0"/>
              </a:rPr>
              <a:t>ІІ </a:t>
            </a:r>
            <a:r>
              <a:rPr lang="kk-KZ" sz="6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entury Schoolbook" panose="02040604050505020304" pitchFamily="18" charset="0"/>
              </a:rPr>
              <a:t>кезең</a:t>
            </a:r>
          </a:p>
          <a:p>
            <a:pPr algn="ctr"/>
            <a:r>
              <a:rPr lang="kk-KZ" sz="6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entury Schoolbook" panose="02040604050505020304" pitchFamily="18" charset="0"/>
              </a:rPr>
              <a:t>«Шапшаң есепте»</a:t>
            </a:r>
            <a:endParaRPr lang="ru-RU" sz="660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Century Schoolbook" panose="02040604050505020304" pitchFamily="18" charset="0"/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4" descr="001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50" y="4034796"/>
            <a:ext cx="1233488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0" descr="00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633913"/>
            <a:ext cx="1905000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6" descr="C:\Documents and Settings\Loner\Мои документы\Мои рисунки\30_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3571875"/>
            <a:ext cx="131445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6" descr="C:\Documents and Settings\Loner\Мои документы\Мои рисунки\30_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428625"/>
            <a:ext cx="131445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6" descr="C:\Documents and Settings\Loner\Мои документы\Мои рисунки\30_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3571875"/>
            <a:ext cx="131445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79" name="Group 26"/>
          <p:cNvGrpSpPr>
            <a:grpSpLocks/>
          </p:cNvGrpSpPr>
          <p:nvPr/>
        </p:nvGrpSpPr>
        <p:grpSpPr bwMode="auto">
          <a:xfrm>
            <a:off x="0" y="-42863"/>
            <a:ext cx="9144000" cy="6900863"/>
            <a:chOff x="0" y="-17"/>
            <a:chExt cx="5783" cy="4342"/>
          </a:xfrm>
        </p:grpSpPr>
        <p:grpSp>
          <p:nvGrpSpPr>
            <p:cNvPr id="7182" name="Group 27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7184" name="Picture 28" descr="пгшлпгш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185" name="Picture 29" descr="пгшлпгш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186" name="Picture 30" descr="пгшлпгш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7183" name="Picture 31" descr="пгшлпгш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181" name="Picture 18" descr="0009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49701">
            <a:off x="7433468" y="4391025"/>
            <a:ext cx="1763713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115427" y="1487257"/>
            <a:ext cx="912898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6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entury Schoolbook" panose="02040604050505020304" pitchFamily="18" charset="0"/>
              </a:rPr>
              <a:t>ІІІ </a:t>
            </a:r>
            <a:r>
              <a:rPr lang="kk-KZ" sz="6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entury Schoolbook" panose="02040604050505020304" pitchFamily="18" charset="0"/>
              </a:rPr>
              <a:t>кезең</a:t>
            </a:r>
          </a:p>
          <a:p>
            <a:pPr algn="ctr"/>
            <a:r>
              <a:rPr lang="kk-KZ" sz="6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entury Schoolbook" panose="02040604050505020304" pitchFamily="18" charset="0"/>
              </a:rPr>
              <a:t>«Кім тапқыр?»</a:t>
            </a:r>
            <a:endParaRPr lang="ru-RU" sz="660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Century Schoolbook" panose="02040604050505020304" pitchFamily="18" charset="0"/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3769" y="493440"/>
            <a:ext cx="2304256" cy="2088232"/>
          </a:xfrm>
          <a:prstGeom prst="rect">
            <a:avLst/>
          </a:prstGeom>
          <a:solidFill>
            <a:srgbClr val="00B05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9600" dirty="0" smtClean="0">
                <a:latin typeface="Century Schoolbook" panose="02040604050505020304" pitchFamily="18" charset="0"/>
              </a:rPr>
              <a:t>1</a:t>
            </a:r>
            <a:endParaRPr lang="ru-RU" sz="9600" dirty="0">
              <a:latin typeface="Century Schoolbook" panose="020406040505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35896" y="1988840"/>
            <a:ext cx="2304256" cy="2088232"/>
          </a:xfrm>
          <a:prstGeom prst="rect">
            <a:avLst/>
          </a:prstGeom>
          <a:solidFill>
            <a:schemeClr val="bg1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9600" dirty="0" smtClean="0">
                <a:solidFill>
                  <a:schemeClr val="tx1"/>
                </a:solidFill>
                <a:latin typeface="Century Schoolbook" panose="02040604050505020304" pitchFamily="18" charset="0"/>
              </a:rPr>
              <a:t>5</a:t>
            </a:r>
            <a:endParaRPr lang="ru-RU" sz="9600" dirty="0">
              <a:solidFill>
                <a:schemeClr val="tx1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8871" y="3161572"/>
            <a:ext cx="2304256" cy="2088232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9600" dirty="0" smtClean="0">
                <a:solidFill>
                  <a:srgbClr val="FFFF00"/>
                </a:solidFill>
                <a:latin typeface="Century Schoolbook" panose="02040604050505020304" pitchFamily="18" charset="0"/>
              </a:rPr>
              <a:t>3</a:t>
            </a:r>
            <a:endParaRPr lang="ru-RU" sz="9600" dirty="0">
              <a:solidFill>
                <a:srgbClr val="FFFF00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82469" y="3161572"/>
            <a:ext cx="2304256" cy="2088232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9600" dirty="0" smtClean="0">
                <a:latin typeface="Century Schoolbook" panose="02040604050505020304" pitchFamily="18" charset="0"/>
              </a:rPr>
              <a:t>4</a:t>
            </a:r>
            <a:endParaRPr lang="ru-RU" sz="9600" dirty="0">
              <a:latin typeface="Century Schoolbook" panose="020406040505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228184" y="493440"/>
            <a:ext cx="2304256" cy="2088232"/>
          </a:xfrm>
          <a:prstGeom prst="rect">
            <a:avLst/>
          </a:prstGeom>
          <a:solidFill>
            <a:srgbClr val="FFC0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9600" dirty="0" smtClean="0">
                <a:solidFill>
                  <a:schemeClr val="bg1"/>
                </a:solidFill>
                <a:latin typeface="Century Schoolbook" panose="02040604050505020304" pitchFamily="18" charset="0"/>
              </a:rPr>
              <a:t>2</a:t>
            </a:r>
            <a:endParaRPr lang="ru-RU" sz="9600" dirty="0">
              <a:solidFill>
                <a:schemeClr val="bg1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9271853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Object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500438" cy="311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0" name="Group 26"/>
          <p:cNvGrpSpPr>
            <a:grpSpLocks/>
          </p:cNvGrpSpPr>
          <p:nvPr/>
        </p:nvGrpSpPr>
        <p:grpSpPr bwMode="auto">
          <a:xfrm>
            <a:off x="0" y="-42863"/>
            <a:ext cx="9144000" cy="6900863"/>
            <a:chOff x="0" y="-17"/>
            <a:chExt cx="5783" cy="4342"/>
          </a:xfrm>
        </p:grpSpPr>
        <p:grpSp>
          <p:nvGrpSpPr>
            <p:cNvPr id="9225" name="Group 27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9227" name="Picture 28" descr="пгшлпгш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228" name="Picture 29" descr="пгшлпгш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229" name="Picture 30" descr="пгшлпгш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9226" name="Picture 31" descr="пгшлпгш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222" name="Picture 4" descr="Тема 1373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4857750"/>
            <a:ext cx="3082925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15427" y="1487257"/>
            <a:ext cx="912898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6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entury Schoolbook" panose="02040604050505020304" pitchFamily="18" charset="0"/>
              </a:rPr>
              <a:t>ІҮ </a:t>
            </a:r>
            <a:r>
              <a:rPr lang="kk-KZ" sz="6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entury Schoolbook" panose="02040604050505020304" pitchFamily="18" charset="0"/>
              </a:rPr>
              <a:t>кезең</a:t>
            </a:r>
          </a:p>
          <a:p>
            <a:pPr algn="ctr"/>
            <a:r>
              <a:rPr lang="kk-KZ" sz="6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entury Schoolbook" panose="02040604050505020304" pitchFamily="18" charset="0"/>
              </a:rPr>
              <a:t>«Адасқан әріптер»</a:t>
            </a:r>
            <a:endParaRPr lang="ru-RU" sz="660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Century Schoolbook" panose="02040604050505020304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player.myshared.ru/19/1224561/slides/slide_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0482599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5427" y="1487257"/>
            <a:ext cx="912898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6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entury Schoolbook" panose="02040604050505020304" pitchFamily="18" charset="0"/>
              </a:rPr>
              <a:t>Ү</a:t>
            </a:r>
            <a:r>
              <a:rPr lang="kk-KZ" sz="6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entury Schoolbook" panose="02040604050505020304" pitchFamily="18" charset="0"/>
              </a:rPr>
              <a:t> </a:t>
            </a:r>
            <a:r>
              <a:rPr lang="kk-KZ" sz="6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entury Schoolbook" panose="02040604050505020304" pitchFamily="18" charset="0"/>
              </a:rPr>
              <a:t>кезең</a:t>
            </a:r>
          </a:p>
          <a:p>
            <a:pPr algn="ctr"/>
            <a:r>
              <a:rPr lang="kk-KZ" sz="6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entury Schoolbook" panose="02040604050505020304" pitchFamily="18" charset="0"/>
              </a:rPr>
              <a:t>«Полиглот»</a:t>
            </a:r>
            <a:endParaRPr lang="ru-RU" sz="660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8807137"/>
      </p:ext>
    </p:extLst>
  </p:cSld>
  <p:clrMapOvr>
    <a:masterClrMapping/>
  </p:clrMapOvr>
  <p:transition>
    <p:wheel spokes="8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9966822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f0e18e6de696fcf2fc235e40b14cc5d48fb13ceb"/>
</p:tagLst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482</TotalTime>
  <Words>78</Words>
  <Application>Microsoft Office PowerPoint</Application>
  <PresentationFormat>Экран (4:3)</PresentationFormat>
  <Paragraphs>22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Century Schoolbook</vt:lpstr>
      <vt:lpstr>Palatino Linotype</vt:lpstr>
      <vt:lpstr>Times New Roman</vt:lpstr>
      <vt:lpstr>Оформление по умолчанию</vt:lpstr>
      <vt:lpstr>«Жүзден жүйрік, мыңнан тұлпар»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MoBIL 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Windows User</cp:lastModifiedBy>
  <cp:revision>70</cp:revision>
  <dcterms:created xsi:type="dcterms:W3CDTF">2009-12-06T20:20:43Z</dcterms:created>
  <dcterms:modified xsi:type="dcterms:W3CDTF">2020-03-05T05:24:39Z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000800de21000000000001024110</vt:lpwstr>
  </property>
</Properties>
</file>