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70" r:id="rId6"/>
    <p:sldId id="261" r:id="rId7"/>
    <p:sldId id="269" r:id="rId8"/>
    <p:sldId id="268" r:id="rId9"/>
    <p:sldId id="262" r:id="rId10"/>
    <p:sldId id="263" r:id="rId11"/>
    <p:sldId id="264" r:id="rId12"/>
    <p:sldId id="265" r:id="rId13"/>
    <p:sldId id="266" r:id="rId14"/>
    <p:sldId id="267"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02.03.2017</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02.03.2017</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02.03.2017</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02.03.2017</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02.03.2017</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02.03.2017</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59832" y="533400"/>
            <a:ext cx="5412436" cy="5919936"/>
          </a:xfrm>
        </p:spPr>
        <p:txBody>
          <a:bodyPr>
            <a:normAutofit fontScale="90000"/>
          </a:bodyPr>
          <a:lstStyle/>
          <a:p>
            <a:pPr algn="l"/>
            <a:r>
              <a:rPr lang="kk-KZ" b="1" dirty="0" smtClean="0"/>
              <a:t>Ғылыми жұмыс тақырыбы:  </a:t>
            </a:r>
            <a:r>
              <a:rPr lang="ru-RU" dirty="0" smtClean="0"/>
              <a:t/>
            </a:r>
            <a:br>
              <a:rPr lang="ru-RU" dirty="0" smtClean="0"/>
            </a:br>
            <a:r>
              <a:rPr lang="kk-KZ" dirty="0" smtClean="0"/>
              <a:t> </a:t>
            </a:r>
            <a:r>
              <a:rPr lang="ru-RU" dirty="0" smtClean="0"/>
              <a:t/>
            </a:r>
            <a:br>
              <a:rPr lang="ru-RU" dirty="0" smtClean="0"/>
            </a:br>
            <a:r>
              <a:rPr lang="kk-KZ" dirty="0" smtClean="0"/>
              <a:t> </a:t>
            </a:r>
            <a:r>
              <a:rPr lang="ru-RU" dirty="0" smtClean="0"/>
              <a:t/>
            </a:r>
            <a:br>
              <a:rPr lang="ru-RU" dirty="0" smtClean="0"/>
            </a:br>
            <a:r>
              <a:rPr lang="kk-KZ" dirty="0" smtClean="0"/>
              <a:t> </a:t>
            </a:r>
            <a:r>
              <a:rPr lang="ru-RU" dirty="0" smtClean="0"/>
              <a:t/>
            </a:r>
            <a:br>
              <a:rPr lang="ru-RU" dirty="0" smtClean="0"/>
            </a:br>
            <a:r>
              <a:rPr lang="kk-KZ" sz="8000" b="1" dirty="0" smtClean="0"/>
              <a:t>Иман батырдың тарихта алатын орны</a:t>
            </a:r>
            <a:endParaRPr lang="ru-RU" sz="8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10000"/>
          </a:bodyPr>
          <a:lstStyle/>
          <a:p>
            <a:r>
              <a:rPr lang="kk-KZ" dirty="0" smtClean="0"/>
              <a:t>1844-1845 жылдары ұлт-азаттық көтерілісі шын мәнісіндегі қарулы шайқасқа айналып,өзінің шарықтау шыңына көтеріледі. Иманның осы тұстағы қимылдары туралы біз халық ақыны Омар Шипин 1942 жылы баспадан шыққан көлемді,тарихи деректері мол "Аманкелді" дастанында:</a:t>
            </a:r>
            <a:endParaRPr lang="ru-RU" dirty="0" smtClean="0"/>
          </a:p>
          <a:p>
            <a:r>
              <a:rPr lang="kk-KZ" dirty="0" smtClean="0"/>
              <a:t>        "Адырды,Байтоқ деген қос қалаға,</a:t>
            </a:r>
            <a:endParaRPr lang="ru-RU" dirty="0" smtClean="0"/>
          </a:p>
          <a:p>
            <a:r>
              <a:rPr lang="kk-KZ" dirty="0" smtClean="0"/>
              <a:t>        "Бас болып Иман батыр асыр салды...</a:t>
            </a:r>
            <a:r>
              <a:rPr lang="ru-RU" dirty="0" smtClean="0"/>
              <a:t>"-</a:t>
            </a:r>
            <a:r>
              <a:rPr lang="ru-RU" dirty="0" err="1" smtClean="0"/>
              <a:t>деп</a:t>
            </a:r>
            <a:r>
              <a:rPr lang="ru-RU" dirty="0" smtClean="0"/>
              <a:t> </a:t>
            </a:r>
            <a:r>
              <a:rPr lang="ru-RU" dirty="0" err="1" smtClean="0"/>
              <a:t>жазды</a:t>
            </a:r>
            <a:r>
              <a:rPr lang="kk-KZ" dirty="0" smtClean="0"/>
              <a:t>.</a:t>
            </a:r>
            <a:endParaRPr lang="ru-RU" dirty="0" smtClean="0"/>
          </a:p>
          <a:p>
            <a:r>
              <a:rPr lang="kk-KZ" dirty="0" smtClean="0"/>
              <a:t>  Осы шайқаста Иман мың дұшпанның 300-дей адамын тұтқын еткен. Бұл жауды тас-талқан етіп жеңді деген сөз.</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lnSpcReduction="10000"/>
          </a:bodyPr>
          <a:lstStyle/>
          <a:p>
            <a:r>
              <a:rPr lang="kk-KZ" dirty="0" smtClean="0"/>
              <a:t>Кейінірек Кенесарының 1847 жылғы ақырғы соғысының алдында "Төреге ергеннің басы далада қалады"-деп, "енді жат жерде қалатын жайымыз жоқ"-деп адалдығынан айнымай сын сағатта Кенесарының қасында қалды. Сол адалдығымен бірге ханмен қаза тапты. Осы соғысты оның өзімен бірге туған үш бауыры-Тауық,Кейкі,Қарауыл және үлкен баласы Бердәлі де мерт болған.</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lnSpcReduction="20000"/>
          </a:bodyPr>
          <a:lstStyle/>
          <a:p>
            <a:r>
              <a:rPr lang="kk-KZ" dirty="0" smtClean="0"/>
              <a:t>Немересі Амангелді Үдербайұлы  Иманов (1873-1919 жж) қазақ халқының батыры.1916 жылғы ұлт-азаттық көтерілісті ұйымдастырушылардың бірі, сардарбек қолбасшы. Торғай уезі Қайдауыл болысының Үрпек ауылында кедей шаруаның отбасында туған батыр.7-жасында әкесі  кейін 5-жылдан кейін анасы қайтыс болып,жастайынан жетім қалады. Ол бала кезінен байларға жалшы болып күнін көрген.Ұлт –азаттық көтеріліске батыр ата –баба жолын қуып, «халықтың азаттығы үшін» атқа қонған ел азаматы.</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20000"/>
          </a:bodyPr>
          <a:lstStyle/>
          <a:p>
            <a:r>
              <a:rPr lang="kk-KZ" dirty="0" smtClean="0"/>
              <a:t>Бүгінде ұлт-азаттық көтеріліске 100-жылдығын атап өту қолға алынып ғылыми зерттеулер ісі жалғасуда . Батырлар туып өскен өлкеге ескерткіштер қойылып Амангелді батыр атымен аудан аты аталып туып өскен жері Үрпек Иманов совхозы аталып жүр.Амангелді ауданында 1979 жылдан жұмыс істеп келе жатқан мұражай бар. Мұражайға батырдың ата –бабаларының ерліктері зерттелген мұрағаттар сақталуда.Айтулы үлкен іс-шараларға батырдың ұрпақтары шақырылып батырдың ата бабасына арналған бағыштаулар жасалады. </a:t>
            </a:r>
            <a:endParaRPr lang="ru-RU" dirty="0" smtClean="0"/>
          </a:p>
          <a:p>
            <a:r>
              <a:rPr lang="kk-KZ" dirty="0" smtClean="0"/>
              <a:t> </a:t>
            </a:r>
            <a:endParaRPr lang="ru-RU" dirty="0" smtClean="0"/>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03209"/>
            <a:ext cx="8229600" cy="5411807"/>
          </a:xfrm>
        </p:spPr>
        <p:txBody>
          <a:bodyPr>
            <a:normAutofit fontScale="25000" lnSpcReduction="20000"/>
          </a:bodyPr>
          <a:lstStyle/>
          <a:p>
            <a:r>
              <a:rPr lang="kk-KZ" dirty="0" smtClean="0"/>
              <a:t> </a:t>
            </a:r>
            <a:r>
              <a:rPr lang="kk-KZ" sz="8000" dirty="0" smtClean="0"/>
              <a:t>Қорытынды.</a:t>
            </a:r>
            <a:endParaRPr lang="ru-RU" sz="8000" dirty="0" smtClean="0"/>
          </a:p>
          <a:p>
            <a:r>
              <a:rPr lang="kk-KZ" sz="8000" dirty="0" smtClean="0"/>
              <a:t> </a:t>
            </a:r>
            <a:endParaRPr lang="ru-RU" sz="8000" dirty="0" smtClean="0"/>
          </a:p>
          <a:p>
            <a:r>
              <a:rPr lang="kk-KZ" sz="8000" dirty="0" smtClean="0"/>
              <a:t>    Тарихқа,ғасырларға шегінсек, 17 ғасырдан Қазан төңкерісіне дейін Қазақстанда 200-ден астам ұлт-азаттық көтерілісі болыпты. Елім деп еңіреген ерлерді,халық қамын ойлаған қайраткерлерді өз заманы өмірге келтіріп отырды. Әз Тәуке қазақ хандығын бір орталықтан басқарып, ел абыройын асырды. Атақты "Жеті жарғы","Қасым ханның қасқа жолы", "Есім ханның ескі жолы" мемлекет басқарудың тың нұсқасы,салт-дәстүрдің жүйелі жиынтығы, заңгерліктің ұлы мұрасы еді.</a:t>
            </a:r>
            <a:endParaRPr lang="ru-RU" sz="8000" dirty="0" smtClean="0"/>
          </a:p>
          <a:p>
            <a:r>
              <a:rPr lang="kk-KZ" sz="8000" dirty="0" smtClean="0"/>
              <a:t>    Қазақтар дербес ұлттық мемлекеттігін сақтау жолында бір жарым ғасырлық жоңғар шапқыншылығына қарсы тұрып, Аңырақай шайқасында біріге білді. Кенесары бастаған көтеріліс,Алашордашылар қозғалысы және т.б. тәуелсіздік жолындағы азаттық қадамдарды 1986 жылғы Желтоқсан,қазақ жастарының Ұлттық қайсар рухы жалғастырды.</a:t>
            </a:r>
            <a:endParaRPr lang="ru-RU" sz="8000" dirty="0" smtClean="0"/>
          </a:p>
          <a:p>
            <a:r>
              <a:rPr lang="kk-KZ" sz="8000" dirty="0" smtClean="0"/>
              <a:t>   Еліміздің  әрбір сүйем жері үшін,ақ найзаның ұшымен,ақ білектің күшімен жаумен жағаласқан батыр бабалар даңқын әспеттеу, сол арқылы оқушыларға отансүйгіштік тәрбие берудің маңызы зор.  </a:t>
            </a:r>
            <a:endParaRPr lang="ru-RU" sz="8000" dirty="0" smtClean="0"/>
          </a:p>
          <a:p>
            <a:r>
              <a:rPr lang="kk-KZ" sz="8000" dirty="0" smtClean="0"/>
              <a:t> </a:t>
            </a:r>
            <a:endParaRPr lang="ru-RU" sz="8000" dirty="0" smtClean="0"/>
          </a:p>
          <a:p>
            <a:r>
              <a:rPr lang="kk-KZ" sz="8000" dirty="0" smtClean="0"/>
              <a:t> </a:t>
            </a:r>
            <a:endParaRPr lang="ru-RU" sz="8000" dirty="0" smtClean="0"/>
          </a:p>
          <a:p>
            <a:r>
              <a:rPr lang="kk-KZ" sz="6000" dirty="0" smtClean="0"/>
              <a:t> </a:t>
            </a:r>
            <a:endParaRPr lang="ru-RU" sz="6000" dirty="0" smtClean="0"/>
          </a:p>
          <a:p>
            <a:r>
              <a:rPr lang="kk-KZ" sz="6000" dirty="0" smtClean="0"/>
              <a:t> </a:t>
            </a:r>
            <a:endParaRPr lang="ru-RU" sz="6000" dirty="0" smtClean="0"/>
          </a:p>
          <a:p>
            <a:r>
              <a:rPr lang="kk-KZ" b="1" dirty="0" smtClean="0"/>
              <a:t> </a:t>
            </a:r>
            <a:endParaRPr lang="ru-RU" dirty="0" smtClean="0"/>
          </a:p>
          <a:p>
            <a:r>
              <a:rPr lang="kk-KZ" b="1" dirty="0" smtClean="0"/>
              <a:t> </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85000" lnSpcReduction="20000"/>
          </a:bodyPr>
          <a:lstStyle/>
          <a:p>
            <a:r>
              <a:rPr lang="kk-KZ" sz="3800" b="1" dirty="0" smtClean="0"/>
              <a:t>Жоспар</a:t>
            </a:r>
            <a:endParaRPr lang="ru-RU" sz="3800" dirty="0" smtClean="0"/>
          </a:p>
          <a:p>
            <a:r>
              <a:rPr lang="kk-KZ" sz="3800" dirty="0" smtClean="0"/>
              <a:t> </a:t>
            </a:r>
            <a:endParaRPr lang="ru-RU" sz="3800" dirty="0" smtClean="0"/>
          </a:p>
          <a:p>
            <a:r>
              <a:rPr lang="kk-KZ" sz="3800" dirty="0" smtClean="0"/>
              <a:t>Кіріспе:</a:t>
            </a:r>
            <a:endParaRPr lang="ru-RU" sz="3800" dirty="0" smtClean="0"/>
          </a:p>
          <a:p>
            <a:r>
              <a:rPr lang="kk-KZ" sz="3800" dirty="0" smtClean="0"/>
              <a:t> </a:t>
            </a:r>
            <a:endParaRPr lang="ru-RU" sz="3800" dirty="0" smtClean="0"/>
          </a:p>
          <a:p>
            <a:pPr lvl="0"/>
            <a:r>
              <a:rPr lang="kk-KZ" sz="3800" dirty="0" smtClean="0"/>
              <a:t>Иман батыр өмірі.</a:t>
            </a:r>
            <a:endParaRPr lang="ru-RU" sz="3800" dirty="0" smtClean="0"/>
          </a:p>
          <a:p>
            <a:pPr lvl="0"/>
            <a:r>
              <a:rPr lang="kk-KZ" sz="3800" dirty="0" smtClean="0"/>
              <a:t>Иман батырдың ерліктері</a:t>
            </a:r>
            <a:endParaRPr lang="ru-RU" sz="3800" dirty="0" smtClean="0"/>
          </a:p>
          <a:p>
            <a:pPr lvl="0"/>
            <a:r>
              <a:rPr lang="kk-KZ" sz="3800" dirty="0" smtClean="0"/>
              <a:t>Батырдың ерекше қасиеттері</a:t>
            </a:r>
            <a:endParaRPr lang="ru-RU" sz="3800" dirty="0" smtClean="0"/>
          </a:p>
          <a:p>
            <a:pPr lvl="0"/>
            <a:r>
              <a:rPr lang="kk-KZ" sz="3800" dirty="0" smtClean="0"/>
              <a:t>Кенесарының батырға ат қоюы</a:t>
            </a:r>
            <a:endParaRPr lang="ru-RU" sz="3800" dirty="0" smtClean="0"/>
          </a:p>
          <a:p>
            <a:pPr lvl="0"/>
            <a:r>
              <a:rPr lang="kk-KZ" sz="3800" dirty="0" smtClean="0"/>
              <a:t>Иман батырдың соңғы шайқастары</a:t>
            </a:r>
            <a:endParaRPr lang="ru-RU" sz="3800" dirty="0" smtClean="0"/>
          </a:p>
          <a:p>
            <a:r>
              <a:rPr lang="kk-KZ" sz="3800" b="1" dirty="0" smtClean="0"/>
              <a:t> қорытынды</a:t>
            </a:r>
            <a:endParaRPr lang="ru-RU" sz="3800" dirty="0" smtClean="0"/>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7239000" cy="6123080"/>
          </a:xfrm>
        </p:spPr>
        <p:txBody>
          <a:bodyPr>
            <a:noAutofit/>
          </a:bodyPr>
          <a:lstStyle/>
          <a:p>
            <a:r>
              <a:rPr lang="kk-KZ" sz="2400" dirty="0" smtClean="0"/>
              <a:t>Егеменді ел болып ғасырлар бойы ел жерінің азаттығы үшін күрескен ерлер еске алынып,лайықты құрметін алып жатыр. Бүгінгі ғылыми жұмысқа арқау болып отырған Иман Дулатұлы 1780жылы бұрыңғы Торғай оязына қарайтын Қайдауыл болысының Дулаттың қызыл жары деген жерінде дүниеге келген. Арғы атасы Тілеулі, өз әкесі Дулат қалмақ басқыншыларына қарсы күресте ерлік көрсеткен қас батырлар болған. Иман батыр да сол аталарының ерлік дәстүрлерімен жастайынан қолына ақ найзасын алып,туған жері мен елінің қамы үшін атқа мінген. Бұған Кенесары Қасымов басқарған он жылдан астам уақытқа созылған (1837-1847жылдары) Қазақстан ұлт-азаттық көтерілісінің тарихына терең үніле туссек көзіміз айқын жетеді</a:t>
            </a:r>
            <a:endParaRPr lang="ru-RU"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kk-KZ" dirty="0" smtClean="0"/>
              <a:t>Кенесары басқарған көтерілістің бір орталығы Торғай, Ырғыз аймағы болғандығы белгілі. Тарих беттерін парақтай түссек, көтерілісшілер 1847-1840 жылдар арлығында Аманқарағай, Науырзым, Сарықопа, Қайынды,Жыланшық,Қабырға,Өлкейік елді мекендерінде орналаса жүріп,өздерінің жауынгерлік күшін нығайтып,кең көлемдегі жорық жоспарларын жасап отырған.</a:t>
            </a:r>
            <a:endParaRPr lang="ru-RU" dirty="0" smtClean="0"/>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740808"/>
          </a:xfrm>
        </p:spPr>
        <p:txBody>
          <a:bodyPr>
            <a:normAutofit/>
          </a:bodyPr>
          <a:lstStyle/>
          <a:p>
            <a:r>
              <a:rPr lang="kk-KZ" dirty="0" smtClean="0"/>
              <a:t>Иман батыр 1780-1847 жылдары</a:t>
            </a:r>
            <a:br>
              <a:rPr lang="kk-KZ" dirty="0" smtClean="0"/>
            </a:br>
            <a:r>
              <a:rPr lang="kk-KZ" dirty="0" smtClean="0"/>
              <a:t>өмір сүрген</a:t>
            </a:r>
            <a:endParaRPr lang="ru-RU" dirty="0"/>
          </a:p>
        </p:txBody>
      </p:sp>
      <p:pic>
        <p:nvPicPr>
          <p:cNvPr id="3074" name="Picture 2" descr="F:\2 - 0003.jpg"/>
          <p:cNvPicPr>
            <a:picLocks noGrp="1" noChangeAspect="1" noChangeArrowheads="1"/>
          </p:cNvPicPr>
          <p:nvPr>
            <p:ph idx="1"/>
          </p:nvPr>
        </p:nvPicPr>
        <p:blipFill>
          <a:blip r:embed="rId2" cstate="print"/>
          <a:stretch>
            <a:fillRect/>
          </a:stretch>
        </p:blipFill>
        <p:spPr bwMode="auto">
          <a:xfrm>
            <a:off x="683568" y="2132856"/>
            <a:ext cx="6336704" cy="432048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lnSpcReduction="10000"/>
          </a:bodyPr>
          <a:lstStyle/>
          <a:p>
            <a:r>
              <a:rPr lang="kk-KZ" dirty="0" smtClean="0"/>
              <a:t>Иман батырдың немерсі Аманкелді батыр тарихта қалған ірі тұлға. Кенесары көтерілісі туралы жазылған деректерде Иман батыр көтерілістің бас батыры Ағыбайдан кейін үнемі екінші аталып отырылады.Иман батыр туралы зерттеу жұмыстары жүргізілгенімен дерек көздері аз,атаулы ғалымдардың жазғаны болмаса Иман батырды тек Амангелдінің атасы ретінде естиміз. 1837-47 жылдардағы  көтеріліске 40 мыңнан астам адам қатысты делінеді. Ерлігі ен, жаужүректілігімен танылғандар қаншама. </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2 - 0001.jpg"/>
          <p:cNvPicPr>
            <a:picLocks noGrp="1" noChangeAspect="1" noChangeArrowheads="1"/>
          </p:cNvPicPr>
          <p:nvPr>
            <p:ph idx="1"/>
          </p:nvPr>
        </p:nvPicPr>
        <p:blipFill>
          <a:blip r:embed="rId2" cstate="print"/>
          <a:srcRect/>
          <a:stretch>
            <a:fillRect/>
          </a:stretch>
        </p:blipFill>
        <p:spPr bwMode="auto">
          <a:xfrm>
            <a:off x="179512" y="1214423"/>
            <a:ext cx="7929618" cy="5000660"/>
          </a:xfrm>
          <a:prstGeom prst="rect">
            <a:avLst/>
          </a:prstGeom>
          <a:noFill/>
        </p:spPr>
      </p:pic>
      <p:sp>
        <p:nvSpPr>
          <p:cNvPr id="2" name="Заголовок 1"/>
          <p:cNvSpPr>
            <a:spLocks noGrp="1"/>
          </p:cNvSpPr>
          <p:nvPr>
            <p:ph type="title"/>
          </p:nvPr>
        </p:nvSpPr>
        <p:spPr/>
        <p:txBody>
          <a:bodyPr>
            <a:normAutofit/>
          </a:bodyPr>
          <a:lstStyle/>
          <a:p>
            <a:r>
              <a:rPr lang="kk-KZ" sz="3200" dirty="0" smtClean="0"/>
              <a:t>Иман батырдың немересі  Амангелді  батыр</a:t>
            </a:r>
            <a:endParaRPr lang="ru-RU"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2 - 0002.jpg"/>
          <p:cNvPicPr>
            <a:picLocks noGrp="1" noChangeAspect="1" noChangeArrowheads="1"/>
          </p:cNvPicPr>
          <p:nvPr>
            <p:ph idx="1"/>
          </p:nvPr>
        </p:nvPicPr>
        <p:blipFill>
          <a:blip r:embed="rId2" cstate="print"/>
          <a:srcRect/>
          <a:stretch>
            <a:fillRect/>
          </a:stretch>
        </p:blipFill>
        <p:spPr bwMode="auto">
          <a:xfrm>
            <a:off x="642911" y="857232"/>
            <a:ext cx="8001056" cy="5268931"/>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kk-KZ" dirty="0" smtClean="0"/>
              <a:t>Ел аузындағы әңгімелерге қарағанда,Иман шешіліп сөйлеп кетсе, суырылып,алдында жан салмайтын шешен,оғы жерге түспеген мерген болған көрінеді. Осы төгілген шешендігі үшін де  Кене хан көңілді сәттерінде оны еркелетіп "Боз жорға"-деп атайды екен. "Боз жорға жоқта мәжілістің сәні келмейді"-деп Иман келмей келелі әңгімені бастатпайтын болған. Батырдың Кенесары қойған екінші есімі-Көсем көк. Бұлай дейтіні Иман Хан кеңесіндегі Кенесары батырларының ең үлкені болған.</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65</TotalTime>
  <Words>550</Words>
  <Application>Microsoft Office PowerPoint</Application>
  <PresentationFormat>Экран (4:3)</PresentationFormat>
  <Paragraphs>36</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Изящная</vt:lpstr>
      <vt:lpstr>Ғылыми жұмыс тақырыбы:         Иман батырдың тарихта алатын орны</vt:lpstr>
      <vt:lpstr>Слайд 2</vt:lpstr>
      <vt:lpstr>Слайд 3</vt:lpstr>
      <vt:lpstr>Слайд 4</vt:lpstr>
      <vt:lpstr>Иман батыр 1780-1847 жылдары өмір сүрген</vt:lpstr>
      <vt:lpstr>Слайд 6</vt:lpstr>
      <vt:lpstr>Иман батырдың немересі  Амангелді  батыр</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Ғылыми жұмыс тақырыбы:         Иман батырдың тарихта алатын </dc:title>
  <dc:creator>hp</dc:creator>
  <cp:lastModifiedBy>HP</cp:lastModifiedBy>
  <cp:revision>10</cp:revision>
  <dcterms:created xsi:type="dcterms:W3CDTF">2016-04-20T02:52:34Z</dcterms:created>
  <dcterms:modified xsi:type="dcterms:W3CDTF">2017-03-01T19:25:25Z</dcterms:modified>
</cp:coreProperties>
</file>