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5" r:id="rId2"/>
    <p:sldId id="273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kk-K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4135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903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3322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119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100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57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64305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861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kk-K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602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976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456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18A13-69CC-4A89-91F7-42A917F270AB}" type="datetimeFigureOut">
              <a:rPr lang="kk-KZ" smtClean="0"/>
              <a:t>04.05.2020</a:t>
            </a:fld>
            <a:endParaRPr lang="kk-K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k-K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2E92AD9-CAE3-4D13-86CC-F0C73B029A70}" type="slidenum">
              <a:rPr lang="kk-KZ" smtClean="0"/>
              <a:t>‹#›</a:t>
            </a:fld>
            <a:endParaRPr lang="kk-KZ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338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Химия пробирки Шаблоны презентаций PowerPoint">
            <a:extLst>
              <a:ext uri="{FF2B5EF4-FFF2-40B4-BE49-F238E27FC236}">
                <a16:creationId xmlns:a16="http://schemas.microsoft.com/office/drawing/2014/main" id="{42972CDF-D6DB-4AB6-A7D4-27C278F24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602" y="-333220"/>
            <a:ext cx="9133096" cy="685997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CA8C736-F3FF-4AA2-8484-BB384A932769}"/>
              </a:ext>
            </a:extLst>
          </p:cNvPr>
          <p:cNvSpPr/>
          <p:nvPr/>
        </p:nvSpPr>
        <p:spPr>
          <a:xfrm rot="10800000" flipV="1">
            <a:off x="2137216" y="0"/>
            <a:ext cx="5539053" cy="9936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800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Оттекті   органикалық заттар.Спирттер</a:t>
            </a:r>
          </a:p>
        </p:txBody>
      </p:sp>
    </p:spTree>
    <p:extLst>
      <p:ext uri="{BB962C8B-B14F-4D97-AF65-F5344CB8AC3E}">
        <p14:creationId xmlns:p14="http://schemas.microsoft.com/office/powerpoint/2010/main" val="731021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6D2B2C-0B3D-4838-86EE-6D1FC2D6BF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037" r="12424"/>
          <a:stretch/>
        </p:blipFill>
        <p:spPr>
          <a:xfrm>
            <a:off x="1589649" y="1673"/>
            <a:ext cx="908773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886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E90825A-32CC-4323-BB05-53CAEBAAD8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3" r="12424"/>
          <a:stretch/>
        </p:blipFill>
        <p:spPr>
          <a:xfrm>
            <a:off x="1575582" y="1673"/>
            <a:ext cx="9101796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42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108B1B-72C0-4AD0-983E-F4C698992D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3" r="12424"/>
          <a:stretch/>
        </p:blipFill>
        <p:spPr>
          <a:xfrm>
            <a:off x="1575582" y="1673"/>
            <a:ext cx="9101796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87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AB7D4B-1CA3-431B-82FA-4E518E1B2D7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039" r="12423"/>
          <a:stretch/>
        </p:blipFill>
        <p:spPr>
          <a:xfrm>
            <a:off x="1589649" y="1673"/>
            <a:ext cx="908773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6339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2E5CDF-178F-4CB8-A62C-59C56F56FD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2" r="12539"/>
          <a:stretch/>
        </p:blipFill>
        <p:spPr>
          <a:xfrm>
            <a:off x="1575582" y="1673"/>
            <a:ext cx="9087729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84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F57ADA7-4BC1-4513-B565-D99BFAA1A2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039" r="12423"/>
          <a:stretch/>
        </p:blipFill>
        <p:spPr>
          <a:xfrm>
            <a:off x="1589649" y="1673"/>
            <a:ext cx="908773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52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ADEA49-78C5-41D8-A3AC-AC0237D422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039" r="12423"/>
          <a:stretch/>
        </p:blipFill>
        <p:spPr>
          <a:xfrm>
            <a:off x="1589649" y="1673"/>
            <a:ext cx="908773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34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5B29912-E132-49DD-8834-3385356012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2" r="12539"/>
          <a:stretch/>
        </p:blipFill>
        <p:spPr>
          <a:xfrm>
            <a:off x="1575582" y="1673"/>
            <a:ext cx="9087729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96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F6A7B06-1236-426D-952C-9ADF7264078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2" r="12539"/>
          <a:stretch/>
        </p:blipFill>
        <p:spPr>
          <a:xfrm>
            <a:off x="1575582" y="1673"/>
            <a:ext cx="9087729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80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3A3665B-3C54-4183-8EDE-EE5BD7342A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039" r="12423"/>
          <a:stretch/>
        </p:blipFill>
        <p:spPr>
          <a:xfrm>
            <a:off x="1589649" y="1673"/>
            <a:ext cx="908773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971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6F78BE-E16E-4E38-B295-AFDFC022DB6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154" r="12538"/>
          <a:stretch/>
        </p:blipFill>
        <p:spPr>
          <a:xfrm>
            <a:off x="1603716" y="1673"/>
            <a:ext cx="9059595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207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D8BE19-16B8-4218-BD41-C6EBD681D8A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22" r="12539"/>
          <a:stretch/>
        </p:blipFill>
        <p:spPr>
          <a:xfrm>
            <a:off x="1575582" y="1673"/>
            <a:ext cx="9087729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36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31F353-B670-451E-AAB6-8CA85E4589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154" r="12538"/>
          <a:stretch/>
        </p:blipFill>
        <p:spPr>
          <a:xfrm>
            <a:off x="1603716" y="1673"/>
            <a:ext cx="9059595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382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922651-8E31-4617-A43A-BFF0DC3B63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154" r="12654"/>
          <a:stretch/>
        </p:blipFill>
        <p:spPr>
          <a:xfrm>
            <a:off x="1603716" y="1673"/>
            <a:ext cx="9045527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98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ериодическая таблица Шаблоны презентаций PowerPoint">
            <a:extLst>
              <a:ext uri="{FF2B5EF4-FFF2-40B4-BE49-F238E27FC236}">
                <a16:creationId xmlns:a16="http://schemas.microsoft.com/office/drawing/2014/main" id="{DF6B4C3A-1ADA-46B0-8059-79C16440A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Химические Колбы Шаблоны презентаций PowerPoint">
            <a:extLst>
              <a:ext uri="{FF2B5EF4-FFF2-40B4-BE49-F238E27FC236}">
                <a16:creationId xmlns:a16="http://schemas.microsoft.com/office/drawing/2014/main" id="{C7381EBF-0C5F-4E24-A1DC-8FA127334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030" y="0"/>
            <a:ext cx="71979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BD8CD4A-09DD-4E38-ACB4-40CFF7E2ED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154" r="12307"/>
          <a:stretch/>
        </p:blipFill>
        <p:spPr>
          <a:xfrm>
            <a:off x="1603717" y="1673"/>
            <a:ext cx="908773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61190"/>
      </p:ext>
    </p:extLst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49</TotalTime>
  <Words>5</Words>
  <Application>Microsoft Office PowerPoint</Application>
  <PresentationFormat>Широкоэкранный</PresentationFormat>
  <Paragraphs>1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Acer</cp:lastModifiedBy>
  <cp:revision>10</cp:revision>
  <dcterms:created xsi:type="dcterms:W3CDTF">2020-05-04T02:53:28Z</dcterms:created>
  <dcterms:modified xsi:type="dcterms:W3CDTF">2020-05-04T07:38:18Z</dcterms:modified>
</cp:coreProperties>
</file>