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470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Алия\Pictures\img085.jpg"/>
          <p:cNvPicPr>
            <a:picLocks noChangeAspect="1" noChangeArrowheads="1"/>
          </p:cNvPicPr>
          <p:nvPr/>
        </p:nvPicPr>
        <p:blipFill>
          <a:blip r:embed="rId2" cstate="print"/>
          <a:srcRect r="4044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93709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4</cp:revision>
  <dcterms:created xsi:type="dcterms:W3CDTF">2019-12-23T10:53:34Z</dcterms:created>
  <dcterms:modified xsi:type="dcterms:W3CDTF">2019-12-23T12:03:56Z</dcterms:modified>
</cp:coreProperties>
</file>