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</p:sldMasterIdLst>
  <p:sldIdLst>
    <p:sldId id="259" r:id="rId7"/>
    <p:sldId id="257" r:id="rId8"/>
    <p:sldId id="260" r:id="rId9"/>
    <p:sldId id="261" r:id="rId10"/>
    <p:sldId id="262" r:id="rId11"/>
    <p:sldId id="263" r:id="rId12"/>
    <p:sldId id="258" r:id="rId13"/>
    <p:sldId id="264" r:id="rId14"/>
    <p:sldId id="265" r:id="rId15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0DE6"/>
    <a:srgbClr val="6C6F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3234" y="-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50" y="1496485"/>
            <a:ext cx="5143500" cy="318346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656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92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917" y="2279680"/>
            <a:ext cx="5915025" cy="3803649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917" y="6119313"/>
            <a:ext cx="5915025" cy="200024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574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947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486862"/>
            <a:ext cx="5915025" cy="17674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2402" y="2241552"/>
            <a:ext cx="2901255" cy="109854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2402" y="3340100"/>
            <a:ext cx="2901255" cy="4912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71864" y="2241552"/>
            <a:ext cx="2915543" cy="109854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71864" y="3340100"/>
            <a:ext cx="2915543" cy="4912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813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257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233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2" y="609600"/>
            <a:ext cx="2211883" cy="2133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564" y="1316595"/>
            <a:ext cx="3471863" cy="649816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2" y="2743200"/>
            <a:ext cx="2211883" cy="508211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921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2" y="609600"/>
            <a:ext cx="2211883" cy="2133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15564" y="1316595"/>
            <a:ext cx="3471863" cy="649816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2" y="2743200"/>
            <a:ext cx="2211883" cy="508211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2713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609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6" y="486836"/>
            <a:ext cx="1478756" cy="774911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7" y="486836"/>
            <a:ext cx="4350544" cy="77491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6405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50" y="1496485"/>
            <a:ext cx="5143500" cy="318346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9798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17594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917" y="2279677"/>
            <a:ext cx="5915025" cy="3803649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917" y="6119310"/>
            <a:ext cx="5915025" cy="200024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7187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3739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486860"/>
            <a:ext cx="5915025" cy="17674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2400" y="2241552"/>
            <a:ext cx="2901255" cy="109854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2400" y="3340100"/>
            <a:ext cx="2901255" cy="4912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71864" y="2241552"/>
            <a:ext cx="2915543" cy="109854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71864" y="3340100"/>
            <a:ext cx="2915543" cy="4912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4321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290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9746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2" y="609600"/>
            <a:ext cx="2211883" cy="2133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562" y="1316593"/>
            <a:ext cx="3471863" cy="649816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2" y="2743200"/>
            <a:ext cx="2211883" cy="508211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957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2" y="609600"/>
            <a:ext cx="2211883" cy="2133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15562" y="1316593"/>
            <a:ext cx="3471863" cy="649816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2" y="2743200"/>
            <a:ext cx="2211883" cy="508211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2590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7512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6" y="486836"/>
            <a:ext cx="1478756" cy="774911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7" y="486836"/>
            <a:ext cx="4350544" cy="77491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15470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50" y="1496485"/>
            <a:ext cx="5143500" cy="318346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9862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1090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917" y="2279671"/>
            <a:ext cx="5915025" cy="3803649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917" y="6119305"/>
            <a:ext cx="5915025" cy="200024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0720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98965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486854"/>
            <a:ext cx="5915025" cy="17674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2396" y="2241552"/>
            <a:ext cx="2901255" cy="109854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2396" y="3340100"/>
            <a:ext cx="2901255" cy="4912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71864" y="2241552"/>
            <a:ext cx="2915543" cy="109854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71864" y="3340100"/>
            <a:ext cx="2915543" cy="4912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3971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47818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4121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2" y="609600"/>
            <a:ext cx="2211883" cy="2133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558" y="1316587"/>
            <a:ext cx="3471863" cy="649816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2" y="2743200"/>
            <a:ext cx="2211883" cy="508211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2170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2" y="609600"/>
            <a:ext cx="2211883" cy="2133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15558" y="1316587"/>
            <a:ext cx="3471863" cy="649816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2" y="2743200"/>
            <a:ext cx="2211883" cy="508211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66396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16015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6" y="486836"/>
            <a:ext cx="1478756" cy="774911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7" y="486836"/>
            <a:ext cx="4350544" cy="77491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00826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50" y="1496485"/>
            <a:ext cx="5143500" cy="318346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61382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33608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917" y="2279666"/>
            <a:ext cx="5915025" cy="3803649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917" y="6119300"/>
            <a:ext cx="5915025" cy="200024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29916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1597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486849"/>
            <a:ext cx="5915025" cy="17674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2392" y="2241552"/>
            <a:ext cx="2901255" cy="109854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2392" y="3340100"/>
            <a:ext cx="2901255" cy="4912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71864" y="2241552"/>
            <a:ext cx="2915543" cy="109854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71864" y="3340100"/>
            <a:ext cx="2915543" cy="4912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10835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25991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83608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2" y="609600"/>
            <a:ext cx="2211883" cy="2133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554" y="1316582"/>
            <a:ext cx="3471863" cy="649816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2" y="2743200"/>
            <a:ext cx="2211883" cy="508211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687429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2" y="609600"/>
            <a:ext cx="2211883" cy="2133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15554" y="1316582"/>
            <a:ext cx="3471863" cy="649816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2" y="2743200"/>
            <a:ext cx="2211883" cy="508211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45862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46138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6" y="486836"/>
            <a:ext cx="1478756" cy="774911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7" y="486836"/>
            <a:ext cx="4350544" cy="77491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96201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50" y="1496485"/>
            <a:ext cx="5143500" cy="318346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95396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450435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917" y="2279660"/>
            <a:ext cx="5915025" cy="3803649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917" y="6119293"/>
            <a:ext cx="5915025" cy="200024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72971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8119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486842"/>
            <a:ext cx="5915025" cy="17674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2387" y="2241552"/>
            <a:ext cx="2901255" cy="109854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2387" y="3340100"/>
            <a:ext cx="2901255" cy="4912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71864" y="2241552"/>
            <a:ext cx="2915543" cy="109854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71864" y="3340100"/>
            <a:ext cx="2915543" cy="4912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5182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0032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29458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2" y="609600"/>
            <a:ext cx="2211883" cy="2133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549" y="1316575"/>
            <a:ext cx="3471863" cy="649816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2" y="2743200"/>
            <a:ext cx="2211883" cy="508211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266579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2" y="609600"/>
            <a:ext cx="2211883" cy="2133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15549" y="1316575"/>
            <a:ext cx="3471863" cy="649816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2" y="2743200"/>
            <a:ext cx="2211883" cy="508211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80286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76902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6" y="486836"/>
            <a:ext cx="1478756" cy="774911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7" y="486836"/>
            <a:ext cx="4350544" cy="77491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53676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50" y="1496484"/>
            <a:ext cx="5143500" cy="318346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61300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80125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916" y="2279652"/>
            <a:ext cx="5915025" cy="3803649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916" y="6119285"/>
            <a:ext cx="5915025" cy="200024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197201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95361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486834"/>
            <a:ext cx="5915025" cy="17674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91670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51905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31330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3" cy="2133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543" y="1316567"/>
            <a:ext cx="3471863" cy="649816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3" cy="508211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0014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3" cy="2133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15543" y="1316567"/>
            <a:ext cx="3471863" cy="649816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3" cy="508211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06565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10103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6" y="486834"/>
            <a:ext cx="1478756" cy="774911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7" y="486834"/>
            <a:ext cx="4350544" cy="77491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176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490" y="486862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1490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71488" y="8475162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271715" y="8475162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843463" y="8475162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519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490" y="486860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1490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71488" y="8475160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271715" y="8475160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843463" y="8475160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240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490" y="486854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1490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71488" y="8475154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271715" y="8475154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843463" y="8475154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171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490" y="486849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1490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71488" y="8475149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271715" y="8475149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843463" y="8475149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106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490" y="486842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1490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71488" y="8475142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271715" y="8475142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843463" y="8475142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573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488" y="486834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71488" y="8475134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89474-0A8A-4E5E-9B3F-0B6D946B54D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271713" y="8475134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843463" y="8475134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6A15EE-A375-4865-8035-7CE742A56FD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9452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6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krot.info/uploads/posts/2020-01/1579427272_4-2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6857999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68668" y="8065053"/>
            <a:ext cx="54250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000" b="1" dirty="0" smtClean="0">
                <a:solidFill>
                  <a:srgbClr val="0000CC"/>
                </a:solidFill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Республикалық  Білім және ғылым</a:t>
            </a:r>
          </a:p>
          <a:p>
            <a:pPr algn="ctr"/>
            <a:r>
              <a:rPr lang="kk-KZ" sz="2000" b="1" dirty="0" smtClean="0">
                <a:solidFill>
                  <a:srgbClr val="0000CC"/>
                </a:solidFill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министрінің Алғысы</a:t>
            </a:r>
          </a:p>
          <a:p>
            <a:pPr algn="ctr"/>
            <a:r>
              <a:rPr lang="kk-KZ" sz="2000" b="1" dirty="0" smtClean="0">
                <a:solidFill>
                  <a:srgbClr val="0000CC"/>
                </a:solidFill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2020ж</a:t>
            </a:r>
            <a:endParaRPr lang="ru-RU" sz="2000" dirty="0">
              <a:solidFill>
                <a:prstClr val="black"/>
              </a:solidFill>
            </a:endParaRPr>
          </a:p>
        </p:txBody>
      </p:sp>
      <p:pic>
        <p:nvPicPr>
          <p:cNvPr id="6" name="Picture 6" descr="https://apf.attachmail.ru/cgi-bin/readmsg/IMG_2588.HEIC?id=16039599470010458985%3B0%3B5&amp;x-email=anum.7.5_02.11%40bk.ru&amp;exif=1&amp;rid=1225660658232098966339964870584285728236"/>
          <p:cNvPicPr>
            <a:picLocks noChangeAspect="1" noChangeArrowheads="1"/>
          </p:cNvPicPr>
          <p:nvPr/>
        </p:nvPicPr>
        <p:blipFill>
          <a:blip r:embed="rId3" cstate="print"/>
          <a:srcRect t="21703" b="3867"/>
          <a:stretch>
            <a:fillRect/>
          </a:stretch>
        </p:blipFill>
        <p:spPr bwMode="auto">
          <a:xfrm>
            <a:off x="3530671" y="272292"/>
            <a:ext cx="2947125" cy="41024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 rotWithShape="1">
          <a:blip r:embed="rId4"/>
          <a:srcRect t="6607" b="40356"/>
          <a:stretch/>
        </p:blipFill>
        <p:spPr bwMode="auto">
          <a:xfrm>
            <a:off x="624970" y="4499992"/>
            <a:ext cx="6087078" cy="3541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/>
          <a:srcRect l="24540" t="12869" r="8346" b="10626"/>
          <a:stretch>
            <a:fillRect/>
          </a:stretch>
        </p:blipFill>
        <p:spPr bwMode="auto">
          <a:xfrm>
            <a:off x="624970" y="254814"/>
            <a:ext cx="2837975" cy="4104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24714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krot.info/uploads/posts/2020-01/1579427272_4-20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48"/>
          <a:stretch/>
        </p:blipFill>
        <p:spPr bwMode="auto">
          <a:xfrm>
            <a:off x="14802" y="0"/>
            <a:ext cx="6857999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C:\Users\Жигер\Desktop\телефондагы фотолар\Instagram\Sent\IMG-20191130-WA005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87" r="6055" b="11068"/>
          <a:stretch/>
        </p:blipFill>
        <p:spPr bwMode="auto">
          <a:xfrm>
            <a:off x="484720" y="332024"/>
            <a:ext cx="3952391" cy="403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Admin\Desktop\70D904F6-4B88-40D8-BA0B-C2DEF57D6E50.png"/>
          <p:cNvPicPr>
            <a:picLocks noChangeAspect="1" noChangeArrowheads="1"/>
          </p:cNvPicPr>
          <p:nvPr/>
        </p:nvPicPr>
        <p:blipFill>
          <a:blip r:embed="rId4"/>
          <a:srcRect t="17790" b="26496"/>
          <a:stretch>
            <a:fillRect/>
          </a:stretch>
        </p:blipFill>
        <p:spPr bwMode="auto">
          <a:xfrm>
            <a:off x="4510531" y="306646"/>
            <a:ext cx="2230837" cy="4058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C:\Users\Жигер\Desktop\телефондагы фотолар\Instagram\Sent\IMG-20191130-WA009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299" y="4572000"/>
            <a:ext cx="6256647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03628" y="4010831"/>
            <a:ext cx="626469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k-KZ" sz="20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Республикалық «Жүз үздік ашық    сабақ-2019» 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k-KZ" sz="20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І-дәрежелі диплом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0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Нұрсұлтан  қаласы</a:t>
            </a:r>
            <a:endParaRPr lang="kk-KZ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326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rot.info/uploads/posts/2020-01/1579427272_4-2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37" y="0"/>
            <a:ext cx="6857999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https://apf.attachmail.ru/cgi-bin/readmsg/IMG_3916.HEIC?id=16039599470010458985%3B0%3B1&amp;x-email=anum.7.5_02.11%40bk.ru&amp;exif=1&amp;rid=1809434016340342230939148773231657524198"/>
          <p:cNvPicPr>
            <a:picLocks noChangeAspect="1" noChangeArrowheads="1"/>
          </p:cNvPicPr>
          <p:nvPr/>
        </p:nvPicPr>
        <p:blipFill>
          <a:blip r:embed="rId3" cstate="print"/>
          <a:srcRect l="8969" t="9295" r="15695"/>
          <a:stretch>
            <a:fillRect/>
          </a:stretch>
        </p:blipFill>
        <p:spPr bwMode="auto">
          <a:xfrm>
            <a:off x="3824447" y="165312"/>
            <a:ext cx="2771030" cy="43252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2" descr="C:\Users\Жигер\Downloads\2806A98D-168A-4A68-A179-C06F4A55B9C8.jpe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00"/>
          <a:stretch/>
        </p:blipFill>
        <p:spPr bwMode="auto">
          <a:xfrm>
            <a:off x="476672" y="243555"/>
            <a:ext cx="3208640" cy="4253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Admin\Desktop\67A88671-AE9C-4E39-8107-EF39F79F304E.png"/>
          <p:cNvPicPr>
            <a:picLocks noChangeAspect="1" noChangeArrowheads="1"/>
          </p:cNvPicPr>
          <p:nvPr/>
        </p:nvPicPr>
        <p:blipFill>
          <a:blip r:embed="rId5"/>
          <a:srcRect t="23013" b="41005"/>
          <a:stretch>
            <a:fillRect/>
          </a:stretch>
        </p:blipFill>
        <p:spPr bwMode="auto">
          <a:xfrm>
            <a:off x="476672" y="4515792"/>
            <a:ext cx="6232976" cy="42522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875567" y="7740352"/>
            <a:ext cx="503008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k-KZ" sz="2000" b="1" dirty="0" smtClean="0">
                <a:solidFill>
                  <a:srgbClr val="080DE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Облыстық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k-KZ" sz="2000" b="1" dirty="0" smtClean="0">
                <a:solidFill>
                  <a:srgbClr val="080DE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«Егемен еліміздің еңселі ұстаздары»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k-KZ" sz="2000" b="1" dirty="0" smtClean="0">
                <a:solidFill>
                  <a:srgbClr val="080DE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Дәстүрлі ән номинациясы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k-KZ" sz="2000" b="1" dirty="0" smtClean="0">
                <a:solidFill>
                  <a:srgbClr val="080DE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3-орын  2020ж</a:t>
            </a:r>
            <a:endParaRPr lang="kk-KZ" sz="2000" b="1" dirty="0" smtClean="0">
              <a:solidFill>
                <a:srgbClr val="080DE6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89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krot.info/uploads/posts/2020-01/1579427272_4-2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6857999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4" name="AutoShape 6" descr="https://apf.mail.ru/cgi-bin/readmsg/IMG_3916.HEIC?id=16039599470010458985%3B0%3B1&amp;x-email=anum.7.5_02.11%40bk.ru&amp;exif=1"/>
          <p:cNvSpPr>
            <a:spLocks noChangeAspect="1" noChangeArrowheads="1"/>
          </p:cNvSpPr>
          <p:nvPr/>
        </p:nvSpPr>
        <p:spPr bwMode="auto">
          <a:xfrm>
            <a:off x="87511" y="-192617"/>
            <a:ext cx="171450" cy="4064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27656" name="AutoShape 8" descr="https://apf.mail.ru/cgi-bin/readmsg/IMG_2588.HEIC?id=16039599470010458985%3B0%3B5&amp;x-email=anum.7.5_02.11%40bk.ru&amp;exif=1"/>
          <p:cNvSpPr>
            <a:spLocks noChangeAspect="1" noChangeArrowheads="1"/>
          </p:cNvSpPr>
          <p:nvPr/>
        </p:nvSpPr>
        <p:spPr bwMode="auto">
          <a:xfrm>
            <a:off x="87511" y="-192617"/>
            <a:ext cx="171450" cy="4064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27660" name="Picture 12"/>
          <p:cNvPicPr>
            <a:picLocks noChangeAspect="1" noChangeArrowheads="1"/>
          </p:cNvPicPr>
          <p:nvPr/>
        </p:nvPicPr>
        <p:blipFill>
          <a:blip r:embed="rId3"/>
          <a:srcRect t="24491" b="26875"/>
          <a:stretch>
            <a:fillRect/>
          </a:stretch>
        </p:blipFill>
        <p:spPr bwMode="auto">
          <a:xfrm>
            <a:off x="542338" y="197983"/>
            <a:ext cx="3508356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62" name="Picture 14"/>
          <p:cNvPicPr>
            <a:picLocks noChangeAspect="1" noChangeArrowheads="1"/>
          </p:cNvPicPr>
          <p:nvPr/>
        </p:nvPicPr>
        <p:blipFill>
          <a:blip r:embed="rId4"/>
          <a:srcRect l="4925" t="18057" b="30514"/>
          <a:stretch>
            <a:fillRect/>
          </a:stretch>
        </p:blipFill>
        <p:spPr bwMode="auto">
          <a:xfrm>
            <a:off x="4149079" y="197983"/>
            <a:ext cx="2376264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542338" y="7956376"/>
            <a:ext cx="61926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000" b="1" dirty="0" smtClean="0">
                <a:solidFill>
                  <a:srgbClr val="0000CC"/>
                </a:solidFill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“Ұлан ғайыр елімді ,Мен танығым келеді”</a:t>
            </a:r>
          </a:p>
          <a:p>
            <a:pPr algn="ctr"/>
            <a:r>
              <a:rPr lang="kk-KZ" sz="2000" b="1" dirty="0" smtClean="0">
                <a:solidFill>
                  <a:srgbClr val="0000CC"/>
                </a:solidFill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туристік-өлкетану</a:t>
            </a:r>
            <a:r>
              <a:rPr lang="kk-KZ" sz="2000" b="1" dirty="0">
                <a:solidFill>
                  <a:srgbClr val="0000CC"/>
                </a:solidFill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lang="kk-KZ" sz="2000" b="1" dirty="0" smtClean="0">
                <a:solidFill>
                  <a:srgbClr val="0000CC"/>
                </a:solidFill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жобасы аясында өткен </a:t>
            </a:r>
          </a:p>
          <a:p>
            <a:pPr algn="ctr"/>
            <a:r>
              <a:rPr lang="kk-KZ" sz="2000" b="1" dirty="0">
                <a:solidFill>
                  <a:srgbClr val="0000CC"/>
                </a:solidFill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О</a:t>
            </a:r>
            <a:r>
              <a:rPr lang="kk-KZ" sz="2000" b="1" dirty="0" smtClean="0">
                <a:solidFill>
                  <a:srgbClr val="0000CC"/>
                </a:solidFill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блыстық семинар  «Алғыс хат»</a:t>
            </a:r>
            <a:endParaRPr lang="ru-RU" sz="2000" dirty="0">
              <a:solidFill>
                <a:prstClr val="black"/>
              </a:solidFill>
            </a:endParaRPr>
          </a:p>
        </p:txBody>
      </p:sp>
      <p:pic>
        <p:nvPicPr>
          <p:cNvPr id="8" name="Picture 13" descr="C:\Users\Жигер\Desktop\телефондагы фотолар\Instagram\Sent\IMG-20191130-WA0035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114"/>
          <a:stretch/>
        </p:blipFill>
        <p:spPr bwMode="auto">
          <a:xfrm>
            <a:off x="542338" y="4355976"/>
            <a:ext cx="5983005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40464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krot.info/uploads/posts/2020-01/1579427272_4-20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01"/>
          <a:stretch/>
        </p:blipFill>
        <p:spPr bwMode="auto">
          <a:xfrm>
            <a:off x="3" y="0"/>
            <a:ext cx="6857999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C:\Users\Admin\Desktop\c9ee63c3-5b6b-479c-8f35-a82ebc71d1c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4951" y="4139953"/>
            <a:ext cx="6052402" cy="3456383"/>
          </a:xfrm>
          <a:prstGeom prst="rect">
            <a:avLst/>
          </a:prstGeom>
          <a:noFill/>
        </p:spPr>
      </p:pic>
      <p:pic>
        <p:nvPicPr>
          <p:cNvPr id="1026" name="Picture 2" descr="C:\Users\Жигер\Downloads\1609C3B8-44BF-4424-8310-BA0CE98274B3.jpe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8" t="15637" r="16118" b="25020"/>
          <a:stretch/>
        </p:blipFill>
        <p:spPr bwMode="auto">
          <a:xfrm>
            <a:off x="3808227" y="183676"/>
            <a:ext cx="2982832" cy="38122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Жигер\Downloads\A30017EF-EC45-4FC2-BDD1-9BF08F9A9B68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63" b="40931"/>
          <a:stretch/>
        </p:blipFill>
        <p:spPr bwMode="auto">
          <a:xfrm>
            <a:off x="547171" y="240361"/>
            <a:ext cx="3166682" cy="375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404664" y="7259351"/>
            <a:ext cx="6486950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k-KZ" sz="2000" b="1" dirty="0" smtClean="0">
              <a:solidFill>
                <a:srgbClr val="0000CC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k-KZ" sz="2000" b="1" dirty="0" smtClean="0">
                <a:solidFill>
                  <a:srgbClr val="0000C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Халықаралық ғылым Академиясының педагогикалық ғылыми жетілдіру қорының </a:t>
            </a:r>
            <a:endParaRPr lang="ru-RU" sz="20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k-KZ" sz="2000" b="1" dirty="0" smtClean="0">
                <a:solidFill>
                  <a:srgbClr val="0000C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ұйымдастыруымен өткізген ұстаздар арасындағы республикалық «Жыл үздігі»</a:t>
            </a:r>
            <a:r>
              <a:rPr lang="ru-RU" sz="2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kk-KZ" sz="2000" b="1" dirty="0" smtClean="0">
                <a:solidFill>
                  <a:srgbClr val="0000C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Бас жүлде</a:t>
            </a:r>
            <a:endParaRPr lang="ru-RU" sz="20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9417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rot.info/uploads/posts/2020-01/1579427272_4-20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41"/>
          <a:stretch/>
        </p:blipFill>
        <p:spPr bwMode="auto">
          <a:xfrm>
            <a:off x="2" y="0"/>
            <a:ext cx="6857999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C:\Users\Жигер\Desktop\Новая папка\Sent\IMG-20171130-WA0025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31" t="13752" r="17469" b="46720"/>
          <a:stretch/>
        </p:blipFill>
        <p:spPr bwMode="auto">
          <a:xfrm>
            <a:off x="548680" y="323528"/>
            <a:ext cx="3225176" cy="43924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2" descr="C:\Users\Admin\Desktop\4334775c-cd73-4a3c-a2f1-dc4a0607772f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8679" y="5220073"/>
            <a:ext cx="6092359" cy="3600400"/>
          </a:xfrm>
          <a:prstGeom prst="rect">
            <a:avLst/>
          </a:prstGeom>
          <a:noFill/>
        </p:spPr>
      </p:pic>
      <p:pic>
        <p:nvPicPr>
          <p:cNvPr id="13" name="Рисунок 12" descr="C:\Users\Жигер\AppData\Local\Microsoft\Windows\Temporary Internet Files\Content.Word\IMG-20190406-WA005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0443" y="323528"/>
            <a:ext cx="2872638" cy="439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76343" y="4568033"/>
            <a:ext cx="626469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000" b="1" dirty="0">
                <a:solidFill>
                  <a:srgbClr val="080DE6"/>
                </a:solidFill>
                <a:latin typeface="Times New Roman"/>
                <a:ea typeface="Times New Roman"/>
              </a:rPr>
              <a:t>Оқушы шығармашылығын арттырудағы жетістігі үшін </a:t>
            </a:r>
            <a:endParaRPr lang="kk-KZ" sz="2000" b="1" dirty="0" smtClean="0">
              <a:solidFill>
                <a:srgbClr val="080DE6"/>
              </a:solidFill>
              <a:latin typeface="Times New Roman"/>
              <a:ea typeface="Times New Roman"/>
            </a:endParaRPr>
          </a:p>
          <a:p>
            <a:pPr algn="ctr"/>
            <a:r>
              <a:rPr lang="kk-KZ" sz="2000" b="1" dirty="0" smtClean="0">
                <a:solidFill>
                  <a:srgbClr val="080DE6"/>
                </a:solidFill>
                <a:latin typeface="Times New Roman"/>
                <a:ea typeface="Calibri"/>
              </a:rPr>
              <a:t> </a:t>
            </a:r>
            <a:r>
              <a:rPr lang="kk-KZ" sz="2000" b="1" dirty="0">
                <a:solidFill>
                  <a:srgbClr val="FFFF00"/>
                </a:solidFill>
                <a:latin typeface="Times New Roman"/>
                <a:ea typeface="Calibri"/>
              </a:rPr>
              <a:t>Облыс Әкімі </a:t>
            </a:r>
            <a:r>
              <a:rPr lang="kk-KZ" sz="2000" b="1" dirty="0" smtClean="0">
                <a:solidFill>
                  <a:srgbClr val="FFFF00"/>
                </a:solidFill>
                <a:latin typeface="Times New Roman"/>
                <a:ea typeface="Calibri"/>
              </a:rPr>
              <a:t>«</a:t>
            </a:r>
            <a:r>
              <a:rPr lang="kk-KZ" sz="2000" b="1" dirty="0">
                <a:solidFill>
                  <a:srgbClr val="FFFF00"/>
                </a:solidFill>
                <a:latin typeface="Times New Roman"/>
                <a:ea typeface="Calibri"/>
              </a:rPr>
              <a:t>Алғыс хаты»</a:t>
            </a:r>
            <a:endParaRPr lang="ru-RU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60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Picture 2" descr="https://krot.info/uploads/posts/2020-01/1579427272_4-20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81"/>
          <a:stretch/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Жигер\Desktop\анар жетистк\IMG-20191130-WA00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436" y="265092"/>
            <a:ext cx="3816424" cy="28092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83598" y="792559"/>
            <a:ext cx="23757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dirty="0">
                <a:solidFill>
                  <a:srgbClr val="FFFF00"/>
                </a:solidFill>
                <a:latin typeface="Times New Roman"/>
                <a:ea typeface="SimSun"/>
              </a:rPr>
              <a:t> </a:t>
            </a:r>
            <a:r>
              <a:rPr lang="kk-KZ" b="1" dirty="0">
                <a:solidFill>
                  <a:srgbClr val="080DE6"/>
                </a:solidFill>
                <a:latin typeface="Times New Roman"/>
                <a:ea typeface="SimSun"/>
              </a:rPr>
              <a:t>«Ең білімді педагог»  </a:t>
            </a:r>
            <a:endParaRPr lang="kk-KZ" b="1" dirty="0" smtClean="0">
              <a:solidFill>
                <a:srgbClr val="080DE6"/>
              </a:solidFill>
              <a:latin typeface="Times New Roman"/>
              <a:ea typeface="SimSun"/>
            </a:endParaRPr>
          </a:p>
          <a:p>
            <a:pPr algn="ctr"/>
            <a:r>
              <a:rPr lang="kk-KZ" b="1" dirty="0" smtClean="0">
                <a:solidFill>
                  <a:srgbClr val="080DE6"/>
                </a:solidFill>
                <a:latin typeface="Times New Roman"/>
                <a:ea typeface="SimSun"/>
              </a:rPr>
              <a:t>Педагогтарға арналған</a:t>
            </a:r>
          </a:p>
          <a:p>
            <a:pPr algn="ctr"/>
            <a:r>
              <a:rPr lang="kk-KZ" b="1" dirty="0" smtClean="0">
                <a:solidFill>
                  <a:srgbClr val="080DE6"/>
                </a:solidFill>
                <a:latin typeface="Times New Roman"/>
                <a:ea typeface="SimSun"/>
              </a:rPr>
              <a:t> </a:t>
            </a:r>
            <a:r>
              <a:rPr lang="kk-KZ" b="1" dirty="0">
                <a:solidFill>
                  <a:srgbClr val="080DE6"/>
                </a:solidFill>
                <a:latin typeface="Times New Roman"/>
                <a:ea typeface="SimSun"/>
              </a:rPr>
              <a:t>І Республикалық пән олимпиадасы «Бас жүлде» 2019ж</a:t>
            </a:r>
            <a:endParaRPr lang="ru-RU" b="1" dirty="0">
              <a:solidFill>
                <a:srgbClr val="080DE6"/>
              </a:solidFill>
            </a:endParaRPr>
          </a:p>
        </p:txBody>
      </p:sp>
      <p:pic>
        <p:nvPicPr>
          <p:cNvPr id="12" name="Picture 3" descr="C:\Users\Жигер\Desktop\Анка\Новая папка (3)\20161028_1728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26" t="6079" r="32207" b="44247"/>
          <a:stretch>
            <a:fillRect/>
          </a:stretch>
        </p:blipFill>
        <p:spPr bwMode="auto">
          <a:xfrm>
            <a:off x="2924194" y="3129427"/>
            <a:ext cx="3672908" cy="30191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69387" y="3419872"/>
            <a:ext cx="258997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kk-KZ" b="1" dirty="0">
                <a:solidFill>
                  <a:srgbClr val="0000CC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Ішкі істер органына үміткерлерді даярлаудағы  өлшеусіз еңбегі үшін  </a:t>
            </a:r>
            <a:endParaRPr lang="kk-KZ" b="1" dirty="0" smtClean="0">
              <a:solidFill>
                <a:srgbClr val="0000CC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kk-KZ" b="1" dirty="0" smtClean="0">
                <a:solidFill>
                  <a:srgbClr val="0000C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Облыстық </a:t>
            </a:r>
            <a:r>
              <a:rPr lang="kk-KZ" b="1" dirty="0">
                <a:solidFill>
                  <a:srgbClr val="0000C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Ішкі Істер Департаментінің  «Алғыс </a:t>
            </a:r>
            <a:r>
              <a:rPr lang="kk-KZ" b="1" dirty="0" smtClean="0">
                <a:solidFill>
                  <a:srgbClr val="0000C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хаты»</a:t>
            </a:r>
            <a:endParaRPr lang="kk-KZ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C:\Users\Жигер\AppData\Local\Microsoft\Windows\Temporary Internet Files\Content.Word\20190407_011759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3" t="13855" r="4819" b="19679"/>
          <a:stretch/>
        </p:blipFill>
        <p:spPr bwMode="auto">
          <a:xfrm>
            <a:off x="2924194" y="6173587"/>
            <a:ext cx="3744666" cy="26455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0" y="6478157"/>
            <a:ext cx="354975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kk-KZ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«Жыр керуені»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kk-KZ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ҚР Мемлекеттік қызмет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kk-KZ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істері мен сыбайлас жемқорлыққа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kk-KZ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қарсы агенттігінің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kk-KZ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Атырау облысы бойынша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kk-KZ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Департаментінің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kk-KZ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«Алғыс хаты» </a:t>
            </a:r>
            <a:endParaRPr kumimoji="0" lang="kk-KZ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9024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https://krot.info/uploads/posts/2020-01/1579427272_4-20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81"/>
          <a:stretch/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C:\Users\Жигер\Desktop\телефондагы фотолар\Instagram\Sent\IMG-20191130-WA00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3275" y="251519"/>
            <a:ext cx="3091111" cy="3072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Жигер\Downloads\75245740-3247-4524-947A-652530447A79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76" y="3387078"/>
            <a:ext cx="6082807" cy="25554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Жигер\Desktop\anar caqaz\0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76" y="251519"/>
            <a:ext cx="2775673" cy="3072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Жигер\Desktop\телефондагы фотолар\Instagram\Sent\IMG-20191130-WA016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3275" y="5976156"/>
            <a:ext cx="3063285" cy="2988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Жигер\Desktop\телефондагы фотолар\Instagram\Sent\IMG-20191130-WA0150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0" r="18106"/>
          <a:stretch/>
        </p:blipFill>
        <p:spPr bwMode="auto">
          <a:xfrm>
            <a:off x="332656" y="5985507"/>
            <a:ext cx="3184224" cy="2978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48680" y="2970235"/>
            <a:ext cx="51845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0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Облыстық байқауының  </a:t>
            </a:r>
          </a:p>
          <a:p>
            <a:pPr algn="ctr"/>
            <a:r>
              <a:rPr lang="kk-KZ" sz="20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жеңімпазын дайындағаны үшін  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2555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C:\Users\Жигер\Desktop\телефондагы фотолар\Новая папка (14)\IMG-20190406-WA004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71" r="10433"/>
          <a:stretch/>
        </p:blipFill>
        <p:spPr bwMode="auto">
          <a:xfrm>
            <a:off x="188640" y="431540"/>
            <a:ext cx="2951214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1" descr="C:\Users\Жигер\Desktop\телефондагы фотолар\Новая папка (9)\20190306_12015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925"/>
          <a:stretch/>
        </p:blipFill>
        <p:spPr bwMode="auto">
          <a:xfrm>
            <a:off x="3429000" y="431540"/>
            <a:ext cx="3117631" cy="3564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Жигер\Downloads\анар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73" y="4860032"/>
            <a:ext cx="3323861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Жигер\Desktop\ШГАРАТН КАГАЗДАР\суреттер\20161022_13021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4572000"/>
            <a:ext cx="3117631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314454" y="3237207"/>
            <a:ext cx="269958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k-K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Оқас Ақжол</a:t>
            </a:r>
          </a:p>
          <a:p>
            <a:pPr algn="ctr"/>
            <a:r>
              <a:rPr lang="kk-K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Республикалық ,</a:t>
            </a:r>
          </a:p>
          <a:p>
            <a:pPr algn="ctr"/>
            <a:r>
              <a:rPr lang="kk-KZ" sz="2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облыстық байқаулар </a:t>
            </a:r>
            <a:endParaRPr lang="kk-KZ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жүлдегері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62709" y="7352928"/>
            <a:ext cx="27599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k-KZ" sz="20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Халықаралық форум </a:t>
            </a:r>
          </a:p>
          <a:p>
            <a:pPr algn="ctr"/>
            <a:r>
              <a:rPr lang="kk-K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Дипломы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8549452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152</Words>
  <Application>Microsoft Office PowerPoint</Application>
  <PresentationFormat>Экран (4:3)</PresentationFormat>
  <Paragraphs>37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1_Тема Office</vt:lpstr>
      <vt:lpstr>2_Тема Office</vt:lpstr>
      <vt:lpstr>3_Тема Office</vt:lpstr>
      <vt:lpstr>Тема Office</vt:lpstr>
      <vt:lpstr>4_Тема Office</vt:lpstr>
      <vt:lpstr>5_Тема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Жигер</dc:creator>
  <cp:lastModifiedBy>Жигер</cp:lastModifiedBy>
  <cp:revision>14</cp:revision>
  <dcterms:created xsi:type="dcterms:W3CDTF">2020-11-09T14:01:55Z</dcterms:created>
  <dcterms:modified xsi:type="dcterms:W3CDTF">2020-12-07T16:01:25Z</dcterms:modified>
</cp:coreProperties>
</file>