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FF9FF5-F009-4F34-AC96-585EE82CE50C}" v="6" dt="2020-05-16T18:56:05.462"/>
    <p1510:client id="{7846828A-FDB0-47C9-BE38-CC6BCDE6E6A0}" v="4" dt="2020-05-16T18:54:49.960"/>
    <p1510:client id="{C8FEEFF9-C5F8-49E0-AED3-5F85A5270EE0}" v="934" dt="2020-05-16T19:31:42.0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283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11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515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140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002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144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760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28039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69844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660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872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5/16/2020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732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29" r:id="rId6"/>
    <p:sldLayoutId id="2147483825" r:id="rId7"/>
    <p:sldLayoutId id="2147483826" r:id="rId8"/>
    <p:sldLayoutId id="2147483827" r:id="rId9"/>
    <p:sldLayoutId id="2147483828" r:id="rId10"/>
    <p:sldLayoutId id="2147483830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9">
            <a:extLst>
              <a:ext uri="{FF2B5EF4-FFF2-40B4-BE49-F238E27FC236}">
                <a16:creationId xmlns:a16="http://schemas.microsoft.com/office/drawing/2014/main" id="{8A94871E-96FC-4ADE-815B-41A636E34F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CFB7253F-252C-49B3-89A5-7B6DB6219F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6317" y="291636"/>
            <a:ext cx="5465878" cy="67833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z="2400">
                <a:latin typeface="Times New Roman"/>
                <a:cs typeface="Times New Roman"/>
              </a:rPr>
              <a:t>Педагог </a:t>
            </a:r>
            <a:r>
              <a:rPr lang="ru-RU" sz="2400" err="1">
                <a:latin typeface="Times New Roman"/>
                <a:cs typeface="Times New Roman"/>
              </a:rPr>
              <a:t>туралы</a:t>
            </a:r>
            <a:r>
              <a:rPr lang="ru-RU" sz="2400">
                <a:latin typeface="Times New Roman"/>
                <a:cs typeface="Times New Roman"/>
              </a:rPr>
              <a:t> </a:t>
            </a:r>
            <a:r>
              <a:rPr lang="ru-RU" sz="2400" err="1">
                <a:latin typeface="Times New Roman"/>
                <a:cs typeface="Times New Roman"/>
              </a:rPr>
              <a:t>ақпараттық</a:t>
            </a:r>
            <a:r>
              <a:rPr lang="ru-RU" sz="2400">
                <a:latin typeface="Times New Roman"/>
                <a:cs typeface="Times New Roman"/>
              </a:rPr>
              <a:t> </a:t>
            </a:r>
            <a:r>
              <a:rPr lang="ru-RU" sz="2400" err="1">
                <a:latin typeface="Times New Roman"/>
                <a:cs typeface="Times New Roman"/>
              </a:rPr>
              <a:t>қағаз</a:t>
            </a:r>
            <a:endParaRPr lang="ru-RU" sz="2400">
              <a:latin typeface="Times New Roman"/>
              <a:cs typeface="Times New Roman"/>
            </a:endParaRP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562" y="4409267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rgbClr val="CE9B57"/>
          </a:solidFill>
          <a:ln w="38100" cap="rnd">
            <a:solidFill>
              <a:srgbClr val="CE9B57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2" descr="Изображение выглядит как человек, одежда, внутренний, галстук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F269F962-F273-4031-B016-632491093C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1544" y="690372"/>
            <a:ext cx="4087368" cy="5449824"/>
          </a:xfrm>
          <a:prstGeom prst="rect">
            <a:avLst/>
          </a:prstGeom>
        </p:spPr>
      </p:pic>
      <p:sp>
        <p:nvSpPr>
          <p:cNvPr id="3" name="Подзаголовок 4">
            <a:extLst>
              <a:ext uri="{FF2B5EF4-FFF2-40B4-BE49-F238E27FC236}">
                <a16:creationId xmlns:a16="http://schemas.microsoft.com/office/drawing/2014/main" id="{A9238F89-7BE2-47C4-8AD3-348017EA6A5D}"/>
              </a:ext>
            </a:extLst>
          </p:cNvPr>
          <p:cNvSpPr txBox="1">
            <a:spLocks/>
          </p:cNvSpPr>
          <p:nvPr/>
        </p:nvSpPr>
        <p:spPr>
          <a:xfrm>
            <a:off x="482514" y="2742951"/>
            <a:ext cx="7222351" cy="234440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i="1" err="1">
                <a:latin typeface="Century Schoolbook"/>
                <a:cs typeface="Times New Roman"/>
              </a:rPr>
              <a:t>Батыс</a:t>
            </a:r>
            <a:r>
              <a:rPr lang="ru-RU" sz="2000" b="1" i="1">
                <a:latin typeface="Century Schoolbook"/>
                <a:cs typeface="Times New Roman"/>
              </a:rPr>
              <a:t> </a:t>
            </a:r>
            <a:r>
              <a:rPr lang="ru-RU" sz="2000" b="1" i="1" err="1">
                <a:latin typeface="Century Schoolbook"/>
                <a:cs typeface="Times New Roman"/>
              </a:rPr>
              <a:t>Қазақстан</a:t>
            </a:r>
            <a:r>
              <a:rPr lang="ru-RU" sz="2000" b="1" i="1">
                <a:latin typeface="Century Schoolbook"/>
                <a:cs typeface="Times New Roman"/>
              </a:rPr>
              <a:t> </a:t>
            </a:r>
            <a:r>
              <a:rPr lang="ru-RU" sz="2000" b="1" i="1" err="1">
                <a:latin typeface="Century Schoolbook"/>
                <a:cs typeface="Times New Roman"/>
              </a:rPr>
              <a:t>облысы</a:t>
            </a:r>
            <a:endParaRPr lang="ru-RU" sz="2000" b="1" i="1">
              <a:latin typeface="Century Schoolbook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i="1" err="1">
                <a:latin typeface="Century Schoolbook"/>
                <a:cs typeface="Times New Roman"/>
              </a:rPr>
              <a:t>Шыңғырлау</a:t>
            </a:r>
            <a:r>
              <a:rPr lang="ru-RU" sz="2000" b="1" i="1">
                <a:latin typeface="Century Schoolbook"/>
                <a:cs typeface="Times New Roman"/>
              </a:rPr>
              <a:t> </a:t>
            </a:r>
            <a:r>
              <a:rPr lang="ru-RU" sz="2000" b="1" i="1" err="1">
                <a:latin typeface="Century Schoolbook"/>
                <a:cs typeface="Times New Roman"/>
              </a:rPr>
              <a:t>ауданы</a:t>
            </a:r>
            <a:endParaRPr lang="ru-RU" sz="2000" b="1" i="1">
              <a:latin typeface="Century Schoolbook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i="1" err="1">
                <a:latin typeface="Century Schoolbook"/>
                <a:cs typeface="Times New Roman"/>
              </a:rPr>
              <a:t>Ащысай</a:t>
            </a:r>
            <a:r>
              <a:rPr lang="ru-RU" sz="2000" b="1" i="1">
                <a:latin typeface="Century Schoolbook"/>
                <a:cs typeface="Times New Roman"/>
              </a:rPr>
              <a:t> орта </a:t>
            </a:r>
            <a:r>
              <a:rPr lang="ru-RU" sz="2000" b="1" i="1" err="1">
                <a:latin typeface="Century Schoolbook"/>
                <a:cs typeface="Times New Roman"/>
              </a:rPr>
              <a:t>жалпы</a:t>
            </a:r>
            <a:r>
              <a:rPr lang="ru-RU" sz="2000" b="1" i="1">
                <a:latin typeface="Century Schoolbook"/>
                <a:cs typeface="Times New Roman"/>
              </a:rPr>
              <a:t> </a:t>
            </a:r>
            <a:r>
              <a:rPr lang="ru-RU" sz="2000" b="1" i="1" err="1">
                <a:latin typeface="Century Schoolbook"/>
                <a:cs typeface="Times New Roman"/>
              </a:rPr>
              <a:t>білім</a:t>
            </a:r>
            <a:r>
              <a:rPr lang="ru-RU" sz="2000" b="1" i="1">
                <a:latin typeface="Century Schoolbook"/>
                <a:cs typeface="Times New Roman"/>
              </a:rPr>
              <a:t> </a:t>
            </a:r>
            <a:r>
              <a:rPr lang="ru-RU" sz="2000" b="1" i="1" err="1">
                <a:latin typeface="Century Schoolbook"/>
                <a:cs typeface="Times New Roman"/>
              </a:rPr>
              <a:t>беретін</a:t>
            </a:r>
            <a:endParaRPr lang="ru-RU" sz="2000" b="1" i="1">
              <a:latin typeface="Century Schoolbook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b="1" i="1" err="1">
                <a:latin typeface="Century Schoolbook"/>
                <a:cs typeface="Times New Roman"/>
              </a:rPr>
              <a:t>мектеп</a:t>
            </a:r>
            <a:r>
              <a:rPr lang="ru-RU" sz="2000" b="1" i="1">
                <a:latin typeface="Century Schoolbook"/>
                <a:cs typeface="Times New Roman"/>
              </a:rPr>
              <a:t> - </a:t>
            </a:r>
            <a:r>
              <a:rPr lang="ru-RU" sz="2000" b="1" i="1" err="1">
                <a:latin typeface="Century Schoolbook"/>
                <a:cs typeface="Times New Roman"/>
              </a:rPr>
              <a:t>балабақшасының</a:t>
            </a:r>
            <a:r>
              <a:rPr lang="ru-RU" sz="2000" b="1" i="1">
                <a:latin typeface="Century Schoolbook"/>
                <a:cs typeface="Times New Roman"/>
              </a:rPr>
              <a:t> музыка </a:t>
            </a:r>
            <a:r>
              <a:rPr lang="ru-RU" sz="2000" b="1" i="1" err="1">
                <a:latin typeface="Century Schoolbook"/>
                <a:cs typeface="Times New Roman"/>
              </a:rPr>
              <a:t>пәні</a:t>
            </a:r>
            <a:r>
              <a:rPr lang="ru-RU" sz="2000" b="1" i="1">
                <a:latin typeface="Century Schoolbook"/>
                <a:cs typeface="Times New Roman"/>
              </a:rPr>
              <a:t> </a:t>
            </a:r>
            <a:r>
              <a:rPr lang="ru-RU" sz="2000" b="1" i="1" err="1">
                <a:latin typeface="Century Schoolbook"/>
                <a:cs typeface="Times New Roman"/>
              </a:rPr>
              <a:t>мұғалімі</a:t>
            </a:r>
            <a:endParaRPr lang="ru-RU" sz="2000" b="1" i="1">
              <a:latin typeface="Century Schoolbook"/>
              <a:cs typeface="Times New Roman"/>
            </a:endParaRPr>
          </a:p>
          <a:p>
            <a:endParaRPr lang="ru-RU" sz="2400">
              <a:latin typeface="Times New Roman"/>
              <a:cs typeface="Times New Roman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087E33-0AE2-4188-93B0-5A11B2D47DE5}"/>
              </a:ext>
            </a:extLst>
          </p:cNvPr>
          <p:cNvSpPr txBox="1"/>
          <p:nvPr/>
        </p:nvSpPr>
        <p:spPr>
          <a:xfrm>
            <a:off x="191146" y="5383076"/>
            <a:ext cx="7457266" cy="646331"/>
          </a:xfrm>
          <a:prstGeom prst="rect">
            <a:avLst/>
          </a:prstGeom>
          <a:solidFill>
            <a:srgbClr val="7030A0"/>
          </a:solidFill>
          <a:ln>
            <a:solidFill>
              <a:schemeClr val="bg1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3600" b="1" i="1" u="sng" err="1">
                <a:solidFill>
                  <a:srgbClr val="FFC000"/>
                </a:solidFill>
                <a:latin typeface="Arial Black"/>
              </a:rPr>
              <a:t>Айсиева</a:t>
            </a:r>
            <a:r>
              <a:rPr lang="ru-RU" sz="3600" b="1" i="1" u="sng">
                <a:solidFill>
                  <a:srgbClr val="FFC000"/>
                </a:solidFill>
                <a:latin typeface="Arial Black"/>
              </a:rPr>
              <a:t> </a:t>
            </a:r>
            <a:r>
              <a:rPr lang="ru-RU" sz="3600" b="1" i="1" u="sng" err="1">
                <a:solidFill>
                  <a:srgbClr val="FFC000"/>
                </a:solidFill>
                <a:latin typeface="Arial Black"/>
              </a:rPr>
              <a:t>Айжан</a:t>
            </a:r>
            <a:r>
              <a:rPr lang="ru-RU" sz="3600" b="1" i="1" u="sng">
                <a:solidFill>
                  <a:srgbClr val="FFC000"/>
                </a:solidFill>
                <a:latin typeface="Arial Black"/>
              </a:rPr>
              <a:t> </a:t>
            </a:r>
            <a:r>
              <a:rPr lang="ru-RU" sz="3600" b="1" i="1" u="sng" err="1">
                <a:solidFill>
                  <a:srgbClr val="FFC000"/>
                </a:solidFill>
                <a:latin typeface="Arial Black"/>
              </a:rPr>
              <a:t>Сагитовна</a:t>
            </a:r>
            <a:endParaRPr lang="ru-RU" sz="3600" b="1" i="1" u="sng">
              <a:solidFill>
                <a:srgbClr val="FFC000"/>
              </a:solidFill>
              <a:latin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773BE3-2CE5-4EAF-B7A7-8EC216A7B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6" y="673770"/>
            <a:ext cx="3644489" cy="241448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5600">
                <a:solidFill>
                  <a:schemeClr val="bg1"/>
                </a:solidFill>
                <a:latin typeface="Times New Roman"/>
                <a:cs typeface="Times New Roman"/>
              </a:rPr>
              <a:t>Өзім туралы бірер сөз...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BA7F1DF-5BDD-4512-AB0D-F27215E48CDF}"/>
              </a:ext>
            </a:extLst>
          </p:cNvPr>
          <p:cNvSpPr txBox="1"/>
          <p:nvPr/>
        </p:nvSpPr>
        <p:spPr>
          <a:xfrm>
            <a:off x="6044338" y="326959"/>
            <a:ext cx="5254754" cy="529464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spcAft>
                <a:spcPts val="600"/>
              </a:spcAft>
            </a:pP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*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Аты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- 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жөнім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:  </a:t>
            </a:r>
            <a:r>
              <a:rPr lang="ru-RU">
                <a:latin typeface="Times New Roman"/>
                <a:cs typeface="Times New Roman"/>
              </a:rPr>
              <a:t>    </a:t>
            </a:r>
            <a:r>
              <a:rPr lang="ru-RU" b="1" err="1">
                <a:solidFill>
                  <a:srgbClr val="C00000"/>
                </a:solidFill>
                <a:latin typeface="Times New Roman"/>
                <a:cs typeface="Times New Roman"/>
              </a:rPr>
              <a:t>Айсиева</a:t>
            </a:r>
            <a:r>
              <a:rPr lang="ru-RU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lang="ru-RU" b="1" err="1">
                <a:solidFill>
                  <a:srgbClr val="C00000"/>
                </a:solidFill>
                <a:latin typeface="Times New Roman"/>
                <a:cs typeface="Times New Roman"/>
              </a:rPr>
              <a:t>Айжан</a:t>
            </a:r>
            <a:r>
              <a:rPr lang="ru-RU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lang="ru-RU" b="1" err="1">
                <a:solidFill>
                  <a:srgbClr val="C00000"/>
                </a:solidFill>
                <a:latin typeface="Times New Roman"/>
                <a:cs typeface="Times New Roman"/>
              </a:rPr>
              <a:t>Сагитовна</a:t>
            </a:r>
            <a:endParaRPr lang="ru-RU" b="1">
              <a:solidFill>
                <a:srgbClr val="C00000"/>
              </a:solidFill>
              <a:latin typeface="Times New Roman"/>
              <a:cs typeface="Times New Roman"/>
            </a:endParaRPr>
          </a:p>
          <a:p>
            <a:pPr>
              <a:spcAft>
                <a:spcPts val="600"/>
              </a:spcAft>
            </a:pP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*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Дүниеге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келген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жылым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: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  23.10.1969ж</a:t>
            </a:r>
          </a:p>
          <a:p>
            <a:pPr>
              <a:spcAft>
                <a:spcPts val="600"/>
              </a:spcAft>
            </a:pP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*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Білімім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: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  </a:t>
            </a: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Арнаулы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 орта, </a:t>
            </a:r>
          </a:p>
          <a:p>
            <a:pPr>
              <a:spcAft>
                <a:spcPts val="600"/>
              </a:spcAft>
            </a:pP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М.Маметова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атындағы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Қызылорда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педагогикалық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училищесі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 , 1989ж</a:t>
            </a:r>
          </a:p>
          <a:p>
            <a:pPr>
              <a:spcAft>
                <a:spcPts val="600"/>
              </a:spcAft>
            </a:pP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*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Жалпы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еңбек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өтілім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: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 30жыл</a:t>
            </a:r>
          </a:p>
          <a:p>
            <a:pPr>
              <a:spcAft>
                <a:spcPts val="600"/>
              </a:spcAft>
            </a:pP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*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Санатым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: 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І, педагог - </a:t>
            </a: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сарапшы</a:t>
            </a:r>
          </a:p>
          <a:p>
            <a:pPr>
              <a:spcAft>
                <a:spcPts val="600"/>
              </a:spcAft>
            </a:pP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*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Жұмыстанатын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әдістемелік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тақырыбым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: </a:t>
            </a:r>
            <a:r>
              <a:rPr lang="ru-RU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«</a:t>
            </a:r>
            <a:r>
              <a:rPr lang="ru-RU" err="1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Музыкалық</a:t>
            </a:r>
            <a:r>
              <a:rPr lang="ru-RU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тәрбие</a:t>
            </a:r>
            <a:r>
              <a:rPr lang="ru-RU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арқылы</a:t>
            </a:r>
            <a:r>
              <a:rPr lang="ru-RU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баланың</a:t>
            </a:r>
            <a:r>
              <a:rPr lang="ru-RU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жағымды</a:t>
            </a:r>
            <a:r>
              <a:rPr lang="ru-RU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көңіл</a:t>
            </a:r>
            <a:r>
              <a:rPr lang="ru-RU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–</a:t>
            </a:r>
            <a:r>
              <a:rPr lang="ru-RU" err="1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күйін</a:t>
            </a:r>
            <a:r>
              <a:rPr lang="ru-RU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дамыту</a:t>
            </a:r>
            <a:r>
              <a:rPr lang="ru-RU">
                <a:solidFill>
                  <a:srgbClr val="C00000"/>
                </a:solidFill>
                <a:latin typeface="Times New Roman"/>
                <a:ea typeface="+mn-lt"/>
                <a:cs typeface="+mn-lt"/>
              </a:rPr>
              <a:t>»</a:t>
            </a:r>
          </a:p>
          <a:p>
            <a:pPr>
              <a:spcAft>
                <a:spcPts val="600"/>
              </a:spcAft>
            </a:pP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* 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Мекен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 - 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жайым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: 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БҚО, </a:t>
            </a: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Шыңғырлау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ауданы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, </a:t>
            </a: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Ащысай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ауылы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, </a:t>
            </a: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Тамбоцев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lang="ru-RU" err="1">
                <a:solidFill>
                  <a:srgbClr val="C00000"/>
                </a:solidFill>
                <a:latin typeface="Times New Roman"/>
                <a:cs typeface="Times New Roman"/>
              </a:rPr>
              <a:t>көшесі</a:t>
            </a:r>
            <a:r>
              <a:rPr lang="ru-RU">
                <a:solidFill>
                  <a:srgbClr val="C00000"/>
                </a:solidFill>
                <a:latin typeface="Times New Roman"/>
                <a:cs typeface="Times New Roman"/>
              </a:rPr>
              <a:t>, № 2үй</a:t>
            </a:r>
          </a:p>
          <a:p>
            <a:pPr>
              <a:spcAft>
                <a:spcPts val="600"/>
              </a:spcAft>
            </a:pP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*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Байланыс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 тел:  </a:t>
            </a:r>
            <a:r>
              <a:rPr lang="ru-RU" b="1">
                <a:solidFill>
                  <a:srgbClr val="C00000"/>
                </a:solidFill>
                <a:latin typeface="Times New Roman"/>
                <a:cs typeface="Times New Roman"/>
              </a:rPr>
              <a:t>8(777) 5660533</a:t>
            </a:r>
          </a:p>
          <a:p>
            <a:pPr>
              <a:spcAft>
                <a:spcPts val="600"/>
              </a:spcAft>
            </a:pP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*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Электрондық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ru-RU" b="1" err="1">
                <a:solidFill>
                  <a:srgbClr val="002060"/>
                </a:solidFill>
                <a:latin typeface="Times New Roman"/>
                <a:cs typeface="Times New Roman"/>
              </a:rPr>
              <a:t>поштам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:  </a:t>
            </a:r>
            <a:r>
              <a:rPr lang="ru-RU" b="1">
                <a:solidFill>
                  <a:srgbClr val="C00000"/>
                </a:solidFill>
                <a:latin typeface="Times New Roman"/>
                <a:cs typeface="Times New Roman"/>
              </a:rPr>
              <a:t>ajsieva.a@gmail.com</a:t>
            </a:r>
          </a:p>
          <a:p>
            <a:pPr>
              <a:spcAft>
                <a:spcPts val="600"/>
              </a:spcAft>
            </a:pPr>
            <a:endParaRPr lang="ru-RU">
              <a:solidFill>
                <a:srgbClr val="C00000"/>
              </a:solidFill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02700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E08B439-AE48-47E8-8166-A8CF9161F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F9BB36E-3C5F-4CCB-A497-76B292690F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130267"/>
      </p:ext>
    </p:extLst>
  </p:cSld>
  <p:clrMapOvr>
    <a:masterClrMapping/>
  </p:clrMapOvr>
</p:sld>
</file>

<file path=ppt/theme/theme1.xml><?xml version="1.0" encoding="utf-8"?>
<a:theme xmlns:a="http://schemas.openxmlformats.org/drawingml/2006/main" name="SketchyVTI">
  <a:themeElements>
    <a:clrScheme name="SketchyVTI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E4650E"/>
      </a:accent1>
      <a:accent2>
        <a:srgbClr val="00A5AB"/>
      </a:accent2>
      <a:accent3>
        <a:srgbClr val="09963B"/>
      </a:accent3>
      <a:accent4>
        <a:srgbClr val="E64823"/>
      </a:accent4>
      <a:accent5>
        <a:srgbClr val="9C6A6A"/>
      </a:accent5>
      <a:accent6>
        <a:srgbClr val="824F8C"/>
      </a:accent6>
      <a:hlink>
        <a:srgbClr val="2998E3"/>
      </a:hlink>
      <a:folHlink>
        <a:srgbClr val="7F723D"/>
      </a:folHlink>
    </a:clrScheme>
    <a:fontScheme name="Sketchy_SerifHand">
      <a:majorFont>
        <a:latin typeface="The Serif Hand Black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Широкоэкранный</PresentationFormat>
  <Slides>3</Slides>
  <Notes>0</Notes>
  <HiddenSlides>0</HiddenSlide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SketchyVTI</vt:lpstr>
      <vt:lpstr>Презентация PowerPoint</vt:lpstr>
      <vt:lpstr>Өзім туралы бірер сөз...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revision>2</cp:revision>
  <dcterms:created xsi:type="dcterms:W3CDTF">2020-05-16T18:52:04Z</dcterms:created>
  <dcterms:modified xsi:type="dcterms:W3CDTF">2020-05-16T19:33:55Z</dcterms:modified>
</cp:coreProperties>
</file>