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2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77" r:id="rId13"/>
    <p:sldId id="267" r:id="rId14"/>
    <p:sldId id="268" r:id="rId15"/>
    <p:sldId id="269" r:id="rId16"/>
    <p:sldId id="270" r:id="rId17"/>
    <p:sldId id="276" r:id="rId18"/>
    <p:sldId id="271" r:id="rId19"/>
    <p:sldId id="273" r:id="rId20"/>
    <p:sldId id="274" r:id="rId21"/>
    <p:sldId id="272" r:id="rId22"/>
    <p:sldId id="275" r:id="rId23"/>
    <p:sldId id="279" r:id="rId24"/>
    <p:sldId id="278" r:id="rId25"/>
    <p:sldId id="280" r:id="rId26"/>
    <p:sldId id="281" r:id="rId27"/>
    <p:sldId id="287" r:id="rId28"/>
    <p:sldId id="282" r:id="rId29"/>
    <p:sldId id="283" r:id="rId30"/>
    <p:sldId id="284" r:id="rId31"/>
    <p:sldId id="286" r:id="rId32"/>
    <p:sldId id="288" r:id="rId33"/>
    <p:sldId id="289" r:id="rId34"/>
    <p:sldId id="294" r:id="rId35"/>
    <p:sldId id="290" r:id="rId36"/>
    <p:sldId id="291" r:id="rId37"/>
    <p:sldId id="292" r:id="rId38"/>
    <p:sldId id="293" r:id="rId39"/>
    <p:sldId id="296" r:id="rId40"/>
    <p:sldId id="295" r:id="rId41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>
        <p:scale>
          <a:sx n="59" d="100"/>
          <a:sy n="59" d="100"/>
        </p:scale>
        <p:origin x="-87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2075" y="0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AA958E-D86C-4402-8DC6-4D218DB8D025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0888"/>
            <a:ext cx="5008563" cy="37576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975" y="4759325"/>
            <a:ext cx="5510213" cy="45100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2075" y="9517063"/>
            <a:ext cx="2984500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7881EE-380F-495A-B446-C41001D1FE9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50698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AC07FB49-A8AD-4469-984D-AE3C5281E328}" type="datetimeFigureOut">
              <a:rPr lang="ru-RU" smtClean="0"/>
              <a:t>14.05.2020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B67D168-F89B-4219-BE4F-817BF3C40FB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10.jpeg"/><Relationship Id="rId18" Type="http://schemas.microsoft.com/office/2007/relationships/hdphoto" Target="../media/hdphoto8.wdp"/><Relationship Id="rId3" Type="http://schemas.microsoft.com/office/2007/relationships/hdphoto" Target="../media/hdphoto1.wdp"/><Relationship Id="rId7" Type="http://schemas.openxmlformats.org/officeDocument/2006/relationships/image" Target="../media/image7.jpeg"/><Relationship Id="rId12" Type="http://schemas.microsoft.com/office/2007/relationships/hdphoto" Target="../media/hdphoto5.wdp"/><Relationship Id="rId17" Type="http://schemas.openxmlformats.org/officeDocument/2006/relationships/image" Target="../media/image12.jpeg"/><Relationship Id="rId2" Type="http://schemas.openxmlformats.org/officeDocument/2006/relationships/image" Target="../media/image4.jpeg"/><Relationship Id="rId16" Type="http://schemas.microsoft.com/office/2007/relationships/hdphoto" Target="../media/hdphoto7.wdp"/><Relationship Id="rId20" Type="http://schemas.microsoft.com/office/2007/relationships/hdphoto" Target="../media/hdphoto9.wdp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11" Type="http://schemas.openxmlformats.org/officeDocument/2006/relationships/image" Target="../media/image9.jpeg"/><Relationship Id="rId5" Type="http://schemas.openxmlformats.org/officeDocument/2006/relationships/image" Target="../media/image6.jpeg"/><Relationship Id="rId15" Type="http://schemas.openxmlformats.org/officeDocument/2006/relationships/image" Target="../media/image11.jpeg"/><Relationship Id="rId10" Type="http://schemas.microsoft.com/office/2007/relationships/hdphoto" Target="../media/hdphoto4.wdp"/><Relationship Id="rId19" Type="http://schemas.openxmlformats.org/officeDocument/2006/relationships/image" Target="../media/image13.jpeg"/><Relationship Id="rId4" Type="http://schemas.openxmlformats.org/officeDocument/2006/relationships/image" Target="../media/image5.jpeg"/><Relationship Id="rId9" Type="http://schemas.openxmlformats.org/officeDocument/2006/relationships/image" Target="../media/image8.jpeg"/><Relationship Id="rId14" Type="http://schemas.microsoft.com/office/2007/relationships/hdphoto" Target="../media/hdphoto6.wdp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microsoft.com/office/2007/relationships/hdphoto" Target="../media/hdphoto12.wdp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microsoft.com/office/2007/relationships/hdphoto" Target="../media/hdphoto13.wdp"/><Relationship Id="rId7" Type="http://schemas.microsoft.com/office/2007/relationships/hdphoto" Target="../media/hdphoto15.wdp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jpeg"/><Relationship Id="rId5" Type="http://schemas.microsoft.com/office/2007/relationships/hdphoto" Target="../media/hdphoto14.wdp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6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microsoft.com/office/2007/relationships/hdphoto" Target="../media/hdphoto17.wdp"/><Relationship Id="rId7" Type="http://schemas.openxmlformats.org/officeDocument/2006/relationships/image" Target="../media/image2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jpeg"/><Relationship Id="rId5" Type="http://schemas.microsoft.com/office/2007/relationships/hdphoto" Target="../media/hdphoto18.wdp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0.wdp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13" Type="http://schemas.openxmlformats.org/officeDocument/2006/relationships/image" Target="../media/image60.jpeg"/><Relationship Id="rId18" Type="http://schemas.openxmlformats.org/officeDocument/2006/relationships/image" Target="../media/image65.jpeg"/><Relationship Id="rId26" Type="http://schemas.microsoft.com/office/2007/relationships/hdphoto" Target="../media/hdphoto24.wdp"/><Relationship Id="rId3" Type="http://schemas.openxmlformats.org/officeDocument/2006/relationships/image" Target="../media/image52.jpeg"/><Relationship Id="rId21" Type="http://schemas.openxmlformats.org/officeDocument/2006/relationships/image" Target="../media/image68.jpeg"/><Relationship Id="rId7" Type="http://schemas.openxmlformats.org/officeDocument/2006/relationships/image" Target="../media/image56.jpeg"/><Relationship Id="rId12" Type="http://schemas.microsoft.com/office/2007/relationships/hdphoto" Target="../media/hdphoto22.wdp"/><Relationship Id="rId17" Type="http://schemas.openxmlformats.org/officeDocument/2006/relationships/image" Target="../media/image64.jpeg"/><Relationship Id="rId25" Type="http://schemas.openxmlformats.org/officeDocument/2006/relationships/image" Target="../media/image71.jpeg"/><Relationship Id="rId2" Type="http://schemas.openxmlformats.org/officeDocument/2006/relationships/image" Target="../media/image51.jpeg"/><Relationship Id="rId16" Type="http://schemas.openxmlformats.org/officeDocument/2006/relationships/image" Target="../media/image63.jpeg"/><Relationship Id="rId20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5.jpeg"/><Relationship Id="rId11" Type="http://schemas.openxmlformats.org/officeDocument/2006/relationships/image" Target="../media/image59.jpeg"/><Relationship Id="rId24" Type="http://schemas.microsoft.com/office/2007/relationships/hdphoto" Target="../media/hdphoto23.wdp"/><Relationship Id="rId5" Type="http://schemas.openxmlformats.org/officeDocument/2006/relationships/image" Target="../media/image54.jpeg"/><Relationship Id="rId15" Type="http://schemas.openxmlformats.org/officeDocument/2006/relationships/image" Target="../media/image62.jpeg"/><Relationship Id="rId23" Type="http://schemas.openxmlformats.org/officeDocument/2006/relationships/image" Target="../media/image70.jpeg"/><Relationship Id="rId28" Type="http://schemas.microsoft.com/office/2007/relationships/hdphoto" Target="../media/hdphoto25.wdp"/><Relationship Id="rId10" Type="http://schemas.openxmlformats.org/officeDocument/2006/relationships/image" Target="../media/image58.jpeg"/><Relationship Id="rId19" Type="http://schemas.openxmlformats.org/officeDocument/2006/relationships/image" Target="../media/image66.jpeg"/><Relationship Id="rId4" Type="http://schemas.openxmlformats.org/officeDocument/2006/relationships/image" Target="../media/image53.jpeg"/><Relationship Id="rId9" Type="http://schemas.microsoft.com/office/2007/relationships/hdphoto" Target="../media/hdphoto21.wdp"/><Relationship Id="rId14" Type="http://schemas.openxmlformats.org/officeDocument/2006/relationships/image" Target="../media/image61.jpeg"/><Relationship Id="rId22" Type="http://schemas.openxmlformats.org/officeDocument/2006/relationships/image" Target="../media/image69.jpeg"/><Relationship Id="rId27" Type="http://schemas.openxmlformats.org/officeDocument/2006/relationships/image" Target="../media/image72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jpeg"/><Relationship Id="rId13" Type="http://schemas.openxmlformats.org/officeDocument/2006/relationships/image" Target="../media/image84.jpeg"/><Relationship Id="rId18" Type="http://schemas.openxmlformats.org/officeDocument/2006/relationships/image" Target="../media/image89.jpeg"/><Relationship Id="rId3" Type="http://schemas.openxmlformats.org/officeDocument/2006/relationships/image" Target="../media/image74.jpeg"/><Relationship Id="rId21" Type="http://schemas.openxmlformats.org/officeDocument/2006/relationships/image" Target="../media/image92.jpeg"/><Relationship Id="rId7" Type="http://schemas.openxmlformats.org/officeDocument/2006/relationships/image" Target="../media/image78.jpeg"/><Relationship Id="rId12" Type="http://schemas.openxmlformats.org/officeDocument/2006/relationships/image" Target="../media/image83.jpeg"/><Relationship Id="rId17" Type="http://schemas.openxmlformats.org/officeDocument/2006/relationships/image" Target="../media/image88.jpeg"/><Relationship Id="rId2" Type="http://schemas.openxmlformats.org/officeDocument/2006/relationships/image" Target="../media/image73.jpeg"/><Relationship Id="rId16" Type="http://schemas.openxmlformats.org/officeDocument/2006/relationships/image" Target="../media/image87.jpeg"/><Relationship Id="rId20" Type="http://schemas.openxmlformats.org/officeDocument/2006/relationships/image" Target="../media/image9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7.jpeg"/><Relationship Id="rId11" Type="http://schemas.openxmlformats.org/officeDocument/2006/relationships/image" Target="../media/image82.jpeg"/><Relationship Id="rId24" Type="http://schemas.openxmlformats.org/officeDocument/2006/relationships/image" Target="../media/image95.jpeg"/><Relationship Id="rId5" Type="http://schemas.openxmlformats.org/officeDocument/2006/relationships/image" Target="../media/image76.jpeg"/><Relationship Id="rId15" Type="http://schemas.openxmlformats.org/officeDocument/2006/relationships/image" Target="../media/image86.jpeg"/><Relationship Id="rId23" Type="http://schemas.openxmlformats.org/officeDocument/2006/relationships/image" Target="../media/image94.jpeg"/><Relationship Id="rId10" Type="http://schemas.openxmlformats.org/officeDocument/2006/relationships/image" Target="../media/image81.jpeg"/><Relationship Id="rId19" Type="http://schemas.openxmlformats.org/officeDocument/2006/relationships/image" Target="../media/image90.jpeg"/><Relationship Id="rId4" Type="http://schemas.openxmlformats.org/officeDocument/2006/relationships/image" Target="../media/image75.jpeg"/><Relationship Id="rId9" Type="http://schemas.openxmlformats.org/officeDocument/2006/relationships/image" Target="../media/image80.jpeg"/><Relationship Id="rId14" Type="http://schemas.openxmlformats.org/officeDocument/2006/relationships/image" Target="../media/image85.jpeg"/><Relationship Id="rId22" Type="http://schemas.openxmlformats.org/officeDocument/2006/relationships/image" Target="../media/image9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jpeg"/><Relationship Id="rId13" Type="http://schemas.openxmlformats.org/officeDocument/2006/relationships/image" Target="../media/image107.jpeg"/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12" Type="http://schemas.openxmlformats.org/officeDocument/2006/relationships/image" Target="../media/image106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jpeg"/><Relationship Id="rId11" Type="http://schemas.openxmlformats.org/officeDocument/2006/relationships/image" Target="../media/image105.jpeg"/><Relationship Id="rId5" Type="http://schemas.openxmlformats.org/officeDocument/2006/relationships/image" Target="../media/image99.jpeg"/><Relationship Id="rId10" Type="http://schemas.openxmlformats.org/officeDocument/2006/relationships/image" Target="../media/image104.jpeg"/><Relationship Id="rId4" Type="http://schemas.openxmlformats.org/officeDocument/2006/relationships/image" Target="../media/image98.jpeg"/><Relationship Id="rId9" Type="http://schemas.openxmlformats.org/officeDocument/2006/relationships/image" Target="../media/image103.jpeg"/><Relationship Id="rId14" Type="http://schemas.openxmlformats.org/officeDocument/2006/relationships/image" Target="../media/image108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jpeg"/><Relationship Id="rId13" Type="http://schemas.microsoft.com/office/2007/relationships/hdphoto" Target="../media/hdphoto31.wdp"/><Relationship Id="rId18" Type="http://schemas.openxmlformats.org/officeDocument/2006/relationships/image" Target="../media/image117.jpeg"/><Relationship Id="rId26" Type="http://schemas.microsoft.com/office/2007/relationships/hdphoto" Target="../media/hdphoto36.wdp"/><Relationship Id="rId3" Type="http://schemas.microsoft.com/office/2007/relationships/hdphoto" Target="../media/hdphoto26.wdp"/><Relationship Id="rId21" Type="http://schemas.openxmlformats.org/officeDocument/2006/relationships/image" Target="../media/image119.jpeg"/><Relationship Id="rId7" Type="http://schemas.microsoft.com/office/2007/relationships/hdphoto" Target="../media/hdphoto28.wdp"/><Relationship Id="rId12" Type="http://schemas.openxmlformats.org/officeDocument/2006/relationships/image" Target="../media/image114.jpeg"/><Relationship Id="rId17" Type="http://schemas.microsoft.com/office/2007/relationships/hdphoto" Target="../media/hdphoto33.wdp"/><Relationship Id="rId25" Type="http://schemas.openxmlformats.org/officeDocument/2006/relationships/image" Target="../media/image120.jpeg"/><Relationship Id="rId2" Type="http://schemas.openxmlformats.org/officeDocument/2006/relationships/image" Target="../media/image109.jpeg"/><Relationship Id="rId16" Type="http://schemas.openxmlformats.org/officeDocument/2006/relationships/image" Target="../media/image116.jpeg"/><Relationship Id="rId20" Type="http://schemas.microsoft.com/office/2007/relationships/hdphoto" Target="../media/hdphoto34.wdp"/><Relationship Id="rId29" Type="http://schemas.openxmlformats.org/officeDocument/2006/relationships/image" Target="../media/image1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1.jpeg"/><Relationship Id="rId11" Type="http://schemas.microsoft.com/office/2007/relationships/hdphoto" Target="../media/hdphoto30.wdp"/><Relationship Id="rId24" Type="http://schemas.microsoft.com/office/2007/relationships/hdphoto" Target="../media/hdphoto7.wdp"/><Relationship Id="rId5" Type="http://schemas.microsoft.com/office/2007/relationships/hdphoto" Target="../media/hdphoto27.wdp"/><Relationship Id="rId15" Type="http://schemas.microsoft.com/office/2007/relationships/hdphoto" Target="../media/hdphoto32.wdp"/><Relationship Id="rId23" Type="http://schemas.openxmlformats.org/officeDocument/2006/relationships/image" Target="../media/image11.jpeg"/><Relationship Id="rId28" Type="http://schemas.microsoft.com/office/2007/relationships/hdphoto" Target="../media/hdphoto37.wdp"/><Relationship Id="rId10" Type="http://schemas.openxmlformats.org/officeDocument/2006/relationships/image" Target="../media/image113.jpeg"/><Relationship Id="rId19" Type="http://schemas.openxmlformats.org/officeDocument/2006/relationships/image" Target="../media/image118.jpeg"/><Relationship Id="rId4" Type="http://schemas.openxmlformats.org/officeDocument/2006/relationships/image" Target="../media/image110.jpeg"/><Relationship Id="rId9" Type="http://schemas.microsoft.com/office/2007/relationships/hdphoto" Target="../media/hdphoto29.wdp"/><Relationship Id="rId14" Type="http://schemas.openxmlformats.org/officeDocument/2006/relationships/image" Target="../media/image115.jpeg"/><Relationship Id="rId22" Type="http://schemas.microsoft.com/office/2007/relationships/hdphoto" Target="../media/hdphoto35.wdp"/><Relationship Id="rId27" Type="http://schemas.openxmlformats.org/officeDocument/2006/relationships/image" Target="../media/image121.jpeg"/><Relationship Id="rId30" Type="http://schemas.microsoft.com/office/2007/relationships/hdphoto" Target="../media/hdphoto38.wdp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9.jpeg"/><Relationship Id="rId13" Type="http://schemas.openxmlformats.org/officeDocument/2006/relationships/image" Target="../media/image134.jpeg"/><Relationship Id="rId3" Type="http://schemas.openxmlformats.org/officeDocument/2006/relationships/image" Target="../media/image124.jpeg"/><Relationship Id="rId7" Type="http://schemas.openxmlformats.org/officeDocument/2006/relationships/image" Target="../media/image128.jpeg"/><Relationship Id="rId12" Type="http://schemas.openxmlformats.org/officeDocument/2006/relationships/image" Target="../media/image133.jpeg"/><Relationship Id="rId2" Type="http://schemas.openxmlformats.org/officeDocument/2006/relationships/image" Target="../media/image123.jpg"/><Relationship Id="rId16" Type="http://schemas.openxmlformats.org/officeDocument/2006/relationships/image" Target="../media/image137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7.jpeg"/><Relationship Id="rId11" Type="http://schemas.openxmlformats.org/officeDocument/2006/relationships/image" Target="../media/image132.jpeg"/><Relationship Id="rId5" Type="http://schemas.openxmlformats.org/officeDocument/2006/relationships/image" Target="../media/image126.jpeg"/><Relationship Id="rId15" Type="http://schemas.openxmlformats.org/officeDocument/2006/relationships/image" Target="../media/image136.jpeg"/><Relationship Id="rId10" Type="http://schemas.openxmlformats.org/officeDocument/2006/relationships/image" Target="../media/image131.jpeg"/><Relationship Id="rId4" Type="http://schemas.openxmlformats.org/officeDocument/2006/relationships/image" Target="../media/image125.jpeg"/><Relationship Id="rId9" Type="http://schemas.openxmlformats.org/officeDocument/2006/relationships/image" Target="../media/image130.jpeg"/><Relationship Id="rId14" Type="http://schemas.openxmlformats.org/officeDocument/2006/relationships/image" Target="../media/image135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4.jpeg"/><Relationship Id="rId13" Type="http://schemas.openxmlformats.org/officeDocument/2006/relationships/image" Target="../media/image149.jpeg"/><Relationship Id="rId18" Type="http://schemas.openxmlformats.org/officeDocument/2006/relationships/image" Target="../media/image154.jpeg"/><Relationship Id="rId3" Type="http://schemas.openxmlformats.org/officeDocument/2006/relationships/image" Target="../media/image139.jpeg"/><Relationship Id="rId21" Type="http://schemas.openxmlformats.org/officeDocument/2006/relationships/image" Target="../media/image157.jpeg"/><Relationship Id="rId7" Type="http://schemas.openxmlformats.org/officeDocument/2006/relationships/image" Target="../media/image143.jpeg"/><Relationship Id="rId12" Type="http://schemas.openxmlformats.org/officeDocument/2006/relationships/image" Target="../media/image148.jpeg"/><Relationship Id="rId17" Type="http://schemas.openxmlformats.org/officeDocument/2006/relationships/image" Target="../media/image153.jpeg"/><Relationship Id="rId2" Type="http://schemas.openxmlformats.org/officeDocument/2006/relationships/image" Target="../media/image138.jpeg"/><Relationship Id="rId16" Type="http://schemas.openxmlformats.org/officeDocument/2006/relationships/image" Target="../media/image152.jpeg"/><Relationship Id="rId20" Type="http://schemas.openxmlformats.org/officeDocument/2006/relationships/image" Target="../media/image156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2.jpeg"/><Relationship Id="rId11" Type="http://schemas.openxmlformats.org/officeDocument/2006/relationships/image" Target="../media/image147.jpeg"/><Relationship Id="rId5" Type="http://schemas.openxmlformats.org/officeDocument/2006/relationships/image" Target="../media/image141.jpeg"/><Relationship Id="rId15" Type="http://schemas.openxmlformats.org/officeDocument/2006/relationships/image" Target="../media/image151.jpeg"/><Relationship Id="rId10" Type="http://schemas.openxmlformats.org/officeDocument/2006/relationships/image" Target="../media/image146.jpeg"/><Relationship Id="rId19" Type="http://schemas.openxmlformats.org/officeDocument/2006/relationships/image" Target="../media/image155.jpeg"/><Relationship Id="rId4" Type="http://schemas.openxmlformats.org/officeDocument/2006/relationships/image" Target="../media/image140.jpeg"/><Relationship Id="rId9" Type="http://schemas.openxmlformats.org/officeDocument/2006/relationships/image" Target="../media/image145.jpeg"/><Relationship Id="rId14" Type="http://schemas.openxmlformats.org/officeDocument/2006/relationships/image" Target="../media/image150.jpeg"/><Relationship Id="rId22" Type="http://schemas.openxmlformats.org/officeDocument/2006/relationships/image" Target="../media/image15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png"/><Relationship Id="rId3" Type="http://schemas.microsoft.com/office/2007/relationships/hdphoto" Target="../media/hdphoto39.wdp"/><Relationship Id="rId7" Type="http://schemas.openxmlformats.org/officeDocument/2006/relationships/image" Target="../media/image162.jpeg"/><Relationship Id="rId12" Type="http://schemas.microsoft.com/office/2007/relationships/hdphoto" Target="../media/hdphoto42.wdp"/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61.jpeg"/><Relationship Id="rId11" Type="http://schemas.openxmlformats.org/officeDocument/2006/relationships/image" Target="../media/image165.jpeg"/><Relationship Id="rId5" Type="http://schemas.microsoft.com/office/2007/relationships/hdphoto" Target="../media/hdphoto40.wdp"/><Relationship Id="rId10" Type="http://schemas.microsoft.com/office/2007/relationships/hdphoto" Target="../media/hdphoto41.wdp"/><Relationship Id="rId4" Type="http://schemas.openxmlformats.org/officeDocument/2006/relationships/image" Target="../media/image160.jpeg"/><Relationship Id="rId9" Type="http://schemas.openxmlformats.org/officeDocument/2006/relationships/image" Target="../media/image164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hdphoto" Target="../media/hdphoto43.wdp"/><Relationship Id="rId13" Type="http://schemas.microsoft.com/office/2007/relationships/hdphoto" Target="../media/hdphoto45.wdp"/><Relationship Id="rId3" Type="http://schemas.openxmlformats.org/officeDocument/2006/relationships/image" Target="../media/image167.jpeg"/><Relationship Id="rId7" Type="http://schemas.openxmlformats.org/officeDocument/2006/relationships/image" Target="../media/image171.jpeg"/><Relationship Id="rId12" Type="http://schemas.openxmlformats.org/officeDocument/2006/relationships/image" Target="../media/image174.jpeg"/><Relationship Id="rId2" Type="http://schemas.openxmlformats.org/officeDocument/2006/relationships/image" Target="../media/image166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0.png"/><Relationship Id="rId11" Type="http://schemas.microsoft.com/office/2007/relationships/hdphoto" Target="../media/hdphoto44.wdp"/><Relationship Id="rId5" Type="http://schemas.openxmlformats.org/officeDocument/2006/relationships/image" Target="../media/image169.png"/><Relationship Id="rId10" Type="http://schemas.openxmlformats.org/officeDocument/2006/relationships/image" Target="../media/image173.jpeg"/><Relationship Id="rId4" Type="http://schemas.openxmlformats.org/officeDocument/2006/relationships/image" Target="../media/image168.jpeg"/><Relationship Id="rId9" Type="http://schemas.openxmlformats.org/officeDocument/2006/relationships/image" Target="../media/image172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9.jpeg"/><Relationship Id="rId3" Type="http://schemas.openxmlformats.org/officeDocument/2006/relationships/image" Target="../media/image176.jpeg"/><Relationship Id="rId7" Type="http://schemas.microsoft.com/office/2007/relationships/hdphoto" Target="../media/hdphoto47.wdp"/><Relationship Id="rId12" Type="http://schemas.microsoft.com/office/2007/relationships/hdphoto" Target="../media/hdphoto49.wdp"/><Relationship Id="rId2" Type="http://schemas.openxmlformats.org/officeDocument/2006/relationships/image" Target="../media/image17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8.jpeg"/><Relationship Id="rId11" Type="http://schemas.openxmlformats.org/officeDocument/2006/relationships/image" Target="../media/image181.jpeg"/><Relationship Id="rId5" Type="http://schemas.microsoft.com/office/2007/relationships/hdphoto" Target="../media/hdphoto46.wdp"/><Relationship Id="rId10" Type="http://schemas.openxmlformats.org/officeDocument/2006/relationships/image" Target="../media/image180.png"/><Relationship Id="rId4" Type="http://schemas.openxmlformats.org/officeDocument/2006/relationships/image" Target="../media/image177.jpeg"/><Relationship Id="rId9" Type="http://schemas.microsoft.com/office/2007/relationships/hdphoto" Target="../media/hdphoto48.wdp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50.wdp"/><Relationship Id="rId2" Type="http://schemas.openxmlformats.org/officeDocument/2006/relationships/image" Target="../media/image182.jpeg"/><Relationship Id="rId1" Type="http://schemas.openxmlformats.org/officeDocument/2006/relationships/slideLayout" Target="../slideLayouts/slideLayout6.xml"/><Relationship Id="rId5" Type="http://schemas.microsoft.com/office/2007/relationships/hdphoto" Target="../media/hdphoto51.wdp"/><Relationship Id="rId4" Type="http://schemas.openxmlformats.org/officeDocument/2006/relationships/image" Target="../media/image183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7.jpeg"/><Relationship Id="rId3" Type="http://schemas.microsoft.com/office/2007/relationships/hdphoto" Target="../media/hdphoto52.wdp"/><Relationship Id="rId7" Type="http://schemas.microsoft.com/office/2007/relationships/hdphoto" Target="../media/hdphoto54.wdp"/><Relationship Id="rId2" Type="http://schemas.openxmlformats.org/officeDocument/2006/relationships/image" Target="../media/image18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86.jpeg"/><Relationship Id="rId5" Type="http://schemas.microsoft.com/office/2007/relationships/hdphoto" Target="../media/hdphoto53.wdp"/><Relationship Id="rId4" Type="http://schemas.openxmlformats.org/officeDocument/2006/relationships/image" Target="../media/image185.jpeg"/><Relationship Id="rId9" Type="http://schemas.microsoft.com/office/2007/relationships/hdphoto" Target="../media/hdphoto55.wd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png"/><Relationship Id="rId3" Type="http://schemas.microsoft.com/office/2007/relationships/hdphoto" Target="../media/hdphoto56.wdp"/><Relationship Id="rId7" Type="http://schemas.microsoft.com/office/2007/relationships/hdphoto" Target="../media/hdphoto58.wdp"/><Relationship Id="rId2" Type="http://schemas.openxmlformats.org/officeDocument/2006/relationships/image" Target="../media/image18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0.jpeg"/><Relationship Id="rId5" Type="http://schemas.microsoft.com/office/2007/relationships/hdphoto" Target="../media/hdphoto57.wdp"/><Relationship Id="rId4" Type="http://schemas.openxmlformats.org/officeDocument/2006/relationships/image" Target="../media/image189.jpeg"/><Relationship Id="rId9" Type="http://schemas.microsoft.com/office/2007/relationships/hdphoto" Target="../media/hdphoto59.wdp"/></Relationships>
</file>

<file path=ppt/slides/_rels/slide37.xml.rels><?xml version="1.0" encoding="UTF-8" standalone="yes"?>
<Relationships xmlns="http://schemas.openxmlformats.org/package/2006/relationships"><Relationship Id="rId8" Type="http://schemas.microsoft.com/office/2007/relationships/hdphoto" Target="../media/hdphoto62.wdp"/><Relationship Id="rId3" Type="http://schemas.microsoft.com/office/2007/relationships/hdphoto" Target="../media/hdphoto60.wdp"/><Relationship Id="rId7" Type="http://schemas.openxmlformats.org/officeDocument/2006/relationships/image" Target="../media/image195.jpeg"/><Relationship Id="rId12" Type="http://schemas.microsoft.com/office/2007/relationships/hdphoto" Target="../media/hdphoto64.wdp"/><Relationship Id="rId2" Type="http://schemas.openxmlformats.org/officeDocument/2006/relationships/image" Target="../media/image192.jpeg"/><Relationship Id="rId1" Type="http://schemas.openxmlformats.org/officeDocument/2006/relationships/slideLayout" Target="../slideLayouts/slideLayout6.xml"/><Relationship Id="rId6" Type="http://schemas.microsoft.com/office/2007/relationships/hdphoto" Target="../media/hdphoto61.wdp"/><Relationship Id="rId11" Type="http://schemas.openxmlformats.org/officeDocument/2006/relationships/image" Target="../media/image197.jpeg"/><Relationship Id="rId5" Type="http://schemas.openxmlformats.org/officeDocument/2006/relationships/image" Target="../media/image194.jpeg"/><Relationship Id="rId10" Type="http://schemas.microsoft.com/office/2007/relationships/hdphoto" Target="../media/hdphoto63.wdp"/><Relationship Id="rId4" Type="http://schemas.openxmlformats.org/officeDocument/2006/relationships/image" Target="../media/image193.jpeg"/><Relationship Id="rId9" Type="http://schemas.openxmlformats.org/officeDocument/2006/relationships/image" Target="../media/image196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9.jpeg"/><Relationship Id="rId2" Type="http://schemas.openxmlformats.org/officeDocument/2006/relationships/image" Target="../media/image19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1.jpeg"/><Relationship Id="rId5" Type="http://schemas.openxmlformats.org/officeDocument/2006/relationships/image" Target="../media/image200.jpeg"/><Relationship Id="rId4" Type="http://schemas.microsoft.com/office/2007/relationships/hdphoto" Target="../media/hdphoto65.wdp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071802" y="785794"/>
            <a:ext cx="5857884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ru-RU" sz="160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Әрбір 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бала </a:t>
            </a:r>
            <a:r>
              <a:rPr kumimoji="0" lang="ru-RU" sz="160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жарық  жұлдыз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</a:t>
            </a:r>
            <a:r>
              <a:rPr kumimoji="0" lang="ru-RU" sz="160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жарқырауына  жәрдем  ет</a:t>
            </a:r>
            <a:r>
              <a:rPr kumimoji="0" lang="kk-KZ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Ж.Баласағұн</a:t>
            </a:r>
            <a:endParaRPr kumimoji="0" lang="kk-KZ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://48.astana-bilim.kz/template/school/astana/mektep48/images/header-left.pn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24" y="0"/>
            <a:ext cx="2423711" cy="18838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>
            <a:lum bright="10000" contrast="10000"/>
          </a:blip>
          <a:srcRect l="46875" t="43360" r="38281" b="41992"/>
          <a:stretch>
            <a:fillRect/>
          </a:stretch>
        </p:blipFill>
        <p:spPr bwMode="auto">
          <a:xfrm>
            <a:off x="3643306" y="1643050"/>
            <a:ext cx="2357454" cy="310191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714612" y="4643446"/>
            <a:ext cx="435768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Акдаулетова</a:t>
            </a:r>
            <a:r>
              <a:rPr kumimoji="0" lang="ru-RU" sz="160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Сауле </a:t>
            </a:r>
            <a:r>
              <a:rPr kumimoji="0" lang="ru-RU" sz="1600" i="1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Нуркамаловна</a:t>
            </a:r>
            <a:endParaRPr kumimoji="0" lang="ru-RU" sz="1600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Музыка </a:t>
            </a:r>
            <a:r>
              <a:rPr lang="ru-RU" sz="1600" b="1" i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kk-KZ" sz="16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әні мұғалімі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2017-2018</a:t>
            </a:r>
            <a:r>
              <a:rPr kumimoji="0" lang="kk-KZ" sz="1600" b="1" i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 оқу жылы</a:t>
            </a:r>
            <a:endParaRPr kumimoji="0" lang="kk-KZ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3542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3645024"/>
            <a:ext cx="7772400" cy="875183"/>
          </a:xfrm>
        </p:spPr>
        <p:txBody>
          <a:bodyPr/>
          <a:lstStyle/>
          <a:p>
            <a:r>
              <a:rPr lang="kk-KZ" dirty="0" smtClean="0">
                <a:effectLst/>
              </a:rPr>
              <a:t>«Үйірме-балалар үшін тәрбиенің басты құралы»</a:t>
            </a:r>
            <a:endParaRPr lang="ru-RU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868617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720080"/>
          </a:xfrm>
        </p:spPr>
        <p:txBody>
          <a:bodyPr/>
          <a:lstStyle/>
          <a:p>
            <a:r>
              <a:rPr lang="kk-KZ" sz="6600" dirty="0" smtClean="0">
                <a:solidFill>
                  <a:schemeClr val="tx1"/>
                </a:solidFill>
              </a:rPr>
              <a:t>2018-2019 оқу жылы</a:t>
            </a:r>
            <a:endParaRPr lang="ru-RU" sz="6600" dirty="0">
              <a:solidFill>
                <a:schemeClr val="tx1"/>
              </a:solidFill>
            </a:endParaRPr>
          </a:p>
        </p:txBody>
      </p:sp>
      <p:pic>
        <p:nvPicPr>
          <p:cNvPr id="3" name="Рисунок 2" descr="C:\Users\сауле\Desktop\ДОМБ.jpe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04103"/>
            <a:ext cx="1512168" cy="176485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C:\Users\сауле\Desktop\ДОМБ ХР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304103"/>
            <a:ext cx="1456251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сауле\Desktop\ҚҰЛЫНШ.jpe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227" y="1349178"/>
            <a:ext cx="1412950" cy="1896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сауле\Desktop\ҚҰЛЫН ХР.jpe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0404" y="1349178"/>
            <a:ext cx="1410783" cy="1944216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сауле\Desktop\ЖАРК.jpeg"/>
          <p:cNvPicPr/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01" y="3537881"/>
            <a:ext cx="1262955" cy="169131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C:\Users\сауле\Desktop\ЖАРК ХР.jpe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8688" y="3554251"/>
            <a:ext cx="1296144" cy="178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сауле\Desktop\КАРАШ.jpeg"/>
          <p:cNvPicPr/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65745"/>
            <a:ext cx="1185490" cy="17784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сауле\Desktop\КАРАШ ХР.jpeg"/>
          <p:cNvPicPr/>
          <p:nvPr/>
        </p:nvPicPr>
        <p:blipFill>
          <a:blip r:embed="rId15" cstate="print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4058" y="3537881"/>
            <a:ext cx="1308774" cy="178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сауле\Desktop\КАРАШ АВ.jpeg"/>
          <p:cNvPicPr/>
          <p:nvPr/>
        </p:nvPicPr>
        <p:blipFill>
          <a:blip r:embed="rId17" cstate="print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7" y="3537881"/>
            <a:ext cx="1296144" cy="1789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сауле\Desktop\ОЛКЕТ.jpeg"/>
          <p:cNvPicPr/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7887" y="3523660"/>
            <a:ext cx="1246601" cy="180417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908720"/>
            <a:ext cx="7772400" cy="1091207"/>
          </a:xfrm>
        </p:spPr>
        <p:txBody>
          <a:bodyPr/>
          <a:lstStyle/>
          <a:p>
            <a:r>
              <a:rPr lang="kk-KZ" sz="2800" dirty="0">
                <a:solidFill>
                  <a:schemeClr val="tx1"/>
                </a:solidFill>
                <a:effectLst/>
              </a:rPr>
              <a:t>Екі ішектің бірін қатты,</a:t>
            </a:r>
            <a:r>
              <a:rPr lang="ru-RU" sz="2800" dirty="0">
                <a:solidFill>
                  <a:schemeClr val="tx1"/>
                </a:solidFill>
                <a:effectLst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</a:rPr>
            </a:br>
            <a:r>
              <a:rPr lang="kk-KZ" sz="2800" dirty="0">
                <a:solidFill>
                  <a:schemeClr val="tx1"/>
                </a:solidFill>
                <a:effectLst/>
              </a:rPr>
              <a:t>Бірін сәл- сәл  кем бұра.</a:t>
            </a:r>
            <a:r>
              <a:rPr lang="ru-RU" sz="2800" dirty="0">
                <a:solidFill>
                  <a:schemeClr val="tx1"/>
                </a:solidFill>
                <a:effectLst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</a:rPr>
            </a:br>
            <a:r>
              <a:rPr lang="kk-KZ" sz="2800" dirty="0">
                <a:solidFill>
                  <a:schemeClr val="tx1"/>
                </a:solidFill>
                <a:effectLst/>
              </a:rPr>
              <a:t>Нағыз қазақ, қазақ емес,</a:t>
            </a:r>
            <a:r>
              <a:rPr lang="ru-RU" sz="2800" dirty="0">
                <a:solidFill>
                  <a:schemeClr val="tx1"/>
                </a:solidFill>
                <a:effectLst/>
              </a:rPr>
              <a:t/>
            </a:r>
            <a:br>
              <a:rPr lang="ru-RU" sz="2800" dirty="0">
                <a:solidFill>
                  <a:schemeClr val="tx1"/>
                </a:solidFill>
                <a:effectLst/>
              </a:rPr>
            </a:br>
            <a:r>
              <a:rPr lang="kk-KZ" sz="2800" dirty="0">
                <a:solidFill>
                  <a:schemeClr val="tx1"/>
                </a:solidFill>
                <a:effectLst/>
              </a:rPr>
              <a:t>Нағыз қазақ домбыра.</a:t>
            </a:r>
            <a:endParaRPr lang="ru-RU" sz="2800" dirty="0">
              <a:solidFill>
                <a:schemeClr val="tx1"/>
              </a:solidFill>
              <a:effectLst/>
            </a:endParaRPr>
          </a:p>
        </p:txBody>
      </p:sp>
      <p:pic>
        <p:nvPicPr>
          <p:cNvPr id="1027" name="Picture 3" descr="C:\Users\сауле\Desktop\Үйірме\20190125_08435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348880"/>
            <a:ext cx="5688632" cy="4266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760630" y="2351342"/>
            <a:ext cx="6126805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3200" b="1" spc="50" dirty="0" smtClean="0">
                <a:ln w="11430"/>
              </a:rPr>
              <a:t>«</a:t>
            </a:r>
            <a:r>
              <a:rPr lang="ru-RU" sz="3200" b="1" cap="none" spc="50" dirty="0" err="1" smtClean="0">
                <a:ln w="11430"/>
              </a:rPr>
              <a:t>Домбыра</a:t>
            </a:r>
            <a:r>
              <a:rPr lang="ru-RU" sz="3200" b="1" cap="none" spc="50" dirty="0" smtClean="0">
                <a:ln w="11430"/>
              </a:rPr>
              <a:t> </a:t>
            </a:r>
            <a:r>
              <a:rPr lang="ru-RU" sz="3200" b="1" cap="none" spc="50" dirty="0" err="1" smtClean="0">
                <a:ln w="11430"/>
              </a:rPr>
              <a:t>тартып</a:t>
            </a:r>
            <a:r>
              <a:rPr lang="ru-RU" sz="3200" b="1" cap="none" spc="50" dirty="0" smtClean="0">
                <a:ln w="11430"/>
              </a:rPr>
              <a:t> </a:t>
            </a:r>
            <a:r>
              <a:rPr lang="ru-RU" sz="3200" b="1" cap="none" spc="50" dirty="0" err="1" smtClean="0">
                <a:ln w="11430"/>
              </a:rPr>
              <a:t>үйренеміз</a:t>
            </a:r>
            <a:r>
              <a:rPr lang="ru-RU" sz="3200" b="1" cap="none" spc="50" dirty="0" smtClean="0">
                <a:ln w="11430"/>
              </a:rPr>
              <a:t>», </a:t>
            </a:r>
          </a:p>
          <a:p>
            <a:pPr algn="ctr"/>
            <a:r>
              <a:rPr lang="ru-RU" sz="3200" b="1" cap="none" spc="50" dirty="0" smtClean="0">
                <a:ln w="11430"/>
              </a:rPr>
              <a:t>«</a:t>
            </a:r>
            <a:r>
              <a:rPr lang="ru-RU" sz="3200" b="1" cap="none" spc="50" dirty="0" err="1" smtClean="0">
                <a:ln w="11430"/>
              </a:rPr>
              <a:t>Күй</a:t>
            </a:r>
            <a:r>
              <a:rPr lang="ru-RU" sz="3200" b="1" cap="none" spc="50" dirty="0" smtClean="0">
                <a:ln w="11430"/>
              </a:rPr>
              <a:t>» </a:t>
            </a:r>
            <a:r>
              <a:rPr lang="ru-RU" sz="3200" b="1" cap="none" spc="50" dirty="0" err="1" smtClean="0">
                <a:ln w="11430"/>
              </a:rPr>
              <a:t>үйірмелері</a:t>
            </a:r>
            <a:endParaRPr lang="ru-RU" sz="3200" b="1" cap="none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сауле\Desktop\Үйірме\20190125_0905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19" y="260648"/>
            <a:ext cx="4992555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ауле\Desktop\Үйірме\20190125_09080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5550" y="2780928"/>
            <a:ext cx="5184576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61661" y="4005063"/>
            <a:ext cx="345883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kk-KZ" sz="5400" b="1" spc="50" dirty="0" smtClean="0">
                <a:ln w="11430"/>
              </a:rPr>
              <a:t>Аудандық</a:t>
            </a:r>
          </a:p>
          <a:p>
            <a:pPr algn="ctr"/>
            <a:r>
              <a:rPr lang="kk-KZ" sz="5400" b="1" spc="50" dirty="0" smtClean="0">
                <a:ln w="11430"/>
              </a:rPr>
              <a:t> өлкетану </a:t>
            </a:r>
          </a:p>
          <a:p>
            <a:pPr algn="ctr"/>
            <a:r>
              <a:rPr lang="kk-KZ" sz="5400" b="1" spc="50" dirty="0" smtClean="0">
                <a:ln w="11430"/>
              </a:rPr>
              <a:t>семинары</a:t>
            </a:r>
            <a:endParaRPr lang="ru-RU" sz="5400" b="1" cap="none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сауле\Desktop\Үйірме\20190202_11441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01" r="12922"/>
          <a:stretch/>
        </p:blipFill>
        <p:spPr bwMode="auto">
          <a:xfrm>
            <a:off x="899592" y="127721"/>
            <a:ext cx="5040560" cy="31909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уле\Desktop\Үйірме\20190202_114559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34" r="14119"/>
          <a:stretch/>
        </p:blipFill>
        <p:spPr bwMode="auto">
          <a:xfrm>
            <a:off x="2993301" y="3501008"/>
            <a:ext cx="4969768" cy="3123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сауле\Desktop\Үйірме\IMG_777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82426"/>
            <a:ext cx="4303640" cy="322773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сауле\Desktop\Үйірме\IMG_777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179" y="3510156"/>
            <a:ext cx="4151285" cy="3113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сауле\Desktop\Үйірме\IMG_7799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3510156"/>
            <a:ext cx="4151285" cy="31134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сауле\Desktop\Үйірме\IMG_7802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097" y="373097"/>
            <a:ext cx="4061851" cy="304638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7057" y="980728"/>
            <a:ext cx="8707384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sz="4000" b="1" cap="none" spc="50" dirty="0" err="1" smtClean="0">
                <a:ln w="11430"/>
              </a:rPr>
              <a:t>Әннің</a:t>
            </a:r>
            <a:r>
              <a:rPr lang="ru-RU" sz="4000" b="1" cap="none" spc="50" dirty="0" smtClean="0">
                <a:ln w="11430"/>
              </a:rPr>
              <a:t> де </a:t>
            </a:r>
            <a:r>
              <a:rPr lang="ru-RU" sz="4000" b="1" cap="none" spc="50" dirty="0" err="1" smtClean="0">
                <a:ln w="11430"/>
              </a:rPr>
              <a:t>естісі</a:t>
            </a:r>
            <a:r>
              <a:rPr lang="ru-RU" sz="4000" b="1" cap="none" spc="50" dirty="0" smtClean="0">
                <a:ln w="11430"/>
              </a:rPr>
              <a:t> </a:t>
            </a:r>
            <a:r>
              <a:rPr lang="ru-RU" sz="4000" b="1" cap="none" spc="50" dirty="0" err="1" smtClean="0">
                <a:ln w="11430"/>
              </a:rPr>
              <a:t>бар,есері</a:t>
            </a:r>
            <a:r>
              <a:rPr lang="ru-RU" sz="4000" b="1" cap="none" spc="50" dirty="0" smtClean="0">
                <a:ln w="11430"/>
              </a:rPr>
              <a:t> бар,</a:t>
            </a:r>
          </a:p>
          <a:p>
            <a:r>
              <a:rPr lang="kk-KZ" sz="4000" b="1" spc="50" dirty="0" smtClean="0">
                <a:ln w="11430"/>
              </a:rPr>
              <a:t>Тыңдаушының құлағын кесері бар.</a:t>
            </a:r>
          </a:p>
          <a:p>
            <a:r>
              <a:rPr lang="kk-KZ" sz="4000" b="1" cap="none" spc="50" dirty="0" smtClean="0">
                <a:ln w="11430"/>
              </a:rPr>
              <a:t>Ақылдының сөзіндей ойлы күйді,</a:t>
            </a:r>
          </a:p>
          <a:p>
            <a:r>
              <a:rPr lang="kk-KZ" sz="4000" b="1" spc="50" dirty="0" smtClean="0">
                <a:ln w="11430"/>
              </a:rPr>
              <a:t>Тыңдағанда көңілдің өсері бар.</a:t>
            </a:r>
          </a:p>
          <a:p>
            <a:r>
              <a:rPr lang="kk-KZ" sz="4000" b="1" cap="none" spc="50" dirty="0">
                <a:ln w="11430"/>
              </a:rPr>
              <a:t> </a:t>
            </a:r>
            <a:r>
              <a:rPr lang="kk-KZ" sz="4000" b="1" cap="none" spc="50" dirty="0" smtClean="0">
                <a:ln w="11430"/>
              </a:rPr>
              <a:t>    </a:t>
            </a:r>
          </a:p>
          <a:p>
            <a:r>
              <a:rPr lang="kk-KZ" sz="4000" b="1" spc="50" dirty="0">
                <a:ln w="11430"/>
              </a:rPr>
              <a:t> </a:t>
            </a:r>
            <a:r>
              <a:rPr lang="kk-KZ" sz="4000" b="1" spc="50" dirty="0" smtClean="0">
                <a:ln w="11430"/>
              </a:rPr>
              <a:t>                            Абай   Құнанбаев </a:t>
            </a:r>
            <a:endParaRPr lang="ru-RU" sz="4000" b="1" cap="none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сауле\Desktop\Үйірме\IMG-20181129-WA01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246" y="1587263"/>
            <a:ext cx="7424824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86679" y="242835"/>
            <a:ext cx="8857321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kk-KZ" sz="4000" b="1" spc="50" dirty="0" smtClean="0">
                <a:ln w="11430"/>
              </a:rPr>
              <a:t>    6-сынып «Жарқын жұлдыздар» </a:t>
            </a:r>
          </a:p>
          <a:p>
            <a:r>
              <a:rPr lang="kk-KZ" sz="4000" b="1" spc="50" dirty="0" smtClean="0">
                <a:ln w="11430"/>
              </a:rPr>
              <a:t>әншілер тобы </a:t>
            </a:r>
            <a:r>
              <a:rPr lang="kk-KZ" sz="4000" b="1" cap="none" spc="50" dirty="0" smtClean="0">
                <a:ln w="11430"/>
              </a:rPr>
              <a:t>Наурыз мейрамында</a:t>
            </a:r>
            <a:endParaRPr lang="ru-RU" sz="4000" b="1" cap="none" spc="50" dirty="0">
              <a:ln w="11430"/>
            </a:endParaRPr>
          </a:p>
        </p:txBody>
      </p:sp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6668" y="548680"/>
            <a:ext cx="7772400" cy="871737"/>
          </a:xfrm>
        </p:spPr>
        <p:txBody>
          <a:bodyPr/>
          <a:lstStyle/>
          <a:p>
            <a:r>
              <a:rPr lang="kk-KZ" sz="4400" dirty="0" smtClean="0">
                <a:effectLst/>
              </a:rPr>
              <a:t>«Айналайын» әншілер тобы</a:t>
            </a:r>
            <a:endParaRPr lang="ru-RU" sz="4400" dirty="0">
              <a:effectLst/>
            </a:endParaRPr>
          </a:p>
        </p:txBody>
      </p:sp>
      <p:pic>
        <p:nvPicPr>
          <p:cNvPr id="6146" name="Picture 2" descr="C:\Users\сауле\Desktop\Үйірме\IMG-20181129-WA0143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614534"/>
            <a:ext cx="7424825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09357" y="208993"/>
            <a:ext cx="7772400" cy="771735"/>
          </a:xfrm>
        </p:spPr>
        <p:txBody>
          <a:bodyPr/>
          <a:lstStyle/>
          <a:p>
            <a:r>
              <a:rPr lang="kk-KZ" sz="5400" dirty="0" smtClean="0">
                <a:effectLst/>
              </a:rPr>
              <a:t>Мектепішілік  шаралар</a:t>
            </a:r>
            <a:endParaRPr lang="ru-RU" sz="5400" dirty="0">
              <a:effectLst/>
            </a:endParaRPr>
          </a:p>
        </p:txBody>
      </p:sp>
      <p:pic>
        <p:nvPicPr>
          <p:cNvPr id="7170" name="Picture 2" descr="C:\Users\сауле\Desktop\Үйірме\IMG-20181215-WA003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67" y="980728"/>
            <a:ext cx="3451958" cy="25889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сауле\Desktop\Үйірме\20190202_114902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3568" r="27101"/>
          <a:stretch/>
        </p:blipFill>
        <p:spPr bwMode="auto">
          <a:xfrm>
            <a:off x="4262168" y="980728"/>
            <a:ext cx="2802409" cy="2761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сауле\Desktop\Үйірме\20190202_115251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95" r="24871"/>
          <a:stretch/>
        </p:blipFill>
        <p:spPr bwMode="auto">
          <a:xfrm>
            <a:off x="0" y="3712834"/>
            <a:ext cx="2915816" cy="2682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сауле\Desktop\Үйірме\20190202_120523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957" r="24372"/>
          <a:stretch/>
        </p:blipFill>
        <p:spPr bwMode="auto">
          <a:xfrm>
            <a:off x="3131840" y="3169248"/>
            <a:ext cx="3327434" cy="266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сауле\Desktop\Үйірме\IMG-20190322-WA0061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74" t="5220" r="3568" b="31757"/>
          <a:stretch/>
        </p:blipFill>
        <p:spPr bwMode="auto">
          <a:xfrm>
            <a:off x="6660232" y="3169248"/>
            <a:ext cx="2296387" cy="3238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04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229600" cy="16002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kk-KZ" sz="3600" dirty="0" smtClean="0">
                <a:effectLst/>
              </a:rPr>
              <a:t>Тірек мектебі мен магниттік мектептер арасында өткізілген </a:t>
            </a:r>
            <a:br>
              <a:rPr lang="kk-KZ" sz="3600" dirty="0" smtClean="0">
                <a:effectLst/>
              </a:rPr>
            </a:br>
            <a:r>
              <a:rPr lang="kk-KZ" sz="3600" dirty="0" smtClean="0">
                <a:effectLst/>
              </a:rPr>
              <a:t>«Көңілім әнді ұғады» ән байқауы</a:t>
            </a:r>
            <a:endParaRPr lang="ru-RU" sz="3600" dirty="0">
              <a:effectLst/>
            </a:endParaRPr>
          </a:p>
        </p:txBody>
      </p:sp>
      <p:pic>
        <p:nvPicPr>
          <p:cNvPr id="4098" name="Picture 2" descr="C:\Users\сауле\Desktop\Үйірме\20190419_16211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772816"/>
            <a:ext cx="3278689" cy="245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сауле\Desktop\Үйірме\20190419_1621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29" t="14384"/>
          <a:stretch/>
        </p:blipFill>
        <p:spPr bwMode="auto">
          <a:xfrm>
            <a:off x="3275856" y="2710543"/>
            <a:ext cx="3328914" cy="2347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сауле\Desktop\Үйірме\20190419_1622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3884085"/>
            <a:ext cx="2895291" cy="2171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34758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5441" y="1515244"/>
            <a:ext cx="8788559" cy="659159"/>
          </a:xfrm>
        </p:spPr>
        <p:txBody>
          <a:bodyPr/>
          <a:lstStyle/>
          <a:p>
            <a:r>
              <a:rPr lang="kk-KZ" sz="4400" dirty="0" smtClean="0">
                <a:effectLst/>
              </a:rPr>
              <a:t>Республикалық </a:t>
            </a:r>
            <a:br>
              <a:rPr lang="kk-KZ" sz="4400" dirty="0" smtClean="0">
                <a:effectLst/>
              </a:rPr>
            </a:br>
            <a:r>
              <a:rPr lang="kk-KZ" sz="4400" dirty="0" smtClean="0">
                <a:effectLst/>
              </a:rPr>
              <a:t>«Қазақстан үміті» </a:t>
            </a:r>
            <a:br>
              <a:rPr lang="kk-KZ" sz="4400" dirty="0" smtClean="0">
                <a:effectLst/>
              </a:rPr>
            </a:br>
            <a:r>
              <a:rPr lang="kk-KZ" sz="4400" dirty="0" smtClean="0">
                <a:effectLst/>
              </a:rPr>
              <a:t>жас </a:t>
            </a:r>
            <a:r>
              <a:rPr lang="kk-KZ" sz="4400" dirty="0">
                <a:effectLst/>
              </a:rPr>
              <a:t>өнерпаздар байқауы</a:t>
            </a:r>
            <a:endParaRPr lang="ru-RU" sz="4400" dirty="0">
              <a:effectLst/>
            </a:endParaRPr>
          </a:p>
        </p:txBody>
      </p:sp>
      <p:pic>
        <p:nvPicPr>
          <p:cNvPr id="8196" name="Picture 4" descr="C:\Users\сауле\Desktop\Үйірме\20190126_18513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7472" y="3125011"/>
            <a:ext cx="4406393" cy="33047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C:\Users\сауле\Desktop\Үйірме\20190126_1852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65" y="2060848"/>
            <a:ext cx="4433665" cy="33252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09464" y="332656"/>
            <a:ext cx="7772400" cy="1163215"/>
          </a:xfrm>
        </p:spPr>
        <p:txBody>
          <a:bodyPr/>
          <a:lstStyle/>
          <a:p>
            <a:r>
              <a:rPr lang="kk-KZ" sz="4800" dirty="0" smtClean="0">
                <a:effectLst/>
              </a:rPr>
              <a:t>Республикалық </a:t>
            </a:r>
            <a:br>
              <a:rPr lang="kk-KZ" sz="4800" dirty="0" smtClean="0">
                <a:effectLst/>
              </a:rPr>
            </a:br>
            <a:r>
              <a:rPr lang="kk-KZ" sz="4800" dirty="0" smtClean="0">
                <a:effectLst/>
              </a:rPr>
              <a:t>«Сарын» байқауы</a:t>
            </a:r>
            <a:endParaRPr lang="ru-RU" sz="4800" dirty="0">
              <a:effectLst/>
            </a:endParaRPr>
          </a:p>
        </p:txBody>
      </p:sp>
      <p:pic>
        <p:nvPicPr>
          <p:cNvPr id="9219" name="Picture 3" descr="C:\Users\сауле\Desktop\Үйірме\IMG-20190316-WA01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989" y="1688946"/>
            <a:ext cx="3384376" cy="2538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сауле\Desktop\Үйірме\IMG-20190316-WA004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922" y="1688946"/>
            <a:ext cx="3186262" cy="2362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сауле\Desktop\Үйірме\IMG-20190316-WA0060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17"/>
          <a:stretch/>
        </p:blipFill>
        <p:spPr bwMode="auto">
          <a:xfrm>
            <a:off x="2760269" y="4356061"/>
            <a:ext cx="4151784" cy="2409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91480" y="0"/>
            <a:ext cx="7772400" cy="1163215"/>
          </a:xfrm>
        </p:spPr>
        <p:txBody>
          <a:bodyPr/>
          <a:lstStyle/>
          <a:p>
            <a:r>
              <a:rPr lang="kk-KZ" sz="4000" dirty="0">
                <a:effectLst/>
              </a:rPr>
              <a:t>І-ші Республикалық  «</a:t>
            </a:r>
            <a:r>
              <a:rPr lang="en-US" sz="4000" dirty="0">
                <a:effectLst/>
              </a:rPr>
              <a:t>NEW STARS</a:t>
            </a:r>
            <a:r>
              <a:rPr lang="kk-KZ" sz="4000" dirty="0">
                <a:effectLst/>
              </a:rPr>
              <a:t>» конкурсы</a:t>
            </a:r>
            <a:endParaRPr lang="ru-RU" sz="4000" dirty="0">
              <a:effectLst/>
            </a:endParaRPr>
          </a:p>
        </p:txBody>
      </p:sp>
      <p:pic>
        <p:nvPicPr>
          <p:cNvPr id="10242" name="Picture 2" descr="C:\Users\сауле\Desktop\Үйірме\IMG-20190324-WA005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714" y="1844824"/>
            <a:ext cx="3947245" cy="296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C:\Users\сауле\Desktop\Үйірме\IMG-20190324-WA006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5518" b="27776"/>
          <a:stretch/>
        </p:blipFill>
        <p:spPr bwMode="auto">
          <a:xfrm>
            <a:off x="4607527" y="4077072"/>
            <a:ext cx="3963005" cy="2586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сауле\Desktop\Үйірме\20190324_1418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7375" y="1268760"/>
            <a:ext cx="3503310" cy="2627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649351" y="393113"/>
            <a:ext cx="5328592" cy="5396914"/>
          </a:xfrm>
        </p:spPr>
        <p:txBody>
          <a:bodyPr/>
          <a:lstStyle/>
          <a:p>
            <a:r>
              <a:rPr lang="kk-KZ" sz="4800" dirty="0" smtClean="0">
                <a:effectLst/>
              </a:rPr>
              <a:t>«Аялы маған алақаны анамның» атты балалар мен жасөспірімдер арасында өткен республикалық байқауы</a:t>
            </a:r>
            <a:endParaRPr lang="ru-RU" sz="4800" dirty="0">
              <a:effectLst/>
            </a:endParaRPr>
          </a:p>
        </p:txBody>
      </p:sp>
      <p:pic>
        <p:nvPicPr>
          <p:cNvPr id="11266" name="Picture 2" descr="C:\Users\сауле\Desktop\Үйірме\IMG-20190324-WA004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419" t="20724" r="59327" b="27777"/>
          <a:stretch/>
        </p:blipFill>
        <p:spPr bwMode="auto">
          <a:xfrm>
            <a:off x="561458" y="764704"/>
            <a:ext cx="3096344" cy="491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9254" y="4725144"/>
            <a:ext cx="8712968" cy="1944216"/>
          </a:xfrm>
        </p:spPr>
        <p:txBody>
          <a:bodyPr/>
          <a:lstStyle/>
          <a:p>
            <a:r>
              <a:rPr lang="ru-RU" dirty="0" err="1" smtClean="0"/>
              <a:t>Аудан</a:t>
            </a:r>
            <a:r>
              <a:rPr lang="kk-KZ" dirty="0" smtClean="0"/>
              <a:t>дық </a:t>
            </a:r>
            <a:br>
              <a:rPr lang="kk-KZ" dirty="0" smtClean="0"/>
            </a:br>
            <a:r>
              <a:rPr lang="kk-KZ" dirty="0" smtClean="0"/>
              <a:t>«Жастар жырлайды» айтыс өнері</a:t>
            </a:r>
            <a:endParaRPr lang="ru-RU" dirty="0"/>
          </a:p>
        </p:txBody>
      </p:sp>
      <p:pic>
        <p:nvPicPr>
          <p:cNvPr id="1028" name="Picture 4" descr="C:\Users\сауле\Desktop\Үйірме\20190320_16481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3025" y="332656"/>
            <a:ext cx="5616624" cy="4212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7706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260649"/>
            <a:ext cx="8640960" cy="720080"/>
          </a:xfrm>
        </p:spPr>
        <p:txBody>
          <a:bodyPr/>
          <a:lstStyle/>
          <a:p>
            <a:r>
              <a:rPr lang="kk-KZ" sz="4800" dirty="0" smtClean="0">
                <a:effectLst/>
              </a:rPr>
              <a:t>«Ізденген жетер мұратқа»</a:t>
            </a:r>
            <a:endParaRPr lang="ru-RU" sz="4800" dirty="0">
              <a:effectLst/>
            </a:endParaRPr>
          </a:p>
        </p:txBody>
      </p:sp>
      <p:pic>
        <p:nvPicPr>
          <p:cNvPr id="2050" name="Picture 2" descr="C:\Users\сауле\Desktop\Үйірме\20190404_11315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437" y="1340768"/>
            <a:ext cx="403244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88437" y="5805264"/>
            <a:ext cx="8640960" cy="7200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80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kk-KZ" sz="2800" dirty="0" smtClean="0">
                <a:effectLst/>
              </a:rPr>
              <a:t>«Әлем бас иген ұлы тұлға» аймақтық ғылыми практикалық конференция</a:t>
            </a:r>
            <a:endParaRPr lang="ru-RU" sz="2800" dirty="0">
              <a:effectLst/>
            </a:endParaRPr>
          </a:p>
        </p:txBody>
      </p:sp>
      <p:pic>
        <p:nvPicPr>
          <p:cNvPr id="2051" name="Picture 3" descr="C:\Users\сауле\Desktop\Үйірме\20190404_1150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2047" y="1860848"/>
            <a:ext cx="4487350" cy="3365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C:\Users\сауле\Desktop\Үйірме\20190404_1217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404664"/>
            <a:ext cx="4032448" cy="3024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сауле\Desktop\Үйірме\20190404_14002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75320"/>
            <a:ext cx="3170707" cy="4227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сауле\Desktop\Үйірме\20190404_132518_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761" y="2708920"/>
            <a:ext cx="2439310" cy="3252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сауле\Desktop\Үйірме\20190404_13390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1992" y="2856566"/>
            <a:ext cx="2630168" cy="3506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50847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1700808"/>
            <a:ext cx="7772400" cy="1163215"/>
          </a:xfrm>
        </p:spPr>
        <p:txBody>
          <a:bodyPr/>
          <a:lstStyle/>
          <a:p>
            <a:r>
              <a:rPr lang="kk-KZ" sz="3600" dirty="0" smtClean="0">
                <a:effectLst/>
              </a:rPr>
              <a:t>Тірек мектептері мен магниттік мектептер </a:t>
            </a:r>
            <a:r>
              <a:rPr lang="kk-KZ" sz="3600" dirty="0">
                <a:effectLst/>
              </a:rPr>
              <a:t>арасында өткізілген «Ғылым әлеміне ұмтылыс» аймақтық ғылыми практикалық конференция</a:t>
            </a:r>
            <a:r>
              <a:rPr lang="ru-RU" sz="3600" dirty="0">
                <a:effectLst/>
              </a:rPr>
              <a:t/>
            </a:r>
            <a:br>
              <a:rPr lang="ru-RU" sz="3600" dirty="0">
                <a:effectLst/>
              </a:rPr>
            </a:br>
            <a:r>
              <a:rPr lang="kk-KZ" sz="3600" dirty="0" smtClean="0">
                <a:effectLst/>
              </a:rPr>
              <a:t>  </a:t>
            </a:r>
            <a:endParaRPr lang="ru-RU" sz="3600" dirty="0">
              <a:effectLst/>
            </a:endParaRPr>
          </a:p>
        </p:txBody>
      </p:sp>
      <p:pic>
        <p:nvPicPr>
          <p:cNvPr id="6146" name="Picture 2" descr="C:\Users\сауле\Desktop\Үйірме\20190419_17113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58" y="2420888"/>
            <a:ext cx="4224469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сауле\Desktop\Үйірме\IMG-20190419-WA008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2420888"/>
            <a:ext cx="2904456" cy="38726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5084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587151"/>
          </a:xfrm>
        </p:spPr>
        <p:txBody>
          <a:bodyPr/>
          <a:lstStyle/>
          <a:p>
            <a:r>
              <a:rPr lang="kk-KZ" sz="4400" dirty="0" smtClean="0">
                <a:effectLst/>
              </a:rPr>
              <a:t>Үйірме,таңдау курстарының нәтижелері</a:t>
            </a:r>
            <a:endParaRPr lang="ru-RU" sz="4400" dirty="0">
              <a:effectLst/>
            </a:endParaRPr>
          </a:p>
        </p:txBody>
      </p:sp>
      <p:pic>
        <p:nvPicPr>
          <p:cNvPr id="7170" name="Picture 2" descr="C:\Users\сауле\Desktop\ОКУШЫ 2018-2019\Айбек респ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9" y="764704"/>
            <a:ext cx="1910961" cy="2628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сауле\Desktop\ОКУШЫ 2018-2019\Аяулым гр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70" y="1527068"/>
            <a:ext cx="1886180" cy="259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сауле\Desktop\ОКУШЫ 2018-2019\Еркеназ гр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397" y="2376141"/>
            <a:ext cx="1986095" cy="2731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сауле\Desktop\ОКУШЫ 2018-2019\Нурай гр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242711"/>
            <a:ext cx="1981630" cy="2725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4" name="Picture 6" descr="C:\Users\сауле\Desktop\ОКУШЫ 2018-2019\Назерке бас жүлде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5716" y="1234191"/>
            <a:ext cx="1593054" cy="219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сауле\Desktop\ОКУШЫ 2018-2019\Айналайын диплом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9456" y="2266364"/>
            <a:ext cx="1685098" cy="2317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сауле\Desktop\ОКУШЫ 2018-2019\Гулсезим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65968" y="3308353"/>
            <a:ext cx="1634766" cy="2424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сауле\Desktop\ОКУШЫ 2018-2019\жарқын жұлд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900" y="4179606"/>
            <a:ext cx="1623091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 descr="C:\Users\сауле\Desktop\ОКУШЫ 2018-2019\Шарипулла Асылжан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040" y="4816036"/>
            <a:ext cx="1495901" cy="207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9" name="Picture 11" descr="C:\Users\сауле\Desktop\ОКУШЫ 2018-2019\Айбек.jpe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882" y="627295"/>
            <a:ext cx="2187192" cy="159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C:\Users\сауле\Desktop\ОКУШЫ 2018-2019\айналайын.jpe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2712" y="1274673"/>
            <a:ext cx="2087761" cy="151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1" name="Picture 13" descr="C:\Users\сауле\Desktop\ОКУШЫ 2018-2019\Асылжан диплом.jpe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6395" y="1827720"/>
            <a:ext cx="1946045" cy="1414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2" name="Picture 14" descr="C:\Users\сауле\Desktop\ОКУШЫ 2018-2019\Аянат диплом.jpe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636" y="2217626"/>
            <a:ext cx="1863108" cy="135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3" name="Picture 15" descr="C:\Users\сауле\Desktop\ОКУШЫ 2018-2019\Аятолла.jpe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9069" y="2409543"/>
            <a:ext cx="1941886" cy="1411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4" name="Picture 16" descr="C:\Users\сауле\Desktop\ОКУШЫ 2018-2019\Аяулым диплом.jpe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911" y="3052504"/>
            <a:ext cx="2019361" cy="1468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5" name="Picture 17" descr="C:\Users\сауле\Desktop\ОКУШЫ 2018-2019\Әділет.jpe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0919" y="3155837"/>
            <a:ext cx="1831004" cy="1331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6" name="Picture 18" descr="C:\Users\сауле\Desktop\ОКУШЫ 2018-2019\Әліби.jpe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3741" y="3761990"/>
            <a:ext cx="1850667" cy="1345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7" name="Picture 19" descr="C:\Users\сауле\Desktop\ОКУШЫ 2018-2019\Гулназ.jpe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2927" y="4382611"/>
            <a:ext cx="1869507" cy="135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8" name="Picture 20" descr="C:\Users\сауле\Desktop\ОКУШЫ 2018-2019\Дильназ.jpe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7830" y="4892404"/>
            <a:ext cx="1716883" cy="124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сауле\Desktop\Қалыбай Назым.jpe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737" y="4102390"/>
            <a:ext cx="1760317" cy="2422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сауле\Desktop\грамоты 2018-2019\ОКУШЫ 2018-2019\Кыдыралы Тогжан.jpe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444" y="4826450"/>
            <a:ext cx="1512026" cy="1975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грамоты 2018-2019\ОКУШЫ 2018-2019\Әбікен Рауана.jpe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933" y="4813466"/>
            <a:ext cx="1444619" cy="198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0858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сауле\Desktop\ОКУШЫ 2018-2019\Еркеназ диплом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3270"/>
            <a:ext cx="2773233" cy="20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сауле\Desktop\ОКУШЫ 2018-2019\Еркеназ Қ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8957"/>
            <a:ext cx="3158084" cy="22962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сауле\Desktop\ОКУШЫ 2018-2019\Кәусар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179" y="1890477"/>
            <a:ext cx="3060924" cy="222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C:\Users\сауле\Desktop\ОКУШЫ 2018-2019\Қарақат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44" y="3003293"/>
            <a:ext cx="2548484" cy="1853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C:\Users\сауле\Desktop\ОКУШЫ 2018-2019\Құлыншақ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7" y="3555211"/>
            <a:ext cx="2773233" cy="2016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C:\Users\сауле\Desktop\ОКУШЫ 2018-2019\Мадияр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368" y="4713513"/>
            <a:ext cx="2753197" cy="2001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C:\Users\сауле\Desktop\ОКУШЫ 2018-2019\Мансур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358" y="0"/>
            <a:ext cx="2436540" cy="1771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C:\Users\сауле\Desktop\ОКУШЫ 2018-2019\мурагер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420" y="885817"/>
            <a:ext cx="2418441" cy="1758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C:\Users\сауле\Desktop\ОКУШЫ 2018-2019\Нурай диплом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470" y="1646849"/>
            <a:ext cx="2349228" cy="170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3" name="Picture 11" descr="C:\Users\сауле\Desktop\ОКУШЫ 2018-2019\Нурислам диплом.jpe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281" y="2412673"/>
            <a:ext cx="2324190" cy="168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C:\Users\сауле\Desktop\ОКУШЫ 2018-2019\Рауана диплом.jpe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142" y="3148039"/>
            <a:ext cx="2114972" cy="1537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 descr="C:\Users\сауле\Desktop\ОКУШЫ 2018-2019\Сагыныш.jpe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206" y="3763702"/>
            <a:ext cx="2199755" cy="1599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6" name="Picture 14" descr="C:\Users\сауле\Desktop\ОКУШЫ 2018-2019\Темірлан.jpe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1668" y="4489584"/>
            <a:ext cx="2402891" cy="174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7" name="Picture 15" descr="C:\Users\сауле\Desktop\ОКУШЫ 2018-2019\Тогжан.jpe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844" y="5126535"/>
            <a:ext cx="2169146" cy="1577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C:\Users\сауле\Desktop\ОКУШЫ 2018-2019\Шынар.jpe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1655" y="5363168"/>
            <a:ext cx="2054262" cy="1493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9" name="Picture 17" descr="C:\Users\сауле\Desktop\ОКУШЫ 2018-2019\Назерке гр.jpe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403" y="0"/>
            <a:ext cx="2376514" cy="1727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C:\Users\сауле\Desktop\ОКУШЫ 2018-2019\Мөлдір гр.jpe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1824" y="896422"/>
            <a:ext cx="2407370" cy="1750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1" name="Picture 19" descr="C:\Users\сауле\Desktop\ОКУШЫ 2018-2019\Рауана аялы алақан.jpe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886" y="85231"/>
            <a:ext cx="1991487" cy="2738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C:\Users\сауле\Desktop\ОКУШЫ 2018-2019\Балдырган.jpe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6307" y="2031637"/>
            <a:ext cx="1782887" cy="2452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3" name="Picture 21" descr="C:\Users\сауле\Desktop\ОКУШЫ 2018-2019\Абай гр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917" y="1156569"/>
            <a:ext cx="1817290" cy="251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C:\Users\сауле\Desktop\ОКУШЫ 2018-2019\20190419_171822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055" y="2721715"/>
            <a:ext cx="1560507" cy="208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5" name="Picture 23" descr="C:\Users\сауле\Desktop\ОКУШЫ 2018-2019\Ануар диплом.jpeg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6082" y="3582758"/>
            <a:ext cx="2457291" cy="1786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6" name="Picture 24" descr="C:\Users\сауле\Desktop\ОКУШЫ 2018-2019\Назерке кубок.jpeg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194" y="4442825"/>
            <a:ext cx="1516906" cy="2086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05084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176000"/>
              </p:ext>
            </p:extLst>
          </p:nvPr>
        </p:nvGraphicFramePr>
        <p:xfrm>
          <a:off x="323528" y="332656"/>
          <a:ext cx="8496945" cy="64062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6104"/>
                <a:gridCol w="3528392"/>
                <a:gridCol w="2754461"/>
                <a:gridCol w="1277988"/>
              </a:tblGrid>
              <a:tr h="12069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b="0" dirty="0">
                          <a:solidFill>
                            <a:schemeClr val="tx1"/>
                          </a:solidFill>
                          <a:effectLst/>
                        </a:rPr>
                        <a:t>Әбікен Мөлдір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b="0" dirty="0">
                          <a:solidFill>
                            <a:schemeClr val="tx1"/>
                          </a:solidFill>
                          <a:effectLst/>
                        </a:rPr>
                        <a:t>Мадақтама  ІІ орын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b="0" dirty="0">
                          <a:solidFill>
                            <a:schemeClr val="tx1"/>
                          </a:solidFill>
                          <a:effectLst/>
                        </a:rPr>
                        <a:t>2019ж</a:t>
                      </a:r>
                      <a:endParaRPr lang="ru-RU" sz="105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120698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2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Шаяхмет Гулбиназ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ІІІ орын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2019ж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3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Әбікен Мөлдір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ІІІ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   </a:t>
                      </a:r>
                      <a:r>
                        <a:rPr lang="kk-KZ" sz="1050" dirty="0" smtClean="0">
                          <a:effectLst/>
                        </a:rPr>
                        <a:t>аймақтық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4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Сұлтан  Назерке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ІІІ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 </a:t>
                      </a:r>
                      <a:r>
                        <a:rPr lang="kk-KZ" sz="1050" dirty="0" smtClean="0">
                          <a:effectLst/>
                        </a:rPr>
                        <a:t>аймақтық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48279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5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Трио «</a:t>
                      </a:r>
                      <a:r>
                        <a:rPr lang="kk-KZ" sz="1050" dirty="0" smtClean="0">
                          <a:effectLst/>
                        </a:rPr>
                        <a:t>Балдырғандар»</a:t>
                      </a:r>
                      <a:r>
                        <a:rPr lang="ru-RU" sz="1050" baseline="0" dirty="0" smtClean="0">
                          <a:effectLst/>
                        </a:rPr>
                        <a:t> /</a:t>
                      </a:r>
                      <a:r>
                        <a:rPr lang="kk-KZ" sz="1050" dirty="0" smtClean="0">
                          <a:effectLst/>
                        </a:rPr>
                        <a:t>Берік Айбек</a:t>
                      </a:r>
                      <a:r>
                        <a:rPr lang="ru-RU" sz="1050" dirty="0" smtClean="0">
                          <a:effectLst/>
                        </a:rPr>
                        <a:t>,</a:t>
                      </a:r>
                      <a:r>
                        <a:rPr lang="kk-KZ" sz="1050" dirty="0" smtClean="0">
                          <a:effectLst/>
                        </a:rPr>
                        <a:t>Әбікен Рауана</a:t>
                      </a:r>
                      <a:r>
                        <a:rPr lang="ru-RU" sz="1050" dirty="0" smtClean="0">
                          <a:effectLst/>
                        </a:rPr>
                        <a:t>,</a:t>
                      </a:r>
                      <a:r>
                        <a:rPr lang="ru-RU" sz="1050" baseline="0" dirty="0" smtClean="0">
                          <a:effectLst/>
                        </a:rPr>
                        <a:t> </a:t>
                      </a:r>
                      <a:r>
                        <a:rPr lang="ru-RU" sz="1050" baseline="0" dirty="0" err="1" smtClean="0">
                          <a:effectLst/>
                        </a:rPr>
                        <a:t>Қалыбай</a:t>
                      </a:r>
                      <a:r>
                        <a:rPr lang="ru-RU" sz="1050" baseline="0" dirty="0" smtClean="0">
                          <a:effectLst/>
                        </a:rPr>
                        <a:t> </a:t>
                      </a:r>
                      <a:r>
                        <a:rPr lang="kk-KZ" sz="1050" dirty="0" smtClean="0">
                          <a:effectLst/>
                        </a:rPr>
                        <a:t>Назым/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  ІІ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60349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6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Квартет «</a:t>
                      </a:r>
                      <a:r>
                        <a:rPr lang="kk-KZ" sz="1050" dirty="0" smtClean="0">
                          <a:effectLst/>
                        </a:rPr>
                        <a:t>Жезкиік»</a:t>
                      </a:r>
                      <a:r>
                        <a:rPr lang="ru-RU" sz="1050" baseline="0" dirty="0" smtClean="0">
                          <a:effectLst/>
                        </a:rPr>
                        <a:t>  /</a:t>
                      </a:r>
                      <a:r>
                        <a:rPr lang="kk-KZ" sz="1050" dirty="0" smtClean="0">
                          <a:effectLst/>
                        </a:rPr>
                        <a:t>Абдрахманова Нұрай</a:t>
                      </a:r>
                      <a:r>
                        <a:rPr lang="ru-RU" sz="1050" dirty="0" smtClean="0">
                          <a:effectLst/>
                        </a:rPr>
                        <a:t>,</a:t>
                      </a:r>
                      <a:r>
                        <a:rPr lang="kk-KZ" sz="1050" dirty="0" smtClean="0">
                          <a:effectLst/>
                        </a:rPr>
                        <a:t>Сәмет Еркеназ</a:t>
                      </a:r>
                      <a:r>
                        <a:rPr lang="ru-RU" sz="1050" dirty="0" smtClean="0">
                          <a:effectLst/>
                        </a:rPr>
                        <a:t>,</a:t>
                      </a:r>
                      <a:r>
                        <a:rPr lang="kk-KZ" sz="1050" dirty="0" smtClean="0">
                          <a:effectLst/>
                        </a:rPr>
                        <a:t>Әубәкір Аяулым</a:t>
                      </a:r>
                      <a:r>
                        <a:rPr lang="ru-RU" sz="1050" dirty="0" smtClean="0">
                          <a:effectLst/>
                        </a:rPr>
                        <a:t>,</a:t>
                      </a:r>
                      <a:r>
                        <a:rPr lang="ru-RU" sz="1050" baseline="0" dirty="0" smtClean="0">
                          <a:effectLst/>
                        </a:rPr>
                        <a:t> </a:t>
                      </a:r>
                      <a:r>
                        <a:rPr lang="kk-KZ" sz="1050" dirty="0" smtClean="0">
                          <a:effectLst/>
                        </a:rPr>
                        <a:t>Қыдырәлі Тоқжан/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482793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7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«Құлыншақ» вокалды </a:t>
                      </a:r>
                      <a:r>
                        <a:rPr lang="kk-KZ" sz="1050" dirty="0" smtClean="0">
                          <a:effectLst/>
                        </a:rPr>
                        <a:t>тобы </a:t>
                      </a:r>
                      <a:r>
                        <a:rPr lang="ru-RU" sz="1050" dirty="0" smtClean="0">
                          <a:effectLst/>
                        </a:rPr>
                        <a:t>/</a:t>
                      </a:r>
                      <a:r>
                        <a:rPr lang="kk-KZ" sz="1050" dirty="0" smtClean="0">
                          <a:effectLst/>
                        </a:rPr>
                        <a:t>Едіге </a:t>
                      </a:r>
                      <a:r>
                        <a:rPr lang="kk-KZ" sz="1050" dirty="0">
                          <a:effectLst/>
                        </a:rPr>
                        <a:t>Мансур,Абжамал Медебай Мадияр, Айтбайұлы  </a:t>
                      </a:r>
                      <a:r>
                        <a:rPr lang="kk-KZ" sz="1050" dirty="0" smtClean="0">
                          <a:effectLst/>
                        </a:rPr>
                        <a:t>Әділет,Болат </a:t>
                      </a:r>
                      <a:r>
                        <a:rPr lang="kk-KZ" sz="1050" dirty="0">
                          <a:effectLst/>
                        </a:rPr>
                        <a:t>Кәусар. </a:t>
                      </a:r>
                      <a:r>
                        <a:rPr lang="kk-KZ" sz="1050" dirty="0" smtClean="0">
                          <a:effectLst/>
                        </a:rPr>
                        <a:t>/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362094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8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«Мұрагер»  вокалды </a:t>
                      </a:r>
                      <a:r>
                        <a:rPr lang="kk-KZ" sz="1050" dirty="0" smtClean="0">
                          <a:effectLst/>
                        </a:rPr>
                        <a:t>тобы</a:t>
                      </a:r>
                      <a:r>
                        <a:rPr lang="ru-RU" sz="1050" baseline="0" dirty="0" smtClean="0">
                          <a:effectLst/>
                        </a:rPr>
                        <a:t> /</a:t>
                      </a:r>
                      <a:r>
                        <a:rPr lang="kk-KZ" sz="1050" dirty="0" smtClean="0">
                          <a:effectLst/>
                        </a:rPr>
                        <a:t>Ерболат </a:t>
                      </a:r>
                      <a:r>
                        <a:rPr lang="kk-KZ" sz="1050" dirty="0">
                          <a:effectLst/>
                        </a:rPr>
                        <a:t>Асылжан, Сабырбек Аянат, Айтбайұлы </a:t>
                      </a:r>
                      <a:r>
                        <a:rPr lang="kk-KZ" sz="1050" dirty="0" smtClean="0">
                          <a:effectLst/>
                        </a:rPr>
                        <a:t>Нұрислам/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812440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9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«Айналайын» вокалды </a:t>
                      </a:r>
                      <a:r>
                        <a:rPr lang="kk-KZ" sz="1050" dirty="0" smtClean="0">
                          <a:effectLst/>
                        </a:rPr>
                        <a:t>тобы</a:t>
                      </a:r>
                      <a:r>
                        <a:rPr lang="ru-RU" sz="1050" baseline="0" dirty="0" smtClean="0">
                          <a:effectLst/>
                        </a:rPr>
                        <a:t> /</a:t>
                      </a:r>
                      <a:r>
                        <a:rPr lang="kk-KZ" sz="1050" dirty="0" smtClean="0">
                          <a:effectLst/>
                        </a:rPr>
                        <a:t>Абдрахманова </a:t>
                      </a:r>
                      <a:r>
                        <a:rPr lang="kk-KZ" sz="1050" dirty="0">
                          <a:effectLst/>
                        </a:rPr>
                        <a:t>Нурай,Сәмет Еркеназ,Зияда  Абай,Қыдырбекова Еркеназ,Әубәкір Аяулым, Жолдыбай Айбек, Қыдырәлі Тоғжан, Абдиева Дильназ, Базылхан Темірлан, Дүрмұхамбед Сағыныш.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Бас </a:t>
                      </a:r>
                      <a:r>
                        <a:rPr lang="kk-KZ" sz="1050" dirty="0">
                          <a:effectLst/>
                        </a:rPr>
                        <a:t>жүлде</a:t>
                      </a:r>
                      <a:endParaRPr lang="ru-RU" sz="105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10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Әбікен  Рауана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11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Жолдыбай Гүлназ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  ІІІ 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12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Әбікен </a:t>
                      </a:r>
                      <a:r>
                        <a:rPr lang="ru-RU" sz="1050" baseline="0" dirty="0" smtClean="0">
                          <a:effectLst/>
                        </a:rPr>
                        <a:t> </a:t>
                      </a:r>
                      <a:r>
                        <a:rPr lang="kk-KZ" sz="1050" dirty="0" smtClean="0">
                          <a:effectLst/>
                        </a:rPr>
                        <a:t>Рауана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ДИПЛОМ ІІ </a:t>
                      </a:r>
                      <a:r>
                        <a:rPr lang="kk-KZ" sz="1050" dirty="0" smtClean="0">
                          <a:effectLst/>
                        </a:rPr>
                        <a:t>орын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 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13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Сұлтан  Назерке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Мадақтама Бас жүлде </a:t>
                      </a:r>
                      <a:r>
                        <a:rPr lang="ru-RU" sz="1050" baseline="0" dirty="0" smtClean="0">
                          <a:effectLst/>
                        </a:rPr>
                        <a:t>   </a:t>
                      </a:r>
                      <a:r>
                        <a:rPr lang="kk-KZ" sz="1050" dirty="0" smtClean="0">
                          <a:effectLst/>
                        </a:rPr>
                        <a:t>Республикалық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14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Шарипулла  Асылжан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 орын </a:t>
                      </a:r>
                      <a:endParaRPr lang="ru-RU" sz="105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Республикалық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15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Сейтқали  Гүлсезім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 орын </a:t>
                      </a:r>
                      <a:endParaRPr lang="ru-RU" sz="105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Республикалық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16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Базылхан  Темірлан 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ІІІ  орын </a:t>
                      </a:r>
                      <a:endParaRPr lang="ru-RU" sz="105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Республикалық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17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«Айналайын» ансамблі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ІІ орын </a:t>
                      </a:r>
                      <a:endParaRPr lang="ru-RU" sz="105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Республикалық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2019ж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  <a:tr h="241396">
                <a:tc>
                  <a:txBody>
                    <a:bodyPr/>
                    <a:lstStyle/>
                    <a:p>
                      <a:pPr marL="0" lvl="0" indent="0" algn="ctr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050" dirty="0" smtClean="0">
                          <a:effectLst/>
                        </a:rPr>
                        <a:t>18</a:t>
                      </a:r>
                      <a:r>
                        <a:rPr lang="kk-KZ" sz="1050" dirty="0">
                          <a:effectLst/>
                        </a:rPr>
                        <a:t> 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«Жарқын жұлдыздар» тобы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Мадақтама  ІІІ  орын </a:t>
                      </a:r>
                      <a:endParaRPr lang="ru-RU" sz="105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>
                          <a:effectLst/>
                        </a:rPr>
                        <a:t>Республикалық</a:t>
                      </a:r>
                      <a:endParaRPr lang="ru-RU" sz="105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050" dirty="0">
                          <a:effectLst/>
                        </a:rPr>
                        <a:t>2019ж</a:t>
                      </a:r>
                      <a:endParaRPr lang="ru-RU" sz="105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0747" marR="30747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7859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188640"/>
            <a:ext cx="7772400" cy="587151"/>
          </a:xfrm>
        </p:spPr>
        <p:txBody>
          <a:bodyPr/>
          <a:lstStyle/>
          <a:p>
            <a:r>
              <a:rPr lang="kk-KZ" sz="4400" dirty="0" smtClean="0">
                <a:effectLst/>
              </a:rPr>
              <a:t>Шәкірт жеңісі-ұстаз жемісі</a:t>
            </a:r>
            <a:endParaRPr lang="ru-RU" sz="4400" dirty="0">
              <a:effectLst/>
            </a:endParaRPr>
          </a:p>
        </p:txBody>
      </p:sp>
      <p:pic>
        <p:nvPicPr>
          <p:cNvPr id="9218" name="Picture 2" descr="C:\Users\сауле\Desktop\грамоты 2018-2019\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836712"/>
            <a:ext cx="2016224" cy="2775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сауле\Desktop\грамоты 2018-2019\0а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224307"/>
            <a:ext cx="2699792" cy="1961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сауле\Desktop\грамоты 2018-2019\9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78" y="3205030"/>
            <a:ext cx="1860038" cy="2560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C:\Users\сауле\Desktop\грамоты 2018-2019\1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92" y="4485136"/>
            <a:ext cx="2709088" cy="196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C:\Users\сауле\Desktop\грамоты 2018-2019\3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080" y="835576"/>
            <a:ext cx="1938006" cy="2667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C:\Users\сауле\Desktop\грамоты 2018-2019\7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085" y="836712"/>
            <a:ext cx="1678132" cy="230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C:\Users\сауле\Desktop\грамоты 2018-2019\10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196721"/>
            <a:ext cx="1781335" cy="245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7" name="Picture 11" descr="C:\Users\сауле\Desktop\грамоты 2018-2019\8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101" y="3339252"/>
            <a:ext cx="1731050" cy="2382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C:\Users\сауле\Desktop\грамоты 2018-2019\6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3" y="1925619"/>
            <a:ext cx="1892554" cy="260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C:\Users\сауле\Desktop\грамоты 2018-2019\4.jpe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633103"/>
            <a:ext cx="2547938" cy="1816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0" name="Picture 14" descr="C:\Users\сауле\Desktop\грамоты 2018-2019\0б.jpe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31" b="50000"/>
          <a:stretch/>
        </p:blipFill>
        <p:spPr bwMode="auto">
          <a:xfrm>
            <a:off x="3216803" y="3339252"/>
            <a:ext cx="2219293" cy="1594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C:\Users\сауле\Desktop\грамоты 2018-2019\5.jpe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4924" y="836712"/>
            <a:ext cx="2309076" cy="160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C:\Users\сауле\Desktop\Үйірме\20190324_142635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1080" y="4136666"/>
            <a:ext cx="1938006" cy="258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8595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3515416"/>
              </p:ext>
            </p:extLst>
          </p:nvPr>
        </p:nvGraphicFramePr>
        <p:xfrm>
          <a:off x="539551" y="332661"/>
          <a:ext cx="8280920" cy="604866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65064"/>
                <a:gridCol w="6178173"/>
                <a:gridCol w="1137683"/>
              </a:tblGrid>
              <a:tr h="575171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</a:rPr>
                        <a:t> 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</a:rPr>
                        <a:t>Алғыс хат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</a:rPr>
                        <a:t>Республикалық «Сарын» өнер байқауы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b="0" dirty="0">
                          <a:solidFill>
                            <a:schemeClr val="tx1"/>
                          </a:solidFill>
                          <a:effectLst/>
                        </a:rPr>
                        <a:t>2019ж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2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</a:rPr>
                        <a:t>Алғыс хат</a:t>
                      </a:r>
                      <a:endParaRPr lang="ru-RU" sz="11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</a:rPr>
                        <a:t>І-ші Республикалық  «</a:t>
                      </a:r>
                      <a:r>
                        <a:rPr lang="en-US" sz="1200" dirty="0">
                          <a:effectLst/>
                        </a:rPr>
                        <a:t>NEW STARS</a:t>
                      </a:r>
                      <a:r>
                        <a:rPr lang="kk-KZ" sz="1200" dirty="0">
                          <a:effectLst/>
                        </a:rPr>
                        <a:t>» конкурсы+кубок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212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3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Құрмет грамотасы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«Жаңа ғасыр таланттары» интеллектуалды-олимпиадалық,шығармашылық орталығы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4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«Өнерге қосқан үлесі үшін»медалі  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Республикалық ғылыми-әдістемелік,тәжірибелік семинары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5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«Үздік музыка пәні жетекшісі» значогының иегері    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Республикалық ғылыми-әдістемелік,тәжірибелік семинары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ақпан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6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Мадақтама   «Қазақстан үміті» Республикалық жас өнерпаздар байқауы «Ән салу» аталымы бойынша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7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Диплом +«Көшбасшы педагог» кубогы  «Қазақстан үміті» Республикалық жас өнерпаздар байқауы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7517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8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Мадақтама+ сыйлық № 002   «Қазақстан үміті» Республикалық жас өнерпаздар байқауы «Жас ғалым» аталымы бойынша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2019.26.01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7212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9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Алғыс хат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«Жаңалықтар әлемі-2018. </a:t>
                      </a:r>
                      <a:endParaRPr lang="ru-RU" sz="110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Жас турист.Жас ізденуші» аудандық жоба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>
                          <a:effectLst/>
                        </a:rPr>
                        <a:t>2018ж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8217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kk-KZ" sz="1200" dirty="0" smtClean="0">
                          <a:effectLst/>
                        </a:rPr>
                        <a:t>10</a:t>
                      </a:r>
                      <a:r>
                        <a:rPr lang="kk-KZ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610995" algn="l"/>
                        </a:tabLst>
                      </a:pPr>
                      <a:r>
                        <a:rPr lang="kk-KZ" sz="1200">
                          <a:effectLst/>
                        </a:rPr>
                        <a:t> Құрмет грамотасы            Астана-20жыл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kk-KZ" sz="1200" dirty="0">
                          <a:effectLst/>
                        </a:rPr>
                        <a:t>2018ж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937308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4941168"/>
            <a:ext cx="9036496" cy="1512168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kk-KZ" sz="2600" b="1" dirty="0" smtClean="0">
                <a:effectLst/>
              </a:rPr>
              <a:t>Алдағы оқу жылында атқарылар жұмыс жоспарлары</a:t>
            </a:r>
            <a:r>
              <a:rPr lang="kk-KZ" sz="2600" dirty="0" smtClean="0">
                <a:effectLst/>
              </a:rPr>
              <a:t/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/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>1.Оқушылардың қажеттілігіне қарай түрлі үйірме жұмыстары мен таңдау курстарын саралап, келер оқу жылына бағдарлама даярлау;</a:t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>2. «Домбыра тартып үйренеміз» күй үйірмесі бойынша қабілеті жоғары,талантты оқушыларды аудандық, облыстық, республикалық деңгейдегі байқауларға қатыстыру;</a:t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>3.Вокал  үйірмесі бойынша жекеленген оқушыларды халықаралық деңгейдегі байқауларға қатыстыру;</a:t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>4. «Қарашаңырақ» , «Өлкетану» таңдау курстарының жұмыс жоспарын күрделендіріп, мектеп мұражайын  жаңашыл кейіпке лайықтап жасау, зерттелмеген нысандарды толықтай зерттеп,нәтижесін ғылыми практикалық конференцияларға, байқауларға ұсыну.</a:t>
            </a:r>
            <a:endParaRPr lang="ru-RU" sz="2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68009030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404664"/>
            <a:ext cx="7772400" cy="720080"/>
          </a:xfrm>
        </p:spPr>
        <p:txBody>
          <a:bodyPr/>
          <a:lstStyle/>
          <a:p>
            <a:r>
              <a:rPr lang="kk-KZ" sz="6600" dirty="0" smtClean="0">
                <a:solidFill>
                  <a:schemeClr val="tx1"/>
                </a:solidFill>
              </a:rPr>
              <a:t>2019-2020 оқу жылы</a:t>
            </a:r>
            <a:endParaRPr lang="ru-RU" sz="6600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сауле\Desktop\20200514_1229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24745"/>
            <a:ext cx="1584176" cy="2112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20200514_1228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7146" y="1237078"/>
            <a:ext cx="1656184" cy="2208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20200514_122852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076758"/>
            <a:ext cx="1656185" cy="2208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сауле\Desktop\20200514_122939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17281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сауле\Desktop\20200514_122816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26208"/>
            <a:ext cx="1658108" cy="2210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сауле\Desktop\20200514_123000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32" y="2508350"/>
            <a:ext cx="1597782" cy="2273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сауле\Desktop\20200514_123026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384" y="2708920"/>
            <a:ext cx="1813405" cy="2417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сауле\Desktop\20200514_123056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4709" y="2708920"/>
            <a:ext cx="1709299" cy="2279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сауле\Desktop\20200514_123247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801755"/>
            <a:ext cx="167418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сауле\Desktop\20200514_123329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341201"/>
            <a:ext cx="1721426" cy="22952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C:\Users\сауле\Desktop\20200514_123350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051" y="4206385"/>
            <a:ext cx="1769681" cy="235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C:\Users\сауле\Desktop\КАРАШ ХР.jpeg"/>
          <p:cNvPicPr/>
          <p:nvPr/>
        </p:nvPicPr>
        <p:blipFill>
          <a:blip r:embed="rId23" cstate="print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160" y="4513763"/>
            <a:ext cx="1625696" cy="2155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 descr="C:\Users\сауле\Desktop\20200514_123133.jpg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0170" y="4279082"/>
            <a:ext cx="1647855" cy="219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C:\Users\сауле\Desktop\20200514_123224.jpg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4513764"/>
            <a:ext cx="1616696" cy="215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C:\Users\сауле\Desktop\20200514_123157.jpg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279082"/>
            <a:ext cx="1600329" cy="2133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35735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1"/>
          <p:cNvSpPr txBox="1">
            <a:spLocks/>
          </p:cNvSpPr>
          <p:nvPr/>
        </p:nvSpPr>
        <p:spPr>
          <a:xfrm>
            <a:off x="251520" y="4941168"/>
            <a:ext cx="9036496" cy="151216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5400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kk-KZ" sz="2600" b="1" dirty="0" smtClean="0">
                <a:effectLst/>
              </a:rPr>
              <a:t>Алдағы оқу жылында атқарылар жұмыс жоспарлары</a:t>
            </a:r>
            <a:r>
              <a:rPr lang="kk-KZ" sz="2600" dirty="0" smtClean="0">
                <a:effectLst/>
              </a:rPr>
              <a:t/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effectLst/>
              </a:rPr>
              <a:t/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solidFill>
                  <a:srgbClr val="002060"/>
                </a:solidFill>
                <a:effectLst/>
              </a:rPr>
              <a:t>1.Оқушылардың қажеттілігіне қарай түрлі үйірме жұмыстары мен таңдау курстарын саралап, келер оқу жылына бағдарлама даярлау;</a:t>
            </a:r>
            <a:br>
              <a:rPr lang="kk-KZ" sz="2600" dirty="0" smtClean="0">
                <a:solidFill>
                  <a:srgbClr val="002060"/>
                </a:solidFill>
                <a:effectLst/>
              </a:rPr>
            </a:br>
            <a:r>
              <a:rPr lang="kk-KZ" sz="2600" dirty="0" smtClean="0">
                <a:solidFill>
                  <a:srgbClr val="C00000"/>
                </a:solidFill>
                <a:effectLst/>
              </a:rPr>
              <a:t>2. «Домбыра тартып үйренеміз» күй үйірмесі бойынша қабілеті жоғары,талантты оқушыларды аудандық, облыстық, республикалық деңгейдегі байқауларға қатыстыру;</a:t>
            </a:r>
            <a:br>
              <a:rPr lang="kk-KZ" sz="2600" dirty="0" smtClean="0">
                <a:solidFill>
                  <a:srgbClr val="C00000"/>
                </a:solidFill>
                <a:effectLst/>
              </a:rPr>
            </a:br>
            <a:r>
              <a:rPr lang="kk-KZ" sz="2600" dirty="0" smtClean="0">
                <a:effectLst/>
              </a:rPr>
              <a:t>3.Вокал  үйірмесі бойынша жекеленген оқушыларды халықаралық деңгейдегі байқауларға қатыстыру;</a:t>
            </a:r>
            <a:br>
              <a:rPr lang="kk-KZ" sz="2600" dirty="0" smtClean="0">
                <a:effectLst/>
              </a:rPr>
            </a:br>
            <a:r>
              <a:rPr lang="kk-KZ" sz="2600" dirty="0" smtClean="0">
                <a:solidFill>
                  <a:srgbClr val="C00000"/>
                </a:solidFill>
                <a:effectLst/>
              </a:rPr>
              <a:t>4. «Қарашаңырақ» , «Өлкетану» таңдау курстарының жұмыс жоспарын күрделендіріп, мектеп мұражайын  жаңашыл кейіпке лайықтап жасау, зерттелмеген нысандарды толықтай зерттеп,нәтижесін ғылыми практикалық конференцияларға, байқауларға ұсыну.</a:t>
            </a:r>
            <a:endParaRPr lang="ru-RU" sz="2600" dirty="0">
              <a:solidFill>
                <a:srgbClr val="C0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5457385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07341"/>
            <a:ext cx="8856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2800" dirty="0">
                <a:solidFill>
                  <a:srgbClr val="002060"/>
                </a:solidFill>
              </a:rPr>
              <a:t>«Жарқын жұлдыз» қолданбалы </a:t>
            </a:r>
            <a:r>
              <a:rPr lang="kk-KZ" sz="2800" dirty="0" smtClean="0">
                <a:solidFill>
                  <a:srgbClr val="002060"/>
                </a:solidFill>
              </a:rPr>
              <a:t>курсы  /11оқушы/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3511" y="980728"/>
            <a:ext cx="6180538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/>
              <a:t>Халықаралық «Жас жұлдыз» өнерпаздар  байқауы</a:t>
            </a:r>
          </a:p>
          <a:p>
            <a:r>
              <a:rPr lang="en-US" dirty="0"/>
              <a:t>Y </a:t>
            </a:r>
            <a:r>
              <a:rPr lang="kk-KZ" dirty="0"/>
              <a:t>Халықаралық «</a:t>
            </a:r>
            <a:r>
              <a:rPr lang="en-US" dirty="0"/>
              <a:t>DARA BALA</a:t>
            </a:r>
            <a:r>
              <a:rPr lang="kk-KZ" dirty="0"/>
              <a:t>»</a:t>
            </a:r>
            <a:r>
              <a:rPr lang="en-US" dirty="0"/>
              <a:t> </a:t>
            </a:r>
            <a:r>
              <a:rPr lang="kk-KZ" dirty="0"/>
              <a:t> </a:t>
            </a:r>
            <a:r>
              <a:rPr lang="kk-KZ" dirty="0" smtClean="0"/>
              <a:t>байқауы</a:t>
            </a:r>
            <a:endParaRPr lang="kk-KZ" dirty="0"/>
          </a:p>
          <a:p>
            <a:r>
              <a:rPr lang="kk-KZ" dirty="0" smtClean="0"/>
              <a:t>ІІІ </a:t>
            </a:r>
            <a:r>
              <a:rPr lang="kk-KZ" dirty="0"/>
              <a:t>Республикалық  «Дарабоз» </a:t>
            </a:r>
            <a:r>
              <a:rPr lang="kk-KZ" dirty="0" smtClean="0"/>
              <a:t>байқауы</a:t>
            </a:r>
          </a:p>
          <a:p>
            <a:r>
              <a:rPr lang="kk-KZ" dirty="0" smtClean="0"/>
              <a:t>Республикалық «</a:t>
            </a:r>
            <a:r>
              <a:rPr lang="kk-KZ" dirty="0"/>
              <a:t>BALDAUREN» ән байқауы </a:t>
            </a:r>
            <a:endParaRPr lang="kk-KZ" dirty="0" smtClean="0"/>
          </a:p>
          <a:p>
            <a:r>
              <a:rPr lang="kk-KZ" dirty="0"/>
              <a:t>Республикалық </a:t>
            </a:r>
            <a:r>
              <a:rPr lang="kk-KZ" dirty="0" smtClean="0"/>
              <a:t>«</a:t>
            </a:r>
            <a:r>
              <a:rPr lang="kk-KZ" dirty="0"/>
              <a:t>Абай әлемі</a:t>
            </a:r>
            <a:r>
              <a:rPr lang="kk-KZ" dirty="0" smtClean="0"/>
              <a:t>»</a:t>
            </a:r>
          </a:p>
          <a:p>
            <a:r>
              <a:rPr lang="kk-KZ" dirty="0" smtClean="0"/>
              <a:t>Республикалық «Онлайн жұлдыз» ән байқауы</a:t>
            </a:r>
          </a:p>
          <a:p>
            <a:r>
              <a:rPr lang="kk-KZ" dirty="0" smtClean="0"/>
              <a:t>ІІ Республикалық «Мен бақытты баламын» вокал </a:t>
            </a:r>
          </a:p>
          <a:p>
            <a:r>
              <a:rPr lang="kk-KZ" dirty="0" smtClean="0"/>
              <a:t>Аймақтық Ұлы Жеңіске 75 жыл фестивальі</a:t>
            </a:r>
          </a:p>
          <a:p>
            <a:r>
              <a:rPr lang="kk-KZ" dirty="0" smtClean="0"/>
              <a:t>Аудандық  </a:t>
            </a:r>
            <a:r>
              <a:rPr lang="kk-KZ" dirty="0"/>
              <a:t>Ұлы Жеңістің 75 жылдығына арналған ән  байқау</a:t>
            </a:r>
          </a:p>
          <a:p>
            <a:endParaRPr lang="ru-RU" dirty="0"/>
          </a:p>
          <a:p>
            <a:endParaRPr lang="ru-RU" dirty="0"/>
          </a:p>
          <a:p>
            <a:r>
              <a:rPr lang="kk-KZ" dirty="0" smtClean="0"/>
              <a:t> </a:t>
            </a:r>
            <a:endParaRPr lang="ru-RU" dirty="0"/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4088" y="655413"/>
            <a:ext cx="1974627" cy="1395951"/>
          </a:xfrm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5344" y="980729"/>
            <a:ext cx="1237309" cy="1708160"/>
          </a:xfrm>
        </p:spPr>
      </p:pic>
      <p:pic>
        <p:nvPicPr>
          <p:cNvPr id="2050" name="Picture 2" descr="C:\Users\сауле\Desktop\IY тоқсан\Тоғжан 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699445"/>
            <a:ext cx="1379036" cy="1978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1" descr="C:\Users\сауле\Desktop\2 ток4сан\Аянат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516" y="2204531"/>
            <a:ext cx="1739740" cy="1264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8" descr="C:\Users\сауле\Desktop\2 ток4сан\Мерей (2)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155" y="3140460"/>
            <a:ext cx="1728192" cy="1256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C:\Users\сауле\Desktop\2 ток4сан\Асылжан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177" y="4057740"/>
            <a:ext cx="1522695" cy="1107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5" descr="C:\Users\сауле\Desktop\2 ток4сан\Ерасыл.jpe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7027" y="4803827"/>
            <a:ext cx="1670300" cy="12144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2" descr="C:\Users\сауле\Desktop\2 ток4сан\Аяулым.jpe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8"/>
          <a:stretch/>
        </p:blipFill>
        <p:spPr bwMode="auto">
          <a:xfrm>
            <a:off x="7482785" y="5728774"/>
            <a:ext cx="1609084" cy="109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C:\Users\сауле\Desktop\2 ток4сан\Нурай.jpe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913" y="3651955"/>
            <a:ext cx="1584176" cy="1151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" descr="C:\Users\сауле\Desktop\2 ток4сан\Сағыныш.jpe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500" y="4499092"/>
            <a:ext cx="1691189" cy="12296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" descr="C:\Users\сауле\Desktop\2 ток4сан\Нуртілеу.jpe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913" y="5570645"/>
            <a:ext cx="1697331" cy="1234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7" descr="C:\Users\сауле\Desktop\2 ток4сан\Толганай.jpe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1966" y="5242241"/>
            <a:ext cx="1921154" cy="139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сауле\Desktop\IY тоқсан\Тоғжан 4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0832" y="3671106"/>
            <a:ext cx="1869668" cy="1317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сауле\Desktop\IY тоқсан\Тоғжан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678331"/>
            <a:ext cx="2016224" cy="1412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сауле\Desktop\IY тоқсан\Аяулым 1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481" y="4611324"/>
            <a:ext cx="1337053" cy="1918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104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107213" y="145329"/>
            <a:ext cx="66064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dirty="0">
                <a:solidFill>
                  <a:srgbClr val="002060"/>
                </a:solidFill>
              </a:rPr>
              <a:t>«Өнер </a:t>
            </a:r>
            <a:r>
              <a:rPr lang="kk-KZ" sz="2800" dirty="0" smtClean="0">
                <a:solidFill>
                  <a:srgbClr val="002060"/>
                </a:solidFill>
              </a:rPr>
              <a:t>қарлығаштары» қолданбалы курсы 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4" name="Picture 14" descr="C:\Users\сауле\Desktop\2 ток4сан\Болашақ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1729" y="800255"/>
            <a:ext cx="2398227" cy="1743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1586" y="680617"/>
            <a:ext cx="6180538" cy="2585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 smtClean="0"/>
              <a:t>ІІІ </a:t>
            </a:r>
            <a:r>
              <a:rPr lang="kk-KZ" dirty="0"/>
              <a:t>Республикалық  «Дарабоз» </a:t>
            </a:r>
            <a:r>
              <a:rPr lang="kk-KZ" dirty="0" smtClean="0"/>
              <a:t>байқауы</a:t>
            </a:r>
          </a:p>
          <a:p>
            <a:r>
              <a:rPr lang="kk-KZ" dirty="0" smtClean="0"/>
              <a:t>Республикалық «Мұрагер»</a:t>
            </a:r>
          </a:p>
          <a:p>
            <a:r>
              <a:rPr lang="kk-KZ" dirty="0" smtClean="0"/>
              <a:t>Республикалық «</a:t>
            </a:r>
            <a:r>
              <a:rPr lang="kk-KZ" dirty="0"/>
              <a:t>BALDAUREN» ән байқауы </a:t>
            </a:r>
            <a:endParaRPr lang="kk-KZ" dirty="0" smtClean="0"/>
          </a:p>
          <a:p>
            <a:r>
              <a:rPr lang="kk-KZ" dirty="0" smtClean="0"/>
              <a:t>ІІ Республикалық «Мен бақытты баламын» вокал </a:t>
            </a:r>
          </a:p>
          <a:p>
            <a:r>
              <a:rPr lang="kk-KZ" dirty="0"/>
              <a:t>Республикалық «Күмбірле домбыра»</a:t>
            </a:r>
            <a:endParaRPr lang="ru-RU" dirty="0"/>
          </a:p>
          <a:p>
            <a:r>
              <a:rPr lang="kk-KZ" dirty="0" smtClean="0"/>
              <a:t>Аймақтық Ұлы Жеңіске 75 жыл фестивальі</a:t>
            </a:r>
          </a:p>
          <a:p>
            <a:r>
              <a:rPr lang="kk-KZ" dirty="0" smtClean="0"/>
              <a:t>Аудандық  </a:t>
            </a:r>
            <a:r>
              <a:rPr lang="kk-KZ" dirty="0"/>
              <a:t>Ұлы Жеңістің 75 жылдығына арналған ән  байқау</a:t>
            </a:r>
          </a:p>
          <a:p>
            <a:endParaRPr lang="ru-RU" dirty="0"/>
          </a:p>
          <a:p>
            <a:r>
              <a:rPr lang="kk-KZ" dirty="0" smtClean="0"/>
              <a:t> </a:t>
            </a:r>
            <a:endParaRPr lang="ru-RU" dirty="0"/>
          </a:p>
        </p:txBody>
      </p:sp>
      <p:pic>
        <p:nvPicPr>
          <p:cNvPr id="3074" name="Picture 2" descr="G:\5 сынып тәрбие\2 ток4сан\Айжан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1520" y="1988574"/>
            <a:ext cx="2291007" cy="1665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G:\5 сынып тәрбие\2 ток4сан\Қ.Еркеназ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5805" y="3185383"/>
            <a:ext cx="2462797" cy="1790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G:\5 сынып тәрбие\2 ток4сан\Нурай.jpe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2705" y="4437112"/>
            <a:ext cx="2435649" cy="1770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G:\5 сынып тәрбие\2 ток4сан\Шахназ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4473" y="5569231"/>
            <a:ext cx="1811860" cy="1317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сауле\Desktop\Новая папка\20200513_145732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35" y="4740295"/>
            <a:ext cx="2307778" cy="17532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сауле\Desktop\Новая папка\20200503_18554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5150709"/>
            <a:ext cx="1936199" cy="1392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сауле\Desktop\Новая папка\20200514_19125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94" y="2821482"/>
            <a:ext cx="1150596" cy="1615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сауле\Desktop\Новая папка\20200514_191308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77" y="2654329"/>
            <a:ext cx="1084626" cy="1506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11" descr="C:\Users\сауле\Desktop\Новая папка\20200514_191316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8401" y="3252093"/>
            <a:ext cx="1050495" cy="1488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сауле\Desktop\Новая папка\20200505_085156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2531" y="4437111"/>
            <a:ext cx="1944038" cy="1457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C:\Users\сауле\Desktop\Новая папка\20200514_191324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2654329"/>
            <a:ext cx="1182483" cy="169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сауле\Desktop\Новая папка\20200514_191340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034" y="2684678"/>
            <a:ext cx="1170412" cy="1659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C:\Users\сауле\Desktop\Новая папка\20200514_191355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937" y="3221675"/>
            <a:ext cx="1122775" cy="158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5" descr="C:\Users\сауле\Desktop\Новая папка\20200514_191404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112" y="3407668"/>
            <a:ext cx="1077504" cy="15382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6" descr="C:\Users\сауле\Desktop\Новая папка\20200514_191412.jpg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6180" y="2635116"/>
            <a:ext cx="986871" cy="1391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7" descr="C:\Users\сауле\Desktop\Новая папка\20200514_19142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287" y="3432567"/>
            <a:ext cx="1036513" cy="1456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8" descr="C:\Users\сауле\Desktop\Новая папка\20200514_191430.jpg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5543" y="2648293"/>
            <a:ext cx="927060" cy="1339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9" descr="C:\Users\сауле\Desktop\IY тоқсан\Кәусар 1.jp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04384"/>
            <a:ext cx="1806955" cy="1430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20" descr="C:\Users\сауле\Desktop\IY тоқсан\Айжан .jpg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9289" y="5322605"/>
            <a:ext cx="1792604" cy="130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21" descr="C:\Users\сауле\Desktop\IY тоқсан\FB_IMG_1589310672543.jpg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7376" y="4826592"/>
            <a:ext cx="1954194" cy="1381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1048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609681" y="836712"/>
            <a:ext cx="7593241" cy="57019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kk-KZ" sz="2000" dirty="0" smtClean="0">
                <a:effectLst/>
              </a:rPr>
              <a:t>Республикалық «</a:t>
            </a:r>
            <a:r>
              <a:rPr lang="en-US" sz="2000" dirty="0" smtClean="0">
                <a:effectLst/>
              </a:rPr>
              <a:t>DARA BALA</a:t>
            </a:r>
            <a:r>
              <a:rPr lang="kk-KZ" sz="2000" dirty="0" smtClean="0">
                <a:effectLst/>
              </a:rPr>
              <a:t>»</a:t>
            </a:r>
            <a:br>
              <a:rPr lang="kk-KZ" sz="2000" dirty="0" smtClean="0">
                <a:effectLst/>
              </a:rPr>
            </a:br>
            <a:r>
              <a:rPr lang="kk-KZ" sz="2000" dirty="0" smtClean="0">
                <a:effectLst/>
              </a:rPr>
              <a:t>Республикалық «КҮМБІРЛЕ, ДОМБЫРА»</a:t>
            </a:r>
            <a:endParaRPr lang="ru-RU" sz="2000" dirty="0">
              <a:effectLst/>
            </a:endParaRPr>
          </a:p>
        </p:txBody>
      </p:sp>
      <p:pic>
        <p:nvPicPr>
          <p:cNvPr id="3" name="Объект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04" y="4414755"/>
            <a:ext cx="2545824" cy="1909368"/>
          </a:xfrm>
          <a:prstGeom prst="rect">
            <a:avLst/>
          </a:prstGeom>
        </p:spPr>
      </p:pic>
      <p:pic>
        <p:nvPicPr>
          <p:cNvPr id="4" name="Объект 9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108" y="2098743"/>
            <a:ext cx="1614097" cy="2152129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19996" y="185136"/>
            <a:ext cx="8707705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200" dirty="0"/>
              <a:t>«Күмбірлеген күміс күй</a:t>
            </a:r>
            <a:r>
              <a:rPr lang="kk-KZ" sz="2200" dirty="0" smtClean="0"/>
              <a:t>» және </a:t>
            </a:r>
            <a:r>
              <a:rPr lang="kk-KZ" sz="2200" dirty="0"/>
              <a:t>«Үкілі </a:t>
            </a:r>
            <a:r>
              <a:rPr lang="kk-KZ" sz="2200" dirty="0" smtClean="0"/>
              <a:t>домбыра</a:t>
            </a:r>
            <a:r>
              <a:rPr lang="kk-KZ" sz="2200" dirty="0" smtClean="0"/>
              <a:t>» қолданбалы </a:t>
            </a:r>
            <a:r>
              <a:rPr lang="kk-KZ" sz="2200" dirty="0" smtClean="0"/>
              <a:t>курстары </a:t>
            </a:r>
            <a:endParaRPr lang="ru-RU" sz="2200" dirty="0"/>
          </a:p>
        </p:txBody>
      </p:sp>
      <p:pic>
        <p:nvPicPr>
          <p:cNvPr id="5123" name="Picture 3" descr="C:\Users\сауле\Desktop\IY тоқсан\Аяулым 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522512"/>
            <a:ext cx="1901326" cy="2728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сауле\Desktop\IY тоқсан\Інжу Т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350" y="1851724"/>
            <a:ext cx="2157051" cy="3095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373" y="4250872"/>
            <a:ext cx="2694609" cy="19109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сауле\Desktop\20200514_193712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524172"/>
            <a:ext cx="1536604" cy="2048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сауле\Desktop\Новая папка\20200514_193736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8094" y="3622963"/>
            <a:ext cx="1904113" cy="2538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061048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67744" y="232538"/>
            <a:ext cx="481381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2400" dirty="0">
                <a:solidFill>
                  <a:srgbClr val="002060"/>
                </a:solidFill>
              </a:rPr>
              <a:t>«Жас </a:t>
            </a:r>
            <a:r>
              <a:rPr lang="kk-KZ" sz="2400" dirty="0" smtClean="0">
                <a:solidFill>
                  <a:srgbClr val="002060"/>
                </a:solidFill>
              </a:rPr>
              <a:t>қаламгер» қолданбалы курсы</a:t>
            </a:r>
            <a:endParaRPr lang="ru-RU" sz="2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C:\Users\сауле\Desktop\IY тоқсан\Бидәулет Ерасыл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980728"/>
            <a:ext cx="2448272" cy="1747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сауле\Desktop\IY тоқсан\Ерболат Асылжан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951" y="2541606"/>
            <a:ext cx="2675374" cy="1909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сауле\Desktop\IY тоқсан\Аяулым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8199" y="4633420"/>
            <a:ext cx="3012258" cy="2129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1445" y="715995"/>
            <a:ext cx="2560340" cy="179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790706"/>
            <a:ext cx="2637179" cy="18702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G:\бағдарлама 2019ж\Баспа беті\20191007_11104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9381" y="2873328"/>
            <a:ext cx="1502210" cy="247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G:\бағдарлама 2019ж\Баспа беті\Ұлытау газеті.jpe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38" y="4914468"/>
            <a:ext cx="2799061" cy="1567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C:\Users\сауле\Desktop\Ұлытау өңірі 2019ж 23 қараша №48 (6225).jpeg"/>
          <p:cNvPicPr/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408"/>
          <a:stretch/>
        </p:blipFill>
        <p:spPr bwMode="auto">
          <a:xfrm>
            <a:off x="73901" y="690134"/>
            <a:ext cx="1647760" cy="432078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C:\Users\сауле\Desktop\ап.jpeg"/>
          <p:cNvPicPr/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238" t="55731" r="44203" b="7111"/>
          <a:stretch/>
        </p:blipFill>
        <p:spPr bwMode="auto">
          <a:xfrm>
            <a:off x="1819381" y="719011"/>
            <a:ext cx="1842633" cy="20207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84048595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548680"/>
          </a:xfrm>
        </p:spPr>
        <p:txBody>
          <a:bodyPr/>
          <a:lstStyle/>
          <a:p>
            <a:r>
              <a:rPr lang="kk-KZ" sz="2800" dirty="0" smtClean="0">
                <a:effectLst/>
              </a:rPr>
              <a:t>«Өлкетану» қолданбалы курсы</a:t>
            </a:r>
            <a:endParaRPr lang="ru-RU" sz="2800" dirty="0">
              <a:effectLst/>
            </a:endParaRPr>
          </a:p>
        </p:txBody>
      </p:sp>
      <p:pic>
        <p:nvPicPr>
          <p:cNvPr id="8" name="Рисунок 7" descr="C:\Users\сауле\Desktop\2020 үйірме\20200213_13430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08720"/>
            <a:ext cx="2520280" cy="1885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сауле\Desktop\2020 үйірме\20200213_14590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94" b="50897"/>
          <a:stretch/>
        </p:blipFill>
        <p:spPr bwMode="auto">
          <a:xfrm>
            <a:off x="3059832" y="908720"/>
            <a:ext cx="2304256" cy="179500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0" name="Рисунок 9" descr="C:\Users\сауле\Desktop\2020 үйірме\20200213_150353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296" y="2457895"/>
            <a:ext cx="2736304" cy="2088232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 rot="10800000" flipV="1">
            <a:off x="0" y="2924944"/>
            <a:ext cx="2664296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Мектепішілік ғылыми-практикалық конференцияда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11-сынып оқушысы                        Әбікен Мөлдір 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Икигай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жобасымен   ІІІ орынға ие болды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Рисунок 13" descr="C:\Users\сауле\Desktop\2020 үйірме\FB_IMG_1585627570449.jpg"/>
          <p:cNvPicPr/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686753"/>
            <a:ext cx="2880320" cy="2016969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сауле\Desktop\2020 үйірме\FB_IMG_1585627578841.jpg"/>
          <p:cNvPicPr/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1" y="4173879"/>
            <a:ext cx="3255193" cy="235146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Прямоугольник 12"/>
          <p:cNvSpPr/>
          <p:nvPr/>
        </p:nvSpPr>
        <p:spPr>
          <a:xfrm>
            <a:off x="6188333" y="2791801"/>
            <a:ext cx="25020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dirty="0"/>
              <a:t>Аудандық ғылыми жоба байқауы І орын </a:t>
            </a:r>
            <a:r>
              <a:rPr lang="kk-KZ" dirty="0" smtClean="0"/>
              <a:t>иегері                                        </a:t>
            </a:r>
            <a:r>
              <a:rPr lang="kk-KZ" dirty="0"/>
              <a:t>11-сынып иегері Әбікен Мөлдір</a:t>
            </a:r>
            <a:endParaRPr lang="ru-RU" dirty="0"/>
          </a:p>
          <a:p>
            <a:pPr algn="ctr"/>
            <a:r>
              <a:rPr lang="kk-KZ" dirty="0"/>
              <a:t> </a:t>
            </a:r>
            <a:endParaRPr lang="ru-RU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25" y="4514250"/>
            <a:ext cx="2376264" cy="1670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сауле\Desktop\IMG-20200304-WA0098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5712" y="4984101"/>
            <a:ext cx="2182178" cy="1636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1986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уле\Desktop\2020 үйірме\IMG-20190622-WA0032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137" t="25298"/>
          <a:stretch/>
        </p:blipFill>
        <p:spPr bwMode="auto">
          <a:xfrm>
            <a:off x="84928" y="258452"/>
            <a:ext cx="3478960" cy="37466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767044" y="5733256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dirty="0"/>
              <a:t>Республикалық «Нұрталап» ән байқауының бас жүлде иегерлері</a:t>
            </a:r>
            <a:endParaRPr lang="ru-RU" dirty="0"/>
          </a:p>
        </p:txBody>
      </p:sp>
      <p:pic>
        <p:nvPicPr>
          <p:cNvPr id="4" name="Рисунок 3" descr="C:\Users\сауле\Desktop\2020 үйірме\IMG-20190622-WA0031.jpg"/>
          <p:cNvPicPr/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644" r="1" b="39560"/>
          <a:stretch/>
        </p:blipFill>
        <p:spPr bwMode="auto">
          <a:xfrm>
            <a:off x="3563888" y="1205631"/>
            <a:ext cx="5163185" cy="40551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19666069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C:\Users\сауле\Desktop\2020 үйірме\20191003_114904.jpg"/>
          <p:cNvPicPr/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663"/>
          <a:stretch/>
        </p:blipFill>
        <p:spPr bwMode="auto">
          <a:xfrm>
            <a:off x="395536" y="260648"/>
            <a:ext cx="3674924" cy="21833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C:\Users\сауле\Desktop\2020 үйірме\20191003_121159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471"/>
          <a:stretch/>
        </p:blipFill>
        <p:spPr bwMode="auto">
          <a:xfrm>
            <a:off x="376736" y="3348245"/>
            <a:ext cx="3435861" cy="23762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79512" y="2760512"/>
            <a:ext cx="38909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Жолдыбай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Гулназ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,Дүкман Сабина мектепішілік 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Отбасы күні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мерекесінде</a:t>
            </a:r>
            <a:endParaRPr kumimoji="0" lang="kk-K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-539310" y="5883131"/>
            <a:ext cx="554461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sz="1600" dirty="0"/>
              <a:t>Трио </a:t>
            </a:r>
            <a:endParaRPr lang="kk-KZ" sz="1600" dirty="0" smtClean="0"/>
          </a:p>
          <a:p>
            <a:pPr algn="ctr"/>
            <a:r>
              <a:rPr lang="kk-KZ" sz="1600" dirty="0" smtClean="0"/>
              <a:t>Мұханбетжан </a:t>
            </a:r>
            <a:r>
              <a:rPr lang="kk-KZ" sz="1600" dirty="0"/>
              <a:t>Ш, Арыстанбай </a:t>
            </a:r>
            <a:r>
              <a:rPr lang="kk-KZ" sz="1600" dirty="0" smtClean="0"/>
              <a:t>Н, Абдрахманова </a:t>
            </a:r>
            <a:r>
              <a:rPr lang="kk-KZ" sz="1600" dirty="0"/>
              <a:t>Н</a:t>
            </a:r>
            <a:endParaRPr lang="ru-RU" sz="1600" dirty="0"/>
          </a:p>
        </p:txBody>
      </p:sp>
      <p:pic>
        <p:nvPicPr>
          <p:cNvPr id="9" name="Рисунок 8" descr="C:\Users\сауле\Desktop\2020 үйірме\20191003_121526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31385"/>
          <a:stretch/>
        </p:blipFill>
        <p:spPr bwMode="auto">
          <a:xfrm>
            <a:off x="5148064" y="228600"/>
            <a:ext cx="3262644" cy="197626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168316" y="2210015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sz="1600" dirty="0"/>
              <a:t>Айтбайұлы Н, Қыдырәлі Т, </a:t>
            </a:r>
            <a:endParaRPr lang="kk-KZ" sz="1600" dirty="0" smtClean="0"/>
          </a:p>
          <a:p>
            <a:r>
              <a:rPr lang="kk-KZ" sz="1600" dirty="0" smtClean="0"/>
              <a:t>Елеусизова </a:t>
            </a:r>
            <a:r>
              <a:rPr lang="kk-KZ" sz="1600" dirty="0"/>
              <a:t>М, Жомартұлы А</a:t>
            </a:r>
            <a:endParaRPr lang="ru-RU" sz="1600" dirty="0"/>
          </a:p>
        </p:txBody>
      </p:sp>
      <p:pic>
        <p:nvPicPr>
          <p:cNvPr id="11" name="Рисунок 10" descr="C:\Users\сауле\Desktop\2020 үйірме\20200131_130547.jpg"/>
          <p:cNvPicPr/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9006" y="3324146"/>
            <a:ext cx="3071702" cy="2303326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4788024" y="586801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dirty="0"/>
              <a:t>Балдырғандар тобы мектепішілік іс-шарада </a:t>
            </a:r>
            <a:endParaRPr lang="ru-RU" dirty="0"/>
          </a:p>
          <a:p>
            <a:r>
              <a:rPr lang="kk-KZ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072827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уле\Desktop\2020 үйірме\20191213_174229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3203565" cy="250957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0" y="281306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dirty="0"/>
              <a:t>Шардарбек Н мен Қыдырәлі </a:t>
            </a:r>
            <a:r>
              <a:rPr lang="kk-KZ" dirty="0" smtClean="0"/>
              <a:t>А</a:t>
            </a:r>
          </a:p>
          <a:p>
            <a:pPr algn="ctr"/>
            <a:r>
              <a:rPr lang="kk-KZ" dirty="0" smtClean="0"/>
              <a:t> </a:t>
            </a:r>
            <a:r>
              <a:rPr lang="kk-KZ" dirty="0"/>
              <a:t>«Тәуелсіздік тұғырым» іс-шарасында</a:t>
            </a:r>
            <a:endParaRPr lang="ru-RU" dirty="0"/>
          </a:p>
        </p:txBody>
      </p:sp>
      <p:pic>
        <p:nvPicPr>
          <p:cNvPr id="4" name="Рисунок 3" descr="C:\Users\сауле\Desktop\2020 үйірме\20191213_174416.jpg"/>
          <p:cNvPicPr/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801" t="17451" b="10803"/>
          <a:stretch/>
        </p:blipFill>
        <p:spPr bwMode="auto">
          <a:xfrm>
            <a:off x="288903" y="3459398"/>
            <a:ext cx="3547124" cy="221581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223535" y="586709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dirty="0"/>
              <a:t> Дуэт Сәмет Е, Қыдырәлі Е   </a:t>
            </a:r>
            <a:endParaRPr lang="kk-KZ" dirty="0" smtClean="0"/>
          </a:p>
          <a:p>
            <a:pPr algn="ctr"/>
            <a:r>
              <a:rPr lang="kk-KZ" dirty="0" smtClean="0"/>
              <a:t>«</a:t>
            </a:r>
            <a:r>
              <a:rPr lang="kk-KZ" dirty="0"/>
              <a:t>Тәттім-тәттім» әнімен</a:t>
            </a:r>
            <a:endParaRPr lang="ru-RU" dirty="0"/>
          </a:p>
        </p:txBody>
      </p:sp>
      <p:pic>
        <p:nvPicPr>
          <p:cNvPr id="6" name="Рисунок 5" descr="C:\Users\сауле\Desktop\2020 үйірме\20191213_175203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969" t="14701"/>
          <a:stretch/>
        </p:blipFill>
        <p:spPr bwMode="auto">
          <a:xfrm>
            <a:off x="4572000" y="182361"/>
            <a:ext cx="3262638" cy="25158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" name="Rectangle 3"/>
          <p:cNvSpPr>
            <a:spLocks noChangeArrowheads="1"/>
          </p:cNvSpPr>
          <p:nvPr/>
        </p:nvSpPr>
        <p:spPr bwMode="auto">
          <a:xfrm rot="10800000" flipV="1">
            <a:off x="4591162" y="2813066"/>
            <a:ext cx="3437221" cy="3385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Абдрахманова Н 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Қазағым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kk-KZ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әнімен</a:t>
            </a:r>
            <a:endParaRPr kumimoji="0" lang="kk-KZ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Рисунок 9" descr="C:\Users\сауле\Desktop\2020 үйірме\20200213_123159.jpg"/>
          <p:cNvPicPr/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9138"/>
          <a:stretch/>
        </p:blipFill>
        <p:spPr bwMode="auto">
          <a:xfrm>
            <a:off x="5076056" y="3340223"/>
            <a:ext cx="3651299" cy="25268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5674436" y="6005590"/>
            <a:ext cx="30350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/>
              <a:t>«Ұстаздар күні» мерекесінде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0871052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уле\Desktop\2020 үйірме\IMG-20191124-WA0168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265" y="352425"/>
            <a:ext cx="3238640" cy="242850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3995936" y="167759"/>
            <a:ext cx="43573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dirty="0"/>
              <a:t>ІІІ Республикалық «Дарабоз» байқауында </a:t>
            </a:r>
            <a:endParaRPr lang="ru-RU" dirty="0"/>
          </a:p>
        </p:txBody>
      </p:sp>
      <p:pic>
        <p:nvPicPr>
          <p:cNvPr id="4" name="Рисунок 3" descr="C:\Users\сауле\Desktop\2020 үйірме\IMG-20191124-WA0116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932101"/>
            <a:ext cx="3232006" cy="229735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 descr="C:\Users\сауле\Desktop\2020 үйірме\IMG-20191124-WA0012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9870" y="1189550"/>
            <a:ext cx="2203576" cy="303153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сауле\Desktop\2020 үйірме\IMG-20191124-WA0121.jpg"/>
          <p:cNvPicPr/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84984"/>
            <a:ext cx="3062465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C:\Users\сауле\Desktop\2020 үйірме\IMG-20191124-WA0164.jpg"/>
          <p:cNvPicPr/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39508"/>
          <a:stretch/>
        </p:blipFill>
        <p:spPr bwMode="auto">
          <a:xfrm>
            <a:off x="2826311" y="4948310"/>
            <a:ext cx="2465189" cy="187190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C:\Users\сауле\Desktop\2020 үйірме\IMG-20191124-WA0078.jpg"/>
          <p:cNvPicPr/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4609" y="3729389"/>
            <a:ext cx="1997791" cy="272394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341243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сауле\Desktop\2020 үйірме\20200114_01574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2532817" cy="26619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7148" y="2967334"/>
            <a:ext cx="33843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k-KZ" dirty="0"/>
              <a:t>«Мектепішілік дарындылар шеруінде»</a:t>
            </a:r>
            <a:endParaRPr lang="ru-RU" dirty="0"/>
          </a:p>
          <a:p>
            <a:pPr algn="ctr"/>
            <a:r>
              <a:rPr lang="kk-KZ" dirty="0"/>
              <a:t>Дуэт Қыдырәлі Айжан мен Абдрахманова Нұрай</a:t>
            </a:r>
            <a:endParaRPr lang="ru-RU" dirty="0"/>
          </a:p>
        </p:txBody>
      </p:sp>
      <p:pic>
        <p:nvPicPr>
          <p:cNvPr id="4" name="Рисунок 3" descr="C:\Users\сауле\Desktop\2020 үйірме\20200213_122129.jpg"/>
          <p:cNvPicPr/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4185"/>
          <a:stretch/>
        </p:blipFill>
        <p:spPr bwMode="auto">
          <a:xfrm>
            <a:off x="204755" y="4168226"/>
            <a:ext cx="3220779" cy="212885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-470856" y="621166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kk-KZ" dirty="0"/>
              <a:t>Қайырымыдылық </a:t>
            </a:r>
            <a:r>
              <a:rPr lang="kk-KZ" dirty="0" smtClean="0"/>
              <a:t>акциясы</a:t>
            </a:r>
          </a:p>
          <a:p>
            <a:pPr algn="ctr"/>
            <a:r>
              <a:rPr lang="kk-KZ" dirty="0" smtClean="0"/>
              <a:t> </a:t>
            </a:r>
            <a:r>
              <a:rPr lang="kk-KZ" dirty="0"/>
              <a:t>Абдрахманова Нұрай</a:t>
            </a:r>
            <a:endParaRPr lang="ru-RU" dirty="0"/>
          </a:p>
        </p:txBody>
      </p:sp>
      <p:pic>
        <p:nvPicPr>
          <p:cNvPr id="6" name="Рисунок 5" descr="C:\Users\сауле\Desktop\2020 үйірме\20200220_15361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74"/>
          <a:stretch/>
        </p:blipFill>
        <p:spPr bwMode="auto">
          <a:xfrm>
            <a:off x="4211960" y="163463"/>
            <a:ext cx="3763570" cy="266620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145" name="Рисунок 18" descr="Описание: C:\Users\сауле\Desktop\2020 үйірме\20200218_130825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5954" y="3352889"/>
            <a:ext cx="3665440" cy="274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3635896" y="2829669"/>
            <a:ext cx="5508104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Ақтөбе қаласында өткен Республикалық ән байқауының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k-K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ІІ орын иегерлері</a:t>
            </a:r>
            <a:endParaRPr kumimoji="0" lang="kk-K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00491" y="609993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k-KZ" dirty="0"/>
              <a:t>Ақтөбе қаласында өткен Республикалық ән байқауының І орын жүлдегерлері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412431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4904" y="2852936"/>
            <a:ext cx="8748464" cy="1656184"/>
          </a:xfrm>
        </p:spPr>
        <p:txBody>
          <a:bodyPr/>
          <a:lstStyle/>
          <a:p>
            <a:pPr algn="l">
              <a:lnSpc>
                <a:spcPct val="100000"/>
              </a:lnSpc>
            </a:pPr>
            <a:r>
              <a:rPr lang="kk-KZ" sz="2800" dirty="0" smtClean="0">
                <a:effectLst/>
              </a:rPr>
              <a:t>                         Анықталған мәселелер...</a:t>
            </a:r>
            <a:br>
              <a:rPr lang="kk-KZ" sz="2800" dirty="0" smtClean="0">
                <a:effectLst/>
              </a:rPr>
            </a:br>
            <a:r>
              <a:rPr lang="kk-KZ" sz="2800" dirty="0" smtClean="0">
                <a:effectLst/>
              </a:rPr>
              <a:t/>
            </a:r>
            <a:br>
              <a:rPr lang="kk-KZ" sz="2800" dirty="0" smtClean="0">
                <a:effectLst/>
              </a:rPr>
            </a:br>
            <a:r>
              <a:rPr lang="kk-KZ" sz="2400" dirty="0" smtClean="0">
                <a:effectLst/>
              </a:rPr>
              <a:t>1.Мектепте музыкалық аспаптардың жетіспеушілігі; /домбыра, түрлі ұрмалы-соқпалы аспаптар, үрлемелі аспаптар  т.б/</a:t>
            </a:r>
            <a:br>
              <a:rPr lang="kk-KZ" sz="2400" dirty="0" smtClean="0">
                <a:effectLst/>
              </a:rPr>
            </a:br>
            <a:r>
              <a:rPr lang="kk-KZ" sz="2400" dirty="0" smtClean="0">
                <a:effectLst/>
              </a:rPr>
              <a:t>2.Өлкетану жұмысына қатысты құрал-жабдықтардың жоқтығы;</a:t>
            </a:r>
            <a:br>
              <a:rPr lang="kk-KZ" sz="2400" dirty="0" smtClean="0">
                <a:effectLst/>
              </a:rPr>
            </a:br>
            <a:r>
              <a:rPr lang="kk-KZ" sz="2400" dirty="0" smtClean="0">
                <a:effectLst/>
              </a:rPr>
              <a:t>/саяхат жасауға қажетті құралдар/</a:t>
            </a:r>
            <a:br>
              <a:rPr lang="kk-KZ" sz="2400" dirty="0" smtClean="0">
                <a:effectLst/>
              </a:rPr>
            </a:br>
            <a:r>
              <a:rPr lang="kk-KZ" sz="2400" dirty="0" smtClean="0">
                <a:effectLst/>
              </a:rPr>
              <a:t>3.Оқушыларды түрлі байқауларды апарып,алып келуге </a:t>
            </a:r>
            <a:br>
              <a:rPr lang="kk-KZ" sz="2400" dirty="0" smtClean="0">
                <a:effectLst/>
              </a:rPr>
            </a:br>
            <a:r>
              <a:rPr lang="kk-KZ" sz="2400" dirty="0" smtClean="0">
                <a:effectLst/>
              </a:rPr>
              <a:t>көліктің жоқтығы;</a:t>
            </a:r>
            <a:br>
              <a:rPr lang="kk-KZ" sz="2400" dirty="0" smtClean="0">
                <a:effectLst/>
              </a:rPr>
            </a:br>
            <a:r>
              <a:rPr lang="kk-KZ" sz="2400" dirty="0" smtClean="0">
                <a:effectLst/>
              </a:rPr>
              <a:t>4. Баспа беттеріне жұмыстардың шығарылуына жағдай туғызу.</a:t>
            </a:r>
            <a:r>
              <a:rPr lang="kk-KZ" sz="2800" dirty="0" smtClean="0">
                <a:effectLst/>
              </a:rPr>
              <a:t/>
            </a:r>
            <a:br>
              <a:rPr lang="kk-KZ" sz="2800" dirty="0" smtClean="0">
                <a:effectLst/>
              </a:rPr>
            </a:br>
            <a:endParaRPr lang="ru-RU" sz="28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03554379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2253" y="335846"/>
            <a:ext cx="8964488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2800" b="1" dirty="0" smtClean="0"/>
              <a:t> </a:t>
            </a:r>
            <a:r>
              <a:rPr lang="kk-KZ" sz="2400" b="1" dirty="0" smtClean="0"/>
              <a:t>Алдағы </a:t>
            </a:r>
            <a:r>
              <a:rPr lang="kk-KZ" sz="2400" b="1" dirty="0"/>
              <a:t>оқу жылында атқарылар жұмыс жоспарлары</a:t>
            </a:r>
            <a:r>
              <a:rPr lang="kk-KZ" sz="2400" dirty="0"/>
              <a:t/>
            </a:r>
            <a:br>
              <a:rPr lang="kk-KZ" sz="2400" dirty="0"/>
            </a:br>
            <a:r>
              <a:rPr lang="kk-KZ" sz="2400" dirty="0"/>
              <a:t/>
            </a:r>
            <a:br>
              <a:rPr lang="kk-KZ" sz="2400" dirty="0"/>
            </a:br>
            <a:r>
              <a:rPr lang="kk-KZ" sz="2400" dirty="0"/>
              <a:t>1.Оқушылардың қажеттілігіне қарай түрлі үйірме жұмыстары мен таңдау курстарын саралап, келер оқу жылына бағдарлама даярлау;</a:t>
            </a:r>
            <a:br>
              <a:rPr lang="kk-KZ" sz="2400" dirty="0"/>
            </a:br>
            <a:r>
              <a:rPr lang="kk-KZ" sz="2400" dirty="0"/>
              <a:t>2. «Домбыра тартып үйренеміз» күй үйірмесі бойынша </a:t>
            </a:r>
            <a:r>
              <a:rPr lang="kk-KZ" sz="2400" dirty="0" smtClean="0"/>
              <a:t>жұмыс түрлерін өзгертіп,жаңғырту.</a:t>
            </a:r>
            <a:r>
              <a:rPr lang="kk-KZ" sz="2400" dirty="0"/>
              <a:t/>
            </a:r>
            <a:br>
              <a:rPr lang="kk-KZ" sz="2400" dirty="0"/>
            </a:br>
            <a:r>
              <a:rPr lang="kk-KZ" sz="2400" dirty="0"/>
              <a:t>3.Вокал  үйірмесі бойынша жекеленген оқушыларды халықаралық деңгейдегі байқауларға қатыстыру;</a:t>
            </a:r>
            <a:br>
              <a:rPr lang="kk-KZ" sz="2400" dirty="0"/>
            </a:br>
            <a:r>
              <a:rPr lang="kk-KZ" sz="2400" dirty="0"/>
              <a:t>4. </a:t>
            </a:r>
            <a:r>
              <a:rPr lang="kk-KZ" sz="2400" dirty="0" smtClean="0"/>
              <a:t> «</a:t>
            </a:r>
            <a:r>
              <a:rPr lang="kk-KZ" sz="2400" dirty="0"/>
              <a:t>Өлкетану» таңдау курстарының </a:t>
            </a:r>
            <a:r>
              <a:rPr lang="kk-KZ" sz="2400" dirty="0" smtClean="0"/>
              <a:t>жұмысын туризм саласымен біріктіре отырып,жұмыс жоспарын жаңдандыру.</a:t>
            </a:r>
          </a:p>
          <a:p>
            <a:r>
              <a:rPr lang="kk-KZ" sz="2400" dirty="0" smtClean="0"/>
              <a:t>5. «Жас қаламгер» қолданбалы курсы бойынша , мақалалардың баспа беттеріне дер кезінде шығарылуына жағдай қарастыру.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9666069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733</TotalTime>
  <Words>834</Words>
  <Application>Microsoft Office PowerPoint</Application>
  <PresentationFormat>Экран (4:3)</PresentationFormat>
  <Paragraphs>210</Paragraphs>
  <Slides>40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41" baseType="lpstr">
      <vt:lpstr>Исполнительная</vt:lpstr>
      <vt:lpstr>Презентация PowerPoint</vt:lpstr>
      <vt:lpstr>«Үйірме-балалар үшін тәрбиенің басты құралы»</vt:lpstr>
      <vt:lpstr>2018-2019 оқу жылы</vt:lpstr>
      <vt:lpstr>Екі ішектің бірін қатты, Бірін сәл- сәл  кем бұра. Нағыз қазақ, қазақ емес, Нағыз қазақ домбыра.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«Айналайын» әншілер тобы</vt:lpstr>
      <vt:lpstr>Мектепішілік  шаралар</vt:lpstr>
      <vt:lpstr>Тірек мектебі мен магниттік мектептер арасында өткізілген  «Көңілім әнді ұғады» ән байқауы</vt:lpstr>
      <vt:lpstr>Республикалық  «Қазақстан үміті»  жас өнерпаздар байқауы</vt:lpstr>
      <vt:lpstr>Республикалық  «Сарын» байқауы</vt:lpstr>
      <vt:lpstr>І-ші Республикалық  «NEW STARS» конкурсы</vt:lpstr>
      <vt:lpstr>«Аялы маған алақаны анамның» атты балалар мен жасөспірімдер арасында өткен республикалық байқауы</vt:lpstr>
      <vt:lpstr>Аудандық  «Жастар жырлайды» айтыс өнері</vt:lpstr>
      <vt:lpstr>«Ізденген жетер мұратқа»</vt:lpstr>
      <vt:lpstr>Презентация PowerPoint</vt:lpstr>
      <vt:lpstr>Тірек мектептері мен магниттік мектептер арасында өткізілген «Ғылым әлеміне ұмтылыс» аймақтық ғылыми практикалық конференция   </vt:lpstr>
      <vt:lpstr>Үйірме,таңдау курстарының нәтижелері</vt:lpstr>
      <vt:lpstr>Презентация PowerPoint</vt:lpstr>
      <vt:lpstr>Презентация PowerPoint</vt:lpstr>
      <vt:lpstr>Шәкірт жеңісі-ұстаз жемісі</vt:lpstr>
      <vt:lpstr>Презентация PowerPoint</vt:lpstr>
      <vt:lpstr>Алдағы оқу жылында атқарылар жұмыс жоспарлары  1.Оқушылардың қажеттілігіне қарай түрлі үйірме жұмыстары мен таңдау курстарын саралап, келер оқу жылына бағдарлама даярлау; 2. «Домбыра тартып үйренеміз» күй үйірмесі бойынша қабілеті жоғары,талантты оқушыларды аудандық, облыстық, республикалық деңгейдегі байқауларға қатыстыру; 3.Вокал  үйірмесі бойынша жекеленген оқушыларды халықаралық деңгейдегі байқауларға қатыстыру; 4. «Қарашаңырақ» , «Өлкетану» таңдау курстарының жұмыс жоспарын күрделендіріп, мектеп мұражайын  жаңашыл кейіпке лайықтап жасау, зерттелмеген нысандарды толықтай зерттеп,нәтижесін ғылыми практикалық конференцияларға, байқауларға ұсыну.</vt:lpstr>
      <vt:lpstr>2019-2020 оқу жылы</vt:lpstr>
      <vt:lpstr>Презентация PowerPoint</vt:lpstr>
      <vt:lpstr>Презентация PowerPoint</vt:lpstr>
      <vt:lpstr>Презентация PowerPoint</vt:lpstr>
      <vt:lpstr>Республикалық «DARA BALA» Республикалық «КҮМБІРЛЕ, ДОМБЫРА»</vt:lpstr>
      <vt:lpstr>Презентация PowerPoint</vt:lpstr>
      <vt:lpstr>«Өлкетану» қолданбалы курсы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Анықталған мәселелер...  1.Мектепте музыкалық аспаптардың жетіспеушілігі; /домбыра, түрлі ұрмалы-соқпалы аспаптар, үрлемелі аспаптар  т.б/ 2.Өлкетану жұмысына қатысты құрал-жабдықтардың жоқтығы; /саяхат жасауға қажетті құралдар/ 3.Оқушыларды түрлі байқауларды апарып,алып келуге  көліктің жоқтығы; 4. Баспа беттеріне жұмыстардың шығарылуына жағдай туғызу.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сауле</dc:creator>
  <cp:lastModifiedBy>сауле</cp:lastModifiedBy>
  <cp:revision>57</cp:revision>
  <cp:lastPrinted>2019-04-23T05:51:14Z</cp:lastPrinted>
  <dcterms:created xsi:type="dcterms:W3CDTF">2019-04-19T10:38:34Z</dcterms:created>
  <dcterms:modified xsi:type="dcterms:W3CDTF">2020-05-14T14:45:19Z</dcterms:modified>
</cp:coreProperties>
</file>