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18" Type="http://schemas.openxmlformats.org/officeDocument/2006/relationships/image" Target="../media/image27.jpeg"/><Relationship Id="rId3" Type="http://schemas.openxmlformats.org/officeDocument/2006/relationships/image" Target="../media/image12.jpeg"/><Relationship Id="rId21" Type="http://schemas.openxmlformats.org/officeDocument/2006/relationships/image" Target="../media/image30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17" Type="http://schemas.openxmlformats.org/officeDocument/2006/relationships/image" Target="../media/image26.jpeg"/><Relationship Id="rId2" Type="http://schemas.openxmlformats.org/officeDocument/2006/relationships/image" Target="../media/image11.jpeg"/><Relationship Id="rId16" Type="http://schemas.openxmlformats.org/officeDocument/2006/relationships/image" Target="../media/image25.jpeg"/><Relationship Id="rId20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5" Type="http://schemas.openxmlformats.org/officeDocument/2006/relationships/image" Target="../media/image24.jpeg"/><Relationship Id="rId10" Type="http://schemas.openxmlformats.org/officeDocument/2006/relationships/image" Target="../media/image19.jpeg"/><Relationship Id="rId19" Type="http://schemas.openxmlformats.org/officeDocument/2006/relationships/image" Target="../media/image28.pn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404664"/>
            <a:ext cx="6336704" cy="2088232"/>
          </a:xfrm>
        </p:spPr>
        <p:txBody>
          <a:bodyPr>
            <a:noAutofit/>
          </a:bodyPr>
          <a:lstStyle/>
          <a:p>
            <a:pPr algn="l"/>
            <a:r>
              <a:rPr lang="kk-K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Тлеуова Дания Алтоновна</a:t>
            </a:r>
            <a:r>
              <a:rPr lang="kk-KZ" sz="1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1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Білімі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: Жоғары, Ақтөбе педагогика  институты -1988жыл</a:t>
            </a:r>
            <a:br>
              <a:rPr lang="kk-KZ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Лауазымы: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математика - физика пәндері мұғалімі</a:t>
            </a:r>
            <a:br>
              <a:rPr lang="kk-KZ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Жалпы еңбек өтілі: 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30 жыл</a:t>
            </a:r>
            <a:br>
              <a:rPr lang="kk-KZ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Санаты:  </a:t>
            </a:r>
            <a:r>
              <a:rPr lang="kk-KZ" sz="1600" dirty="0" smtClean="0">
                <a:latin typeface="Times New Roman" pitchFamily="18" charset="0"/>
                <a:cs typeface="Times New Roman" pitchFamily="18" charset="0"/>
              </a:rPr>
              <a:t>біліктілігі жоғары деңгейдегі жоғарғы санатты математика пәні мұғалімі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1400" dirty="0" smtClean="0"/>
              <a:t/>
            </a:r>
            <a:br>
              <a:rPr lang="kk-KZ" sz="1400" dirty="0" smtClean="0"/>
            </a:br>
            <a:endParaRPr lang="af-ZA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204864"/>
            <a:ext cx="8496944" cy="4248472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kk-KZ" sz="7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Жетістіктері: </a:t>
            </a:r>
          </a:p>
          <a:p>
            <a:pPr algn="l">
              <a:buFont typeface="Wingdings" pitchFamily="2" charset="2"/>
              <a:buChar char="Ø"/>
            </a:pPr>
            <a:r>
              <a:rPr lang="kk-KZ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«Алғыс хат» Ақтөбе Дарын қосымша білім беру орталығы;</a:t>
            </a:r>
            <a:endParaRPr lang="af-ZA" sz="7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Ø"/>
            </a:pPr>
            <a:r>
              <a:rPr lang="kk-KZ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Математика пәні мұғалімдері арасында ұйымдастырылған облыстық педагогикалық олимпиадада терең білімі мен кәсіби шеберлі үшін, ІІІ дәрежелі диплом.  АОҒТО</a:t>
            </a:r>
            <a:endParaRPr lang="af-ZA" sz="7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Ø"/>
            </a:pPr>
            <a:r>
              <a:rPr lang="kk-KZ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«Ustudy» Ақтөбе аймақтық тестілеу орталығымен бірлесе өткізген Педагогикалық олимпиадада математика пәні бойынша кәсіби білімін көрсеткені үшін, ІІ дәрежелі диплом. </a:t>
            </a:r>
          </a:p>
          <a:p>
            <a:pPr algn="l">
              <a:buFont typeface="Wingdings" pitchFamily="2" charset="2"/>
              <a:buChar char="Ø"/>
            </a:pPr>
            <a:r>
              <a:rPr lang="kk-KZ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«Қазақстан ұстаздары» қоғамымен ұйымдастырылған «математика» пәні бойынша мұғалімдерге арналған республикалық қашықтық олимпиадасы   І дәрежелі диплом, </a:t>
            </a:r>
          </a:p>
          <a:p>
            <a:pPr algn="l">
              <a:buFont typeface="Wingdings" pitchFamily="2" charset="2"/>
              <a:buChar char="Ø"/>
            </a:pPr>
            <a:r>
              <a:rPr lang="kk-KZ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Құрмет грамотасы,  Қазақстан орта мектебі, республикалық ғылыми әдістемелік журналы редакциясы, </a:t>
            </a:r>
            <a:endParaRPr lang="af-ZA" sz="7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Ø"/>
            </a:pPr>
            <a:r>
              <a:rPr lang="kk-KZ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Республикалық Ұлттық Интернет Олимпиадасына жеңімпаз оқушылар дайындап, жас ұрпақтың интеллектуалдық дамуына, білімін шыңдауына ықпал еткені үшін алғыс хат және мұғалімдерге арналған олимпиадаға қатысып, ІІ дәрежелі диплом. </a:t>
            </a:r>
            <a:endParaRPr lang="af-ZA" sz="7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Ø"/>
            </a:pPr>
            <a:r>
              <a:rPr lang="kk-KZ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Республикалық «Ұстаз тілегі» сайтта жұмыстары  жарияланып   сертификаттар, «Алғыс хат» және «Құрмет грамотасы»</a:t>
            </a:r>
            <a:endParaRPr lang="af-ZA" sz="7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af-ZA" sz="72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l"/>
            <a:endParaRPr lang="kk-KZ" sz="5600" dirty="0" smtClean="0"/>
          </a:p>
          <a:p>
            <a:pPr lvl="0" algn="l"/>
            <a:endParaRPr lang="kk-KZ" sz="5600" dirty="0" smtClean="0"/>
          </a:p>
          <a:p>
            <a:pPr lvl="0" algn="l"/>
            <a:endParaRPr lang="kk-KZ" sz="5600" dirty="0" smtClean="0"/>
          </a:p>
          <a:p>
            <a:pPr lvl="0" algn="l"/>
            <a:endParaRPr lang="kk-KZ" sz="5600" dirty="0" smtClean="0"/>
          </a:p>
          <a:p>
            <a:pPr lvl="0" algn="l"/>
            <a:endParaRPr lang="kk-KZ" sz="5600" dirty="0" smtClean="0"/>
          </a:p>
          <a:p>
            <a:pPr lvl="0" algn="l"/>
            <a:r>
              <a:rPr lang="kk-KZ" sz="5600" dirty="0" smtClean="0"/>
              <a:t>Республикалық «Қазақстан орта мектебі» журналы, №7-8 «Математика пәнін жаңаша оқытудың тиімділігі» мақала; «Рационал сандарды координаталық түзудің көмегімен қосу»  сабақ жоспары; </a:t>
            </a:r>
          </a:p>
          <a:p>
            <a:pPr lvl="0" algn="l"/>
            <a:r>
              <a:rPr lang="kk-KZ" sz="5600" dirty="0" smtClean="0"/>
              <a:t>«Жаңа білімге заманауи көзқарас» конференция  материалы электронды ортаға енді. «Жастар және ғылым: бүгіні мен келешегі» конференция. «Жан - жақты тұлға біздің болашағымыздың жарқын кепілі» мақаласымен  «Молодежь и наука: реальность и будущее» </a:t>
            </a:r>
            <a:endParaRPr lang="af-ZA" sz="5600" dirty="0" smtClean="0"/>
          </a:p>
          <a:p>
            <a:pPr lvl="0" algn="l"/>
            <a:r>
              <a:rPr lang="kk-KZ" sz="5600" dirty="0" smtClean="0"/>
              <a:t>«Оқыту технологиялары  -  сапалы білім негізі» баяндама  халықаралық ғылыми практикалық конференция жинағы,</a:t>
            </a:r>
            <a:endParaRPr lang="af-ZA" sz="5600" dirty="0" smtClean="0"/>
          </a:p>
          <a:p>
            <a:pPr lvl="0" algn="l"/>
            <a:endParaRPr lang="af-ZA" sz="5600" dirty="0" smtClean="0"/>
          </a:p>
          <a:p>
            <a:pPr lvl="0" algn="l"/>
            <a:r>
              <a:rPr lang="kk-KZ" sz="5600" dirty="0" smtClean="0"/>
              <a:t>«Математика және информатика пәндерін оқыту әдістемесі» , «Стандартты емес теңдеулер мен теңсіздіктерді шешуді оқыту»  әдістемелік құралдары; </a:t>
            </a:r>
            <a:endParaRPr lang="af-ZA" sz="5600" dirty="0" smtClean="0"/>
          </a:p>
          <a:p>
            <a:pPr lvl="0" algn="l"/>
            <a:r>
              <a:rPr lang="kk-KZ" sz="5600" dirty="0" smtClean="0"/>
              <a:t>Облыстық семинар   «Жаңартылған білім мазмұны -болашаққа бағдарлану» «Мен таңдайтын мамандық» коучинг сессия,  «Рефлекциялар топтамасы» коучинг практикум, </a:t>
            </a:r>
            <a:endParaRPr lang="af-ZA" sz="5600" dirty="0" smtClean="0"/>
          </a:p>
          <a:p>
            <a:pPr algn="l"/>
            <a:r>
              <a:rPr lang="kk-KZ" sz="5600" dirty="0" smtClean="0"/>
              <a:t>«Қазақстан ұстаздары» қоғамымен ұйымдастырылған «математика» пәні бойынша мұғалімдерге арналған республикалық қашықтық олимпиадасы     І дәрежелі диплом, Республикалық «Зерек» математика байқауы Игильманова Сымбат ІІ орын;</a:t>
            </a:r>
            <a:endParaRPr lang="af-ZA" sz="5600" dirty="0" smtClean="0"/>
          </a:p>
          <a:p>
            <a:pPr lvl="0" algn="l"/>
            <a:r>
              <a:rPr lang="kk-KZ" sz="5600" dirty="0" smtClean="0"/>
              <a:t>«Ақтөбе ұстазы» облыстық газет, «Косинустар және синустар теоремасы» сабақ жоспары</a:t>
            </a:r>
            <a:endParaRPr lang="af-ZA" sz="5600" dirty="0" smtClean="0"/>
          </a:p>
          <a:p>
            <a:pPr lvl="0" algn="l"/>
            <a:r>
              <a:rPr lang="kk-KZ" sz="5600" dirty="0" smtClean="0"/>
              <a:t>Облыстық «Педагогикалық шолу» журналы «Критериалды бағалау - сапалы білім негізі» коучинг жоспары;</a:t>
            </a:r>
            <a:endParaRPr lang="af-ZA" sz="5600" dirty="0" smtClean="0"/>
          </a:p>
          <a:p>
            <a:pPr lvl="0" algn="l"/>
            <a:endParaRPr lang="af-ZA" sz="5600" dirty="0" smtClean="0"/>
          </a:p>
          <a:p>
            <a:pPr lvl="0" algn="l"/>
            <a:r>
              <a:rPr lang="kk-KZ" sz="5600" dirty="0" smtClean="0"/>
              <a:t>«Қазақстан ұстаздары» қоғамымен ұйымдастырылған «математика» пәні бойынша оқушыларға арналған республикалық қашықтық олимпиадасы, оқушысы Игильманова Сымбат І дәрежелі диплом</a:t>
            </a:r>
            <a:endParaRPr lang="af-ZA" sz="5600" dirty="0" smtClean="0"/>
          </a:p>
          <a:p>
            <a:pPr algn="l"/>
            <a:r>
              <a:rPr lang="kk-KZ" sz="5600" dirty="0" smtClean="0"/>
              <a:t> </a:t>
            </a:r>
            <a:endParaRPr lang="af-ZA" sz="5600" dirty="0" smtClean="0"/>
          </a:p>
          <a:p>
            <a:pPr algn="l"/>
            <a:endParaRPr lang="af-ZA" dirty="0"/>
          </a:p>
        </p:txBody>
      </p:sp>
      <p:pic>
        <p:nvPicPr>
          <p:cNvPr id="4" name="Содержимое 3" descr="C:\Users\wer\Downloads\IMG-20181009-WA0023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2160240" cy="216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Ұстаз бен шәкірттердің жетістіктері</a:t>
            </a:r>
            <a:endParaRPr lang="af-Z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wer\Desktop\оқу жылы 17-18\папкага\диплом\алгыс хат нео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2689415" cy="1900808"/>
          </a:xfrm>
          <a:prstGeom prst="rect">
            <a:avLst/>
          </a:prstGeom>
          <a:noFill/>
        </p:spPr>
      </p:pic>
      <p:pic>
        <p:nvPicPr>
          <p:cNvPr id="1027" name="Picture 3" descr="C:\Users\wer\Desktop\оқу жылы 17-18\папкага\диплом\Райымбек 5 клас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3" y="1412777"/>
            <a:ext cx="2547066" cy="1800199"/>
          </a:xfrm>
          <a:prstGeom prst="rect">
            <a:avLst/>
          </a:prstGeom>
          <a:noFill/>
        </p:spPr>
      </p:pic>
      <p:pic>
        <p:nvPicPr>
          <p:cNvPr id="1028" name="Picture 4" descr="C:\Users\wer\Desktop\оқу жылы 17-18\папкага\диплом\Аружан 6 кл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412776"/>
            <a:ext cx="2262514" cy="1872208"/>
          </a:xfrm>
          <a:prstGeom prst="rect">
            <a:avLst/>
          </a:prstGeom>
          <a:noFill/>
        </p:spPr>
      </p:pic>
      <p:pic>
        <p:nvPicPr>
          <p:cNvPr id="1029" name="Picture 5" descr="C:\Users\wer\Desktop\оқу жылы 17-18\папкага\диплом\Дана 5 класс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412776"/>
            <a:ext cx="2750833" cy="1944216"/>
          </a:xfrm>
          <a:prstGeom prst="rect">
            <a:avLst/>
          </a:prstGeom>
          <a:noFill/>
        </p:spPr>
      </p:pic>
      <p:pic>
        <p:nvPicPr>
          <p:cNvPr id="1030" name="Picture 6" descr="C:\Users\wer\Desktop\оқу жылы 17-18\папкага\грамоталар\құрмет грамотасы 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356992"/>
            <a:ext cx="2646294" cy="2016224"/>
          </a:xfrm>
          <a:prstGeom prst="rect">
            <a:avLst/>
          </a:prstGeom>
          <a:noFill/>
        </p:spPr>
      </p:pic>
      <p:pic>
        <p:nvPicPr>
          <p:cNvPr id="1031" name="Picture 7" descr="C:\Users\wer\Desktop\оқу жылы 17-18\папкага\грамоталар\алғысхат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5933872" y="2926410"/>
            <a:ext cx="2198776" cy="3022869"/>
          </a:xfrm>
          <a:prstGeom prst="rect">
            <a:avLst/>
          </a:prstGeom>
          <a:noFill/>
        </p:spPr>
      </p:pic>
      <p:pic>
        <p:nvPicPr>
          <p:cNvPr id="1032" name="Picture 8" descr="C:\Users\wer\Desktop\оқу жылы 17-18\папкага\грамоталар\алғыс хат мен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89276" y="3284984"/>
            <a:ext cx="1629006" cy="2304256"/>
          </a:xfrm>
          <a:prstGeom prst="rect">
            <a:avLst/>
          </a:prstGeom>
          <a:noFill/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5976" y="3429000"/>
            <a:ext cx="165618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wer\Desktop\Дания\санат құжаттары\цветной\І деңгей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6200000">
            <a:off x="701482" y="170727"/>
            <a:ext cx="864096" cy="11879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Озық тәжірибе - ортақ іс</a:t>
            </a:r>
            <a:endParaRPr lang="af-Z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F:\ОҚУ ЖЫЛЫ\Новая папка (2)\20161121_09142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80728"/>
            <a:ext cx="1584176" cy="966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C:\Users\wer\AppData\Local\Microsoft\Windows\INetCache\Content.Word\20170302_12100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980728"/>
            <a:ext cx="1440160" cy="936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C:\Users\wer\AppData\Local\Microsoft\Windows\INetCache\Content.Word\20170302_12021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988840"/>
            <a:ext cx="1512168" cy="8825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23528" y="2852936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мектепішілік, қалалық, облыстық, республикалық, халықаралық деңгейде іс тәжірибе тарату жұмыстары </a:t>
            </a:r>
            <a:endParaRPr lang="af-ZA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wer\AppData\Local\Microsoft\Windows\INetCache\Content.Word\20170302_12031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988840"/>
            <a:ext cx="1440160" cy="924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C:\Users\wer\AppData\Local\Microsoft\Windows\INetCache\Content.Word\20170309_11232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1" y="1916832"/>
            <a:ext cx="1584175" cy="1008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C:\Users\wer\AppData\Local\Microsoft\Windows\INetCache\Content.Word\20170309_11134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980728"/>
            <a:ext cx="1656184" cy="936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F:\ОҚУ ЖЫЛЫ\тірек мектеп\20161103_115147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980728"/>
            <a:ext cx="1512168" cy="936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F:\ОҚУ ЖЫЛЫ\тірек мектеп\20161103_124150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0800000">
            <a:off x="5148064" y="1916832"/>
            <a:ext cx="1584176" cy="1008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F:\ОҚУ ЖЫЛЫ\Новая папка (2)\20161115_135443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980728"/>
            <a:ext cx="1584176" cy="923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 descr="C:\Users\wer\Desktop\Дания\баққұрал\конф17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:a14="http://schemas.microsoft.com/office/drawing/2010/main" xmlns="" xmlns:pic="http://schemas.openxmlformats.org/drawingml/2006/picture" xmlns:lc="http://schemas.openxmlformats.org/drawingml/2006/lockedCanvas" val="0"/>
              </a:ext>
            </a:extLst>
          </a:blip>
          <a:srcRect l="6545" t="2226" b="1701"/>
          <a:stretch/>
        </p:blipFill>
        <p:spPr bwMode="auto">
          <a:xfrm rot="10800000">
            <a:off x="3851920" y="3573016"/>
            <a:ext cx="1512168" cy="13681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:a14="http://schemas.microsoft.com/office/drawing/2010/main" xmlns="" xmlns:pic="http://schemas.openxmlformats.org/drawingml/2006/picture" xmlns:lc="http://schemas.openxmlformats.org/drawingml/2006/lockedCanvas"/>
            </a:ext>
          </a:extLst>
        </p:spPr>
      </p:pic>
      <p:pic>
        <p:nvPicPr>
          <p:cNvPr id="16" name="Рисунок 15" descr="C:\Users\wer\Desktop\санат құжаттары\цветной\пед шолу.jp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:a14="http://schemas.microsoft.com/office/drawing/2010/main" xmlns="" xmlns:pic="http://schemas.openxmlformats.org/drawingml/2006/picture" xmlns:lc="http://schemas.openxmlformats.org/drawingml/2006/lockedCanvas" val="0"/>
              </a:ext>
            </a:extLst>
          </a:blip>
          <a:srcRect l="4715" t="2739" b="935"/>
          <a:stretch/>
        </p:blipFill>
        <p:spPr bwMode="auto">
          <a:xfrm rot="10800000">
            <a:off x="5868144" y="4293096"/>
            <a:ext cx="1440160" cy="19442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:a14="http://schemas.microsoft.com/office/drawing/2010/main" xmlns="" xmlns:pic="http://schemas.openxmlformats.org/drawingml/2006/picture" xmlns:lc="http://schemas.openxmlformats.org/drawingml/2006/lockedCanvas"/>
            </a:ext>
          </a:extLst>
        </p:spPr>
      </p:pic>
      <p:pic>
        <p:nvPicPr>
          <p:cNvPr id="17" name="Рисунок 16" descr="C:\Users\wer\Documents\документы нужные\к.jpg"/>
          <p:cNvPicPr/>
          <p:nvPr/>
        </p:nvPicPr>
        <p:blipFill>
          <a:blip r:embed="rId13" cstate="print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:a14="http://schemas.microsoft.com/office/drawing/2010/main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660232" y="3573016"/>
            <a:ext cx="720080" cy="6480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Рисунок 17" descr="C:\Users\wer\Desktop\санат құжаттары\цветной\Дания  конференция.jpg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907704" y="3573016"/>
            <a:ext cx="864096" cy="67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wer\Desktop\Дания\санат құжаттары\цветной\әдіс құрал.jpg"/>
          <p:cNvPicPr>
            <a:picLocks noChangeAspect="1" noChangeArrowheads="1"/>
          </p:cNvPicPr>
          <p:nvPr/>
        </p:nvPicPr>
        <p:blipFill>
          <a:blip r:embed="rId15" cstate="print"/>
          <a:srcRect t="49571"/>
          <a:stretch>
            <a:fillRect/>
          </a:stretch>
        </p:blipFill>
        <p:spPr bwMode="auto">
          <a:xfrm rot="16200000">
            <a:off x="-43058" y="3795586"/>
            <a:ext cx="2160242" cy="1571086"/>
          </a:xfrm>
          <a:prstGeom prst="rect">
            <a:avLst/>
          </a:prstGeom>
          <a:noFill/>
        </p:spPr>
      </p:pic>
      <p:pic>
        <p:nvPicPr>
          <p:cNvPr id="2052" name="Picture 4" descr="C:\Users\wer\Desktop\Дания\санат құжаттары\цветной\әдқ өрлеу.jpg"/>
          <p:cNvPicPr>
            <a:picLocks noChangeAspect="1" noChangeArrowheads="1"/>
          </p:cNvPicPr>
          <p:nvPr/>
        </p:nvPicPr>
        <p:blipFill>
          <a:blip r:embed="rId16" cstate="print"/>
          <a:srcRect l="17315" t="15114" r="13425" b="11837"/>
          <a:stretch>
            <a:fillRect/>
          </a:stretch>
        </p:blipFill>
        <p:spPr bwMode="auto">
          <a:xfrm>
            <a:off x="1907704" y="4365104"/>
            <a:ext cx="1512168" cy="2048628"/>
          </a:xfrm>
          <a:prstGeom prst="rect">
            <a:avLst/>
          </a:prstGeom>
          <a:noFill/>
        </p:spPr>
      </p:pic>
      <p:pic>
        <p:nvPicPr>
          <p:cNvPr id="2055" name="Picture 7" descr="C:\Users\wer\Desktop\Дания\санат құжаттары\цветной\мат каза.jpg"/>
          <p:cNvPicPr>
            <a:picLocks noChangeAspect="1" noChangeArrowheads="1"/>
          </p:cNvPicPr>
          <p:nvPr/>
        </p:nvPicPr>
        <p:blipFill>
          <a:blip r:embed="rId17" cstate="print"/>
          <a:srcRect l="8688" t="5985" r="11267" b="10987"/>
          <a:stretch>
            <a:fillRect/>
          </a:stretch>
        </p:blipFill>
        <p:spPr bwMode="auto">
          <a:xfrm rot="10800000">
            <a:off x="7452320" y="3645024"/>
            <a:ext cx="1440160" cy="2053694"/>
          </a:xfrm>
          <a:prstGeom prst="rect">
            <a:avLst/>
          </a:prstGeom>
          <a:noFill/>
        </p:spPr>
      </p:pic>
      <p:pic>
        <p:nvPicPr>
          <p:cNvPr id="2056" name="Picture 8" descr="C:\Users\wer\Desktop\оқу жылы 17-18\семинар сериктес\IMG-20171124-WA0086.jpg"/>
          <p:cNvPicPr>
            <a:picLocks noGrp="1" noChangeAspect="1" noChangeArrowheads="1"/>
          </p:cNvPicPr>
          <p:nvPr>
            <p:ph idx="1"/>
          </p:nvPr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732240" y="1916832"/>
            <a:ext cx="1512168" cy="972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16200000">
            <a:off x="3743723" y="4617317"/>
            <a:ext cx="172856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wer\Desktop\оқу жылы 17-18\Тлеуова дипломдар\сертиф жинак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16200000">
            <a:off x="2951035" y="3465789"/>
            <a:ext cx="700980" cy="915433"/>
          </a:xfrm>
          <a:prstGeom prst="rect">
            <a:avLst/>
          </a:prstGeom>
          <a:noFill/>
        </p:spPr>
      </p:pic>
      <p:pic>
        <p:nvPicPr>
          <p:cNvPr id="1027" name="Picture 3" descr="C:\Users\wer\Desktop\оқу жылы 17-18\Тлеуова дипломдар\сертиф конф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 rot="16200000">
            <a:off x="5643046" y="3438074"/>
            <a:ext cx="720080" cy="989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386</Words>
  <Application>Microsoft Office PowerPoint</Application>
  <PresentationFormat>Экран (4:3)</PresentationFormat>
  <Paragraphs>30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          Тлеуова Дания Алтоновна  Білімі: Жоғары, Ақтөбе педагогика  институты -1988жыл Лауазымы: математика - физика пәндері мұғалімі Жалпы еңбек өтілі:  30 жыл Санаты:  біліктілігі жоғары деңгейдегі жоғарғы санатты математика пәні мұғалімі  </vt:lpstr>
      <vt:lpstr>Ұстаз бен шәкірттердің жетістіктері</vt:lpstr>
      <vt:lpstr>Озық тәжірибе - ортақ іс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Тлеуова Дания Алтоновна  Білімі: Жоғары, Ақтөбе педагогика  институты -1988жыл Лауазымы: математика - физика пәндері мұғалімі Жалпы еңбек өтілі:  30 жыл Санаты:  біліктілігі жоғары деңгейдегі жоғарғы санатты математика пәні мұғалімі  </dc:title>
  <dc:creator>Гулнур Алматбай</dc:creator>
  <cp:lastModifiedBy>wer</cp:lastModifiedBy>
  <cp:revision>3</cp:revision>
  <dcterms:created xsi:type="dcterms:W3CDTF">2018-10-09T14:54:57Z</dcterms:created>
  <dcterms:modified xsi:type="dcterms:W3CDTF">2018-10-09T18:31:45Z</dcterms:modified>
</cp:coreProperties>
</file>