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sldIdLst>
    <p:sldId id="260" r:id="rId3"/>
    <p:sldId id="256" r:id="rId4"/>
    <p:sldId id="257" r:id="rId5"/>
    <p:sldId id="258" r:id="rId6"/>
    <p:sldId id="259" r:id="rId7"/>
    <p:sldId id="261" r:id="rId8"/>
    <p:sldId id="262" r:id="rId9"/>
    <p:sldId id="263" r:id="rId10"/>
    <p:sldId id="264" r:id="rId11"/>
    <p:sldId id="265" r:id="rId12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786" y="-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Лист1!$E$4</c:f>
              <c:strCache>
                <c:ptCount val="1"/>
                <c:pt idx="0">
                  <c:v>белсенділік</c:v>
                </c:pt>
              </c:strCache>
            </c:strRef>
          </c:tx>
          <c:invertIfNegative val="0"/>
          <c:cat>
            <c:strRef>
              <c:f>Лист1!$D$5:$D$13</c:f>
              <c:strCache>
                <c:ptCount val="8"/>
                <c:pt idx="0">
                  <c:v>Айтказиев Т</c:v>
                </c:pt>
                <c:pt idx="1">
                  <c:v>Әлсейіт Д</c:v>
                </c:pt>
                <c:pt idx="2">
                  <c:v>Жайнақова З</c:v>
                </c:pt>
                <c:pt idx="3">
                  <c:v>Жолдасова Ә</c:v>
                </c:pt>
                <c:pt idx="4">
                  <c:v>Касенов Д</c:v>
                </c:pt>
                <c:pt idx="5">
                  <c:v>Қабиден А</c:v>
                </c:pt>
                <c:pt idx="6">
                  <c:v>Құсайнхан І</c:v>
                </c:pt>
                <c:pt idx="7">
                  <c:v>Қалықбергенов С</c:v>
                </c:pt>
              </c:strCache>
            </c:strRef>
          </c:cat>
          <c:val>
            <c:numRef>
              <c:f>Лист1!$E$5:$E$13</c:f>
              <c:numCache>
                <c:formatCode>General</c:formatCode>
                <c:ptCount val="9"/>
                <c:pt idx="0">
                  <c:v>52</c:v>
                </c:pt>
                <c:pt idx="1">
                  <c:v>55</c:v>
                </c:pt>
                <c:pt idx="2">
                  <c:v>54</c:v>
                </c:pt>
                <c:pt idx="3">
                  <c:v>55</c:v>
                </c:pt>
                <c:pt idx="4">
                  <c:v>55</c:v>
                </c:pt>
                <c:pt idx="5">
                  <c:v>20</c:v>
                </c:pt>
                <c:pt idx="6">
                  <c:v>20</c:v>
                </c:pt>
                <c:pt idx="7">
                  <c:v>20</c:v>
                </c:pt>
              </c:numCache>
            </c:numRef>
          </c:val>
        </c:ser>
        <c:ser>
          <c:idx val="1"/>
          <c:order val="1"/>
          <c:tx>
            <c:strRef>
              <c:f>Лист1!$F$4</c:f>
              <c:strCache>
                <c:ptCount val="1"/>
                <c:pt idx="0">
                  <c:v>оқуға жауапкершілігі</c:v>
                </c:pt>
              </c:strCache>
            </c:strRef>
          </c:tx>
          <c:invertIfNegative val="0"/>
          <c:cat>
            <c:strRef>
              <c:f>Лист1!$D$5:$D$13</c:f>
              <c:strCache>
                <c:ptCount val="8"/>
                <c:pt idx="0">
                  <c:v>Айтказиев Т</c:v>
                </c:pt>
                <c:pt idx="1">
                  <c:v>Әлсейіт Д</c:v>
                </c:pt>
                <c:pt idx="2">
                  <c:v>Жайнақова З</c:v>
                </c:pt>
                <c:pt idx="3">
                  <c:v>Жолдасова Ә</c:v>
                </c:pt>
                <c:pt idx="4">
                  <c:v>Касенов Д</c:v>
                </c:pt>
                <c:pt idx="5">
                  <c:v>Қабиден А</c:v>
                </c:pt>
                <c:pt idx="6">
                  <c:v>Құсайнхан І</c:v>
                </c:pt>
                <c:pt idx="7">
                  <c:v>Қалықбергенов С</c:v>
                </c:pt>
              </c:strCache>
            </c:strRef>
          </c:cat>
          <c:val>
            <c:numRef>
              <c:f>Лист1!$F$5:$F$13</c:f>
              <c:numCache>
                <c:formatCode>General</c:formatCode>
                <c:ptCount val="9"/>
                <c:pt idx="0">
                  <c:v>52</c:v>
                </c:pt>
                <c:pt idx="1">
                  <c:v>53</c:v>
                </c:pt>
                <c:pt idx="2">
                  <c:v>45</c:v>
                </c:pt>
                <c:pt idx="3">
                  <c:v>57</c:v>
                </c:pt>
                <c:pt idx="4">
                  <c:v>65</c:v>
                </c:pt>
                <c:pt idx="5">
                  <c:v>25</c:v>
                </c:pt>
                <c:pt idx="6">
                  <c:v>25</c:v>
                </c:pt>
                <c:pt idx="7">
                  <c:v>22</c:v>
                </c:pt>
              </c:numCache>
            </c:numRef>
          </c:val>
        </c:ser>
        <c:ser>
          <c:idx val="2"/>
          <c:order val="2"/>
          <c:tx>
            <c:strRef>
              <c:f>Лист1!$G$4</c:f>
              <c:strCache>
                <c:ptCount val="1"/>
                <c:pt idx="0">
                  <c:v>еңбекке жауапкершілігі</c:v>
                </c:pt>
              </c:strCache>
            </c:strRef>
          </c:tx>
          <c:invertIfNegative val="0"/>
          <c:cat>
            <c:strRef>
              <c:f>Лист1!$D$5:$D$13</c:f>
              <c:strCache>
                <c:ptCount val="8"/>
                <c:pt idx="0">
                  <c:v>Айтказиев Т</c:v>
                </c:pt>
                <c:pt idx="1">
                  <c:v>Әлсейіт Д</c:v>
                </c:pt>
                <c:pt idx="2">
                  <c:v>Жайнақова З</c:v>
                </c:pt>
                <c:pt idx="3">
                  <c:v>Жолдасова Ә</c:v>
                </c:pt>
                <c:pt idx="4">
                  <c:v>Касенов Д</c:v>
                </c:pt>
                <c:pt idx="5">
                  <c:v>Қабиден А</c:v>
                </c:pt>
                <c:pt idx="6">
                  <c:v>Құсайнхан І</c:v>
                </c:pt>
                <c:pt idx="7">
                  <c:v>Қалықбергенов С</c:v>
                </c:pt>
              </c:strCache>
            </c:strRef>
          </c:cat>
          <c:val>
            <c:numRef>
              <c:f>Лист1!$G$5:$G$13</c:f>
              <c:numCache>
                <c:formatCode>General</c:formatCode>
                <c:ptCount val="9"/>
                <c:pt idx="0">
                  <c:v>54</c:v>
                </c:pt>
                <c:pt idx="1">
                  <c:v>54</c:v>
                </c:pt>
                <c:pt idx="2">
                  <c:v>42</c:v>
                </c:pt>
                <c:pt idx="3">
                  <c:v>20</c:v>
                </c:pt>
                <c:pt idx="4">
                  <c:v>65</c:v>
                </c:pt>
                <c:pt idx="5">
                  <c:v>20</c:v>
                </c:pt>
                <c:pt idx="6">
                  <c:v>23</c:v>
                </c:pt>
                <c:pt idx="7">
                  <c:v>25</c:v>
                </c:pt>
              </c:numCache>
            </c:numRef>
          </c:val>
        </c:ser>
        <c:ser>
          <c:idx val="3"/>
          <c:order val="3"/>
          <c:tx>
            <c:strRef>
              <c:f>Лист1!$H$4</c:f>
              <c:strCache>
                <c:ptCount val="1"/>
                <c:pt idx="0">
                  <c:v>қоғамдық жұмысқа жауапкершілігі</c:v>
                </c:pt>
              </c:strCache>
            </c:strRef>
          </c:tx>
          <c:invertIfNegative val="0"/>
          <c:cat>
            <c:strRef>
              <c:f>Лист1!$D$5:$D$13</c:f>
              <c:strCache>
                <c:ptCount val="8"/>
                <c:pt idx="0">
                  <c:v>Айтказиев Т</c:v>
                </c:pt>
                <c:pt idx="1">
                  <c:v>Әлсейіт Д</c:v>
                </c:pt>
                <c:pt idx="2">
                  <c:v>Жайнақова З</c:v>
                </c:pt>
                <c:pt idx="3">
                  <c:v>Жолдасова Ә</c:v>
                </c:pt>
                <c:pt idx="4">
                  <c:v>Касенов Д</c:v>
                </c:pt>
                <c:pt idx="5">
                  <c:v>Қабиден А</c:v>
                </c:pt>
                <c:pt idx="6">
                  <c:v>Құсайнхан І</c:v>
                </c:pt>
                <c:pt idx="7">
                  <c:v>Қалықбергенов С</c:v>
                </c:pt>
              </c:strCache>
            </c:strRef>
          </c:cat>
          <c:val>
            <c:numRef>
              <c:f>Лист1!$H$5:$H$13</c:f>
              <c:numCache>
                <c:formatCode>General</c:formatCode>
                <c:ptCount val="9"/>
                <c:pt idx="0">
                  <c:v>35</c:v>
                </c:pt>
                <c:pt idx="1">
                  <c:v>64</c:v>
                </c:pt>
                <c:pt idx="2">
                  <c:v>55</c:v>
                </c:pt>
                <c:pt idx="3">
                  <c:v>22</c:v>
                </c:pt>
                <c:pt idx="4">
                  <c:v>24</c:v>
                </c:pt>
                <c:pt idx="5">
                  <c:v>20</c:v>
                </c:pt>
                <c:pt idx="6">
                  <c:v>25</c:v>
                </c:pt>
                <c:pt idx="7">
                  <c:v>27</c:v>
                </c:pt>
              </c:numCache>
            </c:numRef>
          </c:val>
        </c:ser>
        <c:ser>
          <c:idx val="4"/>
          <c:order val="4"/>
          <c:tx>
            <c:strRef>
              <c:f>Лист1!$I$4</c:f>
              <c:strCache>
                <c:ptCount val="1"/>
                <c:pt idx="0">
                  <c:v>ұйымшылдық</c:v>
                </c:pt>
              </c:strCache>
            </c:strRef>
          </c:tx>
          <c:invertIfNegative val="0"/>
          <c:cat>
            <c:strRef>
              <c:f>Лист1!$D$5:$D$13</c:f>
              <c:strCache>
                <c:ptCount val="8"/>
                <c:pt idx="0">
                  <c:v>Айтказиев Т</c:v>
                </c:pt>
                <c:pt idx="1">
                  <c:v>Әлсейіт Д</c:v>
                </c:pt>
                <c:pt idx="2">
                  <c:v>Жайнақова З</c:v>
                </c:pt>
                <c:pt idx="3">
                  <c:v>Жолдасова Ә</c:v>
                </c:pt>
                <c:pt idx="4">
                  <c:v>Касенов Д</c:v>
                </c:pt>
                <c:pt idx="5">
                  <c:v>Қабиден А</c:v>
                </c:pt>
                <c:pt idx="6">
                  <c:v>Құсайнхан І</c:v>
                </c:pt>
                <c:pt idx="7">
                  <c:v>Қалықбергенов С</c:v>
                </c:pt>
              </c:strCache>
            </c:strRef>
          </c:cat>
          <c:val>
            <c:numRef>
              <c:f>Лист1!$I$5:$I$13</c:f>
              <c:numCache>
                <c:formatCode>General</c:formatCode>
                <c:ptCount val="9"/>
                <c:pt idx="0">
                  <c:v>35</c:v>
                </c:pt>
                <c:pt idx="1">
                  <c:v>52</c:v>
                </c:pt>
                <c:pt idx="2">
                  <c:v>53</c:v>
                </c:pt>
                <c:pt idx="3">
                  <c:v>24</c:v>
                </c:pt>
                <c:pt idx="4">
                  <c:v>15</c:v>
                </c:pt>
                <c:pt idx="5">
                  <c:v>65</c:v>
                </c:pt>
                <c:pt idx="6">
                  <c:v>30</c:v>
                </c:pt>
                <c:pt idx="7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5004928"/>
        <c:axId val="95011200"/>
      </c:barChart>
      <c:catAx>
        <c:axId val="95004928"/>
        <c:scaling>
          <c:orientation val="minMax"/>
        </c:scaling>
        <c:delete val="0"/>
        <c:axPos val="b"/>
        <c:majorTickMark val="out"/>
        <c:minorTickMark val="none"/>
        <c:tickLblPos val="nextTo"/>
        <c:crossAx val="95011200"/>
        <c:crosses val="autoZero"/>
        <c:auto val="1"/>
        <c:lblAlgn val="ctr"/>
        <c:lblOffset val="100"/>
        <c:noMultiLvlLbl val="0"/>
      </c:catAx>
      <c:valAx>
        <c:axId val="950112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9500492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белсенділік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Меліс Б</c:v>
                </c:pt>
                <c:pt idx="1">
                  <c:v>Мұратбекова Д</c:v>
                </c:pt>
                <c:pt idx="2">
                  <c:v>Мырзакерім С</c:v>
                </c:pt>
                <c:pt idx="3">
                  <c:v>Нүсіпжан М</c:v>
                </c:pt>
                <c:pt idx="4">
                  <c:v>Рахимов 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21</c:v>
                </c:pt>
                <c:pt idx="1">
                  <c:v>72</c:v>
                </c:pt>
                <c:pt idx="2">
                  <c:v>73</c:v>
                </c:pt>
                <c:pt idx="3">
                  <c:v>35</c:v>
                </c:pt>
                <c:pt idx="4">
                  <c:v>35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оқуға деген жауапкершілік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Меліс Б</c:v>
                </c:pt>
                <c:pt idx="1">
                  <c:v>Мұратбекова Д</c:v>
                </c:pt>
                <c:pt idx="2">
                  <c:v>Мырзакерім С</c:v>
                </c:pt>
                <c:pt idx="3">
                  <c:v>Нүсіпжан М</c:v>
                </c:pt>
                <c:pt idx="4">
                  <c:v>Рахимов Д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32</c:v>
                </c:pt>
                <c:pt idx="1">
                  <c:v>77</c:v>
                </c:pt>
                <c:pt idx="2">
                  <c:v>77</c:v>
                </c:pt>
                <c:pt idx="3">
                  <c:v>45</c:v>
                </c:pt>
                <c:pt idx="4">
                  <c:v>35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еңбекке жауапкершілігі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Меліс Б</c:v>
                </c:pt>
                <c:pt idx="1">
                  <c:v>Мұратбекова Д</c:v>
                </c:pt>
                <c:pt idx="2">
                  <c:v>Мырзакерім С</c:v>
                </c:pt>
                <c:pt idx="3">
                  <c:v>Нүсіпжан М</c:v>
                </c:pt>
                <c:pt idx="4">
                  <c:v>Рахимов Д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45</c:v>
                </c:pt>
                <c:pt idx="1">
                  <c:v>42</c:v>
                </c:pt>
                <c:pt idx="2">
                  <c:v>43</c:v>
                </c:pt>
                <c:pt idx="3">
                  <c:v>35</c:v>
                </c:pt>
                <c:pt idx="4">
                  <c:v>35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қоға мдық жұмыс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Меліс Б</c:v>
                </c:pt>
                <c:pt idx="1">
                  <c:v>Мұратбекова Д</c:v>
                </c:pt>
                <c:pt idx="2">
                  <c:v>Мырзакерім С</c:v>
                </c:pt>
                <c:pt idx="3">
                  <c:v>Нүсіпжан М</c:v>
                </c:pt>
                <c:pt idx="4">
                  <c:v>Рахимов Д</c:v>
                </c:pt>
              </c:strCache>
            </c:strRef>
          </c:cat>
          <c:val>
            <c:numRef>
              <c:f>Лист1!$E$2:$E$6</c:f>
              <c:numCache>
                <c:formatCode>General</c:formatCode>
                <c:ptCount val="5"/>
                <c:pt idx="0">
                  <c:v>32</c:v>
                </c:pt>
                <c:pt idx="1">
                  <c:v>65</c:v>
                </c:pt>
                <c:pt idx="2">
                  <c:v>36</c:v>
                </c:pt>
                <c:pt idx="3">
                  <c:v>32</c:v>
                </c:pt>
                <c:pt idx="4">
                  <c:v>32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ұйымшылдық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Меліс Б</c:v>
                </c:pt>
                <c:pt idx="1">
                  <c:v>Мұратбекова Д</c:v>
                </c:pt>
                <c:pt idx="2">
                  <c:v>Мырзакерім С</c:v>
                </c:pt>
                <c:pt idx="3">
                  <c:v>Нүсіпжан М</c:v>
                </c:pt>
                <c:pt idx="4">
                  <c:v>Рахимов Д</c:v>
                </c:pt>
              </c:strCache>
            </c:strRef>
          </c:cat>
          <c:val>
            <c:numRef>
              <c:f>Лист1!$F$2:$F$6</c:f>
              <c:numCache>
                <c:formatCode>General</c:formatCode>
                <c:ptCount val="5"/>
                <c:pt idx="0">
                  <c:v>32</c:v>
                </c:pt>
                <c:pt idx="1">
                  <c:v>45</c:v>
                </c:pt>
                <c:pt idx="2">
                  <c:v>45</c:v>
                </c:pt>
                <c:pt idx="3">
                  <c:v>45</c:v>
                </c:pt>
                <c:pt idx="4">
                  <c:v>42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4150016"/>
        <c:axId val="94156672"/>
      </c:barChart>
      <c:catAx>
        <c:axId val="94150016"/>
        <c:scaling>
          <c:orientation val="minMax"/>
        </c:scaling>
        <c:delete val="0"/>
        <c:axPos val="b"/>
        <c:majorTickMark val="out"/>
        <c:minorTickMark val="none"/>
        <c:tickLblPos val="nextTo"/>
        <c:crossAx val="94156672"/>
        <c:crosses val="autoZero"/>
        <c:auto val="1"/>
        <c:lblAlgn val="ctr"/>
        <c:lblOffset val="100"/>
        <c:noMultiLvlLbl val="0"/>
      </c:catAx>
      <c:valAx>
        <c:axId val="941566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9415001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белсенділік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Сарсембаева Д</c:v>
                </c:pt>
                <c:pt idx="1">
                  <c:v>Тойбек Б</c:v>
                </c:pt>
                <c:pt idx="2">
                  <c:v>Токтарбекова А</c:v>
                </c:pt>
                <c:pt idx="3">
                  <c:v>Тукенова М</c:v>
                </c:pt>
                <c:pt idx="4">
                  <c:v>Шәудірбаева Г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45</c:v>
                </c:pt>
                <c:pt idx="1">
                  <c:v>56</c:v>
                </c:pt>
                <c:pt idx="2">
                  <c:v>42</c:v>
                </c:pt>
                <c:pt idx="3">
                  <c:v>70</c:v>
                </c:pt>
                <c:pt idx="4">
                  <c:v>70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оқуға деген жауапкершілік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Сарсембаева Д</c:v>
                </c:pt>
                <c:pt idx="1">
                  <c:v>Тойбек Б</c:v>
                </c:pt>
                <c:pt idx="2">
                  <c:v>Токтарбекова А</c:v>
                </c:pt>
                <c:pt idx="3">
                  <c:v>Тукенова М</c:v>
                </c:pt>
                <c:pt idx="4">
                  <c:v>Шәудірбаева Г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36</c:v>
                </c:pt>
                <c:pt idx="1">
                  <c:v>45</c:v>
                </c:pt>
                <c:pt idx="2">
                  <c:v>69</c:v>
                </c:pt>
                <c:pt idx="3">
                  <c:v>68</c:v>
                </c:pt>
                <c:pt idx="4">
                  <c:v>68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еңбекке жауапкершілік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Сарсембаева Д</c:v>
                </c:pt>
                <c:pt idx="1">
                  <c:v>Тойбек Б</c:v>
                </c:pt>
                <c:pt idx="2">
                  <c:v>Токтарбекова А</c:v>
                </c:pt>
                <c:pt idx="3">
                  <c:v>Тукенова М</c:v>
                </c:pt>
                <c:pt idx="4">
                  <c:v>Шәудірбаева Г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32</c:v>
                </c:pt>
                <c:pt idx="1">
                  <c:v>45</c:v>
                </c:pt>
                <c:pt idx="2">
                  <c:v>56</c:v>
                </c:pt>
                <c:pt idx="3">
                  <c:v>70</c:v>
                </c:pt>
                <c:pt idx="4">
                  <c:v>45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қоғамдық жұмыс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Сарсембаева Д</c:v>
                </c:pt>
                <c:pt idx="1">
                  <c:v>Тойбек Б</c:v>
                </c:pt>
                <c:pt idx="2">
                  <c:v>Токтарбекова А</c:v>
                </c:pt>
                <c:pt idx="3">
                  <c:v>Тукенова М</c:v>
                </c:pt>
                <c:pt idx="4">
                  <c:v>Шәудірбаева Г</c:v>
                </c:pt>
              </c:strCache>
            </c:strRef>
          </c:cat>
          <c:val>
            <c:numRef>
              <c:f>Лист1!$E$2:$E$6</c:f>
              <c:numCache>
                <c:formatCode>General</c:formatCode>
                <c:ptCount val="5"/>
                <c:pt idx="0">
                  <c:v>23</c:v>
                </c:pt>
                <c:pt idx="1">
                  <c:v>56</c:v>
                </c:pt>
                <c:pt idx="2">
                  <c:v>65</c:v>
                </c:pt>
                <c:pt idx="3">
                  <c:v>65</c:v>
                </c:pt>
                <c:pt idx="4">
                  <c:v>65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ұйымшылдық 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Сарсембаева Д</c:v>
                </c:pt>
                <c:pt idx="1">
                  <c:v>Тойбек Б</c:v>
                </c:pt>
                <c:pt idx="2">
                  <c:v>Токтарбекова А</c:v>
                </c:pt>
                <c:pt idx="3">
                  <c:v>Тукенова М</c:v>
                </c:pt>
                <c:pt idx="4">
                  <c:v>Шәудірбаева Г</c:v>
                </c:pt>
              </c:strCache>
            </c:strRef>
          </c:cat>
          <c:val>
            <c:numRef>
              <c:f>Лист1!$F$2:$F$6</c:f>
              <c:numCache>
                <c:formatCode>General</c:formatCode>
                <c:ptCount val="5"/>
                <c:pt idx="0">
                  <c:v>68</c:v>
                </c:pt>
                <c:pt idx="1">
                  <c:v>62</c:v>
                </c:pt>
                <c:pt idx="2">
                  <c:v>36</c:v>
                </c:pt>
                <c:pt idx="3">
                  <c:v>35</c:v>
                </c:pt>
                <c:pt idx="4">
                  <c:v>68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4976256"/>
        <c:axId val="95000832"/>
      </c:barChart>
      <c:catAx>
        <c:axId val="94976256"/>
        <c:scaling>
          <c:orientation val="minMax"/>
        </c:scaling>
        <c:delete val="0"/>
        <c:axPos val="b"/>
        <c:majorTickMark val="out"/>
        <c:minorTickMark val="none"/>
        <c:tickLblPos val="nextTo"/>
        <c:crossAx val="95000832"/>
        <c:crosses val="autoZero"/>
        <c:auto val="1"/>
        <c:lblAlgn val="ctr"/>
        <c:lblOffset val="100"/>
        <c:noMultiLvlLbl val="0"/>
      </c:catAx>
      <c:valAx>
        <c:axId val="950008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9497625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7082" y="4409808"/>
            <a:ext cx="5337885" cy="1960033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7082" y="6369840"/>
            <a:ext cx="5337885" cy="114856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7082" y="4411441"/>
            <a:ext cx="5337884" cy="19584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7082" y="6369841"/>
            <a:ext cx="5337884" cy="11472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7082" y="900966"/>
            <a:ext cx="5342310" cy="12326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57082" y="2412999"/>
            <a:ext cx="2603458" cy="5401735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97461" y="2412999"/>
            <a:ext cx="2601932" cy="5401736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1168" y="2417236"/>
            <a:ext cx="2349371" cy="768349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7082" y="3185586"/>
            <a:ext cx="2603458" cy="4629148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51106" y="2417236"/>
            <a:ext cx="2349810" cy="768349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97461" y="3185586"/>
            <a:ext cx="2603456" cy="4629148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7081" y="594783"/>
            <a:ext cx="1995488" cy="158114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9491" y="594783"/>
            <a:ext cx="3209902" cy="721995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7081" y="2175933"/>
            <a:ext cx="1995488" cy="56387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7082" y="1849411"/>
            <a:ext cx="2611040" cy="1484339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7082" y="3333749"/>
            <a:ext cx="2611040" cy="33736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2" name="Oval 31"/>
          <p:cNvSpPr/>
          <p:nvPr/>
        </p:nvSpPr>
        <p:spPr>
          <a:xfrm>
            <a:off x="4109436" y="1915815"/>
            <a:ext cx="814990" cy="144887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4237906" y="1882389"/>
            <a:ext cx="622774" cy="1107153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3942138" y="2525939"/>
            <a:ext cx="451773" cy="803152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4068109" y="2415084"/>
            <a:ext cx="367191" cy="652784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3539072" y="2777902"/>
            <a:ext cx="192451" cy="342135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4599069" y="1324101"/>
            <a:ext cx="192451" cy="342135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3794697" y="2525939"/>
            <a:ext cx="148079" cy="263252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4611601" y="1414125"/>
            <a:ext cx="148079" cy="263252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3657600" y="2133600"/>
            <a:ext cx="2571750" cy="4572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57082" y="2409815"/>
            <a:ext cx="5342310" cy="540191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94671" y="900964"/>
            <a:ext cx="1104722" cy="691377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57082" y="900965"/>
            <a:ext cx="4100668" cy="691376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63006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92904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26358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81049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0951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54388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83373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1338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1738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54698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5603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4918624" y="88426"/>
            <a:ext cx="1931633" cy="9062756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57082" y="900966"/>
            <a:ext cx="5343835" cy="123263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7082" y="2409815"/>
            <a:ext cx="5343834" cy="54019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28008" y="7935748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85709" y="7935748"/>
            <a:ext cx="3942299" cy="4868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9494" y="7935748"/>
            <a:ext cx="456215" cy="4868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953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92039" y="5054474"/>
            <a:ext cx="427392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Ұстазыма </a:t>
            </a:r>
          </a:p>
          <a:p>
            <a:pPr algn="ctr"/>
            <a:r>
              <a:rPr lang="kk-KZ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арнау</a:t>
            </a:r>
            <a:endParaRPr lang="kk-KZ" sz="5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" name="Picture 6" descr="j0343351"/>
          <p:cNvPicPr>
            <a:picLocks noGrp="1"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2736" y="688331"/>
            <a:ext cx="4314394" cy="41717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48096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ладелец\Desktop\8aaaa\Фото01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5148064"/>
            <a:ext cx="3222357" cy="32834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Выноска-облако 5"/>
          <p:cNvSpPr/>
          <p:nvPr/>
        </p:nvSpPr>
        <p:spPr>
          <a:xfrm>
            <a:off x="1097360" y="467544"/>
            <a:ext cx="5760640" cy="3888432"/>
          </a:xfrm>
          <a:prstGeom prst="cloudCallout">
            <a:avLst>
              <a:gd name="adj1" fmla="val -41439"/>
              <a:gd name="adj2" fmla="val 94481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>Қыс, көктем, жаз, күз демей,</a:t>
            </a:r>
          </a:p>
          <a:p>
            <a:pPr algn="ctr"/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>Бірге болып бізбенен</a:t>
            </a:r>
          </a:p>
          <a:p>
            <a:pPr algn="ctr"/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>Көрінбей қалсақ біреуміз</a:t>
            </a:r>
          </a:p>
          <a:p>
            <a:pPr algn="ctr"/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>Кезіңіз көп іздеген.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666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ладелец\Desktop\8aaaa\Фото0118_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7770" y="4788024"/>
            <a:ext cx="3337560" cy="381554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Выноска-облако 4"/>
          <p:cNvSpPr/>
          <p:nvPr/>
        </p:nvSpPr>
        <p:spPr>
          <a:xfrm>
            <a:off x="238228" y="395536"/>
            <a:ext cx="5999084" cy="3960440"/>
          </a:xfrm>
          <a:prstGeom prst="cloudCallout">
            <a:avLst>
              <a:gd name="adj1" fmla="val 10320"/>
              <a:gd name="adj2" fmla="val 83312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Үнемі кеңес бересіз,</a:t>
            </a:r>
          </a:p>
          <a:p>
            <a:pPr algn="ctr"/>
            <a:r>
              <a:rPr lang="kk-K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Болашағымызға сенеміз.</a:t>
            </a:r>
          </a:p>
          <a:p>
            <a:pPr algn="ctr"/>
            <a:r>
              <a:rPr lang="kk-K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Бізден кейін кетесіз,</a:t>
            </a:r>
          </a:p>
          <a:p>
            <a:pPr algn="ctr"/>
            <a:r>
              <a:rPr lang="kk-K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Бізден бұрын келесіз. 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297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ладелец\Desktop\8aaaa\Фото01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95" y="4827353"/>
            <a:ext cx="4183114" cy="367240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Выноска-облако 4"/>
          <p:cNvSpPr/>
          <p:nvPr/>
        </p:nvSpPr>
        <p:spPr>
          <a:xfrm>
            <a:off x="1268760" y="323528"/>
            <a:ext cx="4752528" cy="3384376"/>
          </a:xfrm>
          <a:prstGeom prst="cloudCallout">
            <a:avLst>
              <a:gd name="adj1" fmla="val -36761"/>
              <a:gd name="adj2" fmla="val 89799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Үйреттіңіз әр кезде </a:t>
            </a:r>
          </a:p>
          <a:p>
            <a:pPr algn="ctr"/>
            <a:r>
              <a:rPr lang="kk-K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Тәртіпті, таза жүруді</a:t>
            </a:r>
          </a:p>
          <a:p>
            <a:pPr algn="ctr"/>
            <a:r>
              <a:rPr lang="kk-K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Үлкенді сыйлап, кішіге</a:t>
            </a:r>
          </a:p>
          <a:p>
            <a:pPr algn="ctr"/>
            <a:r>
              <a:rPr lang="kk-KZ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kk-K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өмектесіп тұруды.</a:t>
            </a: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0606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ладелец\Desktop\8aaaa\241220111190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24267" y="5436096"/>
            <a:ext cx="2618509" cy="31131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Выноска-облако 5"/>
          <p:cNvSpPr/>
          <p:nvPr/>
        </p:nvSpPr>
        <p:spPr>
          <a:xfrm>
            <a:off x="238228" y="395536"/>
            <a:ext cx="5999084" cy="3960440"/>
          </a:xfrm>
          <a:prstGeom prst="cloudCallout">
            <a:avLst>
              <a:gd name="adj1" fmla="val 10320"/>
              <a:gd name="adj2" fmla="val 83312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Әр заттың білдік қарасы мен ағын да,</a:t>
            </a:r>
          </a:p>
          <a:p>
            <a:pPr algn="ctr"/>
            <a:r>
              <a:rPr lang="kk-K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Жақсысын да</a:t>
            </a:r>
            <a:r>
              <a:rPr lang="kk-KZ" sz="28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жаманын.</a:t>
            </a:r>
            <a:endParaRPr lang="kk-KZ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Айтамыз сізге мың алғыс</a:t>
            </a:r>
          </a:p>
          <a:p>
            <a:pPr algn="ctr"/>
            <a:r>
              <a:rPr lang="kk-K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Осылардың бәрі үшін!</a:t>
            </a:r>
          </a:p>
        </p:txBody>
      </p:sp>
    </p:spTree>
    <p:extLst>
      <p:ext uri="{BB962C8B-B14F-4D97-AF65-F5344CB8AC3E}">
        <p14:creationId xmlns:p14="http://schemas.microsoft.com/office/powerpoint/2010/main" val="835567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461400"/>
          </a:xfrm>
        </p:spPr>
        <p:txBody>
          <a:bodyPr>
            <a:normAutofit/>
          </a:bodyPr>
          <a:lstStyle/>
          <a:p>
            <a:r>
              <a:rPr lang="kk-KZ" sz="1400" b="1" dirty="0" smtClean="0">
                <a:latin typeface="Times New Roman" pitchFamily="18" charset="0"/>
                <a:cs typeface="Times New Roman" pitchFamily="18" charset="0"/>
              </a:rPr>
              <a:t>8 А сынып оқушыларының тәрбиелік  және мәдени шкаласы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1933161857"/>
              </p:ext>
            </p:extLst>
          </p:nvPr>
        </p:nvGraphicFramePr>
        <p:xfrm>
          <a:off x="476672" y="1331640"/>
          <a:ext cx="6120680" cy="6912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333536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3972526"/>
              </p:ext>
            </p:extLst>
          </p:nvPr>
        </p:nvGraphicFramePr>
        <p:xfrm>
          <a:off x="342900" y="2133600"/>
          <a:ext cx="6172200" cy="60340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53532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8254330"/>
              </p:ext>
            </p:extLst>
          </p:nvPr>
        </p:nvGraphicFramePr>
        <p:xfrm>
          <a:off x="342900" y="2133600"/>
          <a:ext cx="6172200" cy="60340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635267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2150" y="323528"/>
            <a:ext cx="515615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Сынып белсенділері:</a:t>
            </a:r>
            <a:endParaRPr lang="ru-RU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10" name="Picture 2" descr="C:\Users\Владелец\Desktop\8aaaa\Фото01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73" y="1331640"/>
            <a:ext cx="2244068" cy="228664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609897" y="2680757"/>
            <a:ext cx="404687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Жолдасова Әсел</a:t>
            </a:r>
            <a:endParaRPr lang="ru-RU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12" name="Picture 2" descr="C:\Users\Владелец\Desktop\8aaaa\Фото0118_00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61048" y="3851920"/>
            <a:ext cx="2203787" cy="251939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781444" y="5796136"/>
            <a:ext cx="52951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Шәудірбаева Гүлдана</a:t>
            </a:r>
            <a:endParaRPr lang="ru-RU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09609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ладелец\Desktop\8aaaa\Фото01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09637" y="778595"/>
            <a:ext cx="2736304" cy="240223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52736" y="2411760"/>
            <a:ext cx="55490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Токтарбекова Алтынай</a:t>
            </a:r>
            <a:endParaRPr lang="ru-RU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6" name="Picture 2" descr="C:\Users\Владелец\Desktop\8aaaa\2412201111900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73016" y="4860032"/>
            <a:ext cx="2618509" cy="31131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48680" y="7236296"/>
            <a:ext cx="518366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Мұратбекова Динара</a:t>
            </a:r>
            <a:endParaRPr lang="ru-RU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2809224"/>
      </p:ext>
    </p:extLst>
  </p:cSld>
  <p:clrMapOvr>
    <a:masterClrMapping/>
  </p:clrMapOvr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Зима</Template>
  <TotalTime>85</TotalTime>
  <Words>90</Words>
  <Application>Microsoft Office PowerPoint</Application>
  <PresentationFormat>Экран (4:3)</PresentationFormat>
  <Paragraphs>24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Winter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8 А сынып оқушыларының тәрбиелік  және мәдени шкаласы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Владелец</dc:creator>
  <cp:lastModifiedBy>Владелец</cp:lastModifiedBy>
  <cp:revision>13</cp:revision>
  <dcterms:created xsi:type="dcterms:W3CDTF">2012-04-05T13:56:40Z</dcterms:created>
  <dcterms:modified xsi:type="dcterms:W3CDTF">2012-04-06T05:39:16Z</dcterms:modified>
</cp:coreProperties>
</file>