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224" y="271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82930" y="0"/>
            <a:ext cx="5657850" cy="406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4267200"/>
            <a:ext cx="5657850" cy="2032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6299200"/>
            <a:ext cx="5143500" cy="13208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582930" y="8229600"/>
            <a:ext cx="5657850" cy="365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429250" cy="51816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" y="914402"/>
            <a:ext cx="1371600" cy="72135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3100" y="914401"/>
            <a:ext cx="4286250" cy="65024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2930" y="0"/>
            <a:ext cx="5657850" cy="406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4368800"/>
            <a:ext cx="5657850" cy="22352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6604000"/>
            <a:ext cx="5143500" cy="12192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82930" y="8229600"/>
            <a:ext cx="5657850" cy="365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812801"/>
            <a:ext cx="2743200" cy="50231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812801"/>
            <a:ext cx="2743200" cy="50231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9214" y="812800"/>
            <a:ext cx="2743200" cy="853016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9214" y="1772352"/>
            <a:ext cx="2743200" cy="4064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864" y="812800"/>
            <a:ext cx="2743200" cy="853016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864" y="1772352"/>
            <a:ext cx="2743200" cy="4064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569214" y="1665816"/>
            <a:ext cx="2743200" cy="21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483864" y="1665816"/>
            <a:ext cx="2743200" cy="21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6096000"/>
            <a:ext cx="5088636" cy="21336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3149" y="609600"/>
            <a:ext cx="3446201" cy="54863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1" y="609600"/>
            <a:ext cx="2005243" cy="54864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46646" y="3353263"/>
            <a:ext cx="5080000" cy="1191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214" y="6096000"/>
            <a:ext cx="5088636" cy="21336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82930" y="609600"/>
            <a:ext cx="5657850" cy="38608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7794" y="4673600"/>
            <a:ext cx="5543550" cy="1073149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6096000"/>
            <a:ext cx="5086350" cy="2133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914400"/>
            <a:ext cx="5657850" cy="51816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86300" y="8278369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0" y="8278369"/>
            <a:ext cx="3655402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5000" y="7583425"/>
            <a:ext cx="5715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82930" y="0"/>
            <a:ext cx="5657850" cy="5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82930" y="8229600"/>
            <a:ext cx="5657850" cy="365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hyperlink" Target="../&#1073;&#1072;&#1103;&#1085;&#1076;&#1072;&#1084;&#1072;&#1083;&#1072;&#1088;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0" y="971550"/>
            <a:ext cx="5673725" cy="69246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kk-KZ" b="1" dirty="0"/>
              <a:t> </a:t>
            </a:r>
            <a:endParaRPr lang="ru-RU" dirty="0"/>
          </a:p>
          <a:p>
            <a:pPr marL="0" indent="0" algn="ctr">
              <a:buNone/>
            </a:pPr>
            <a:r>
              <a:rPr lang="kk-KZ" b="1" dirty="0"/>
              <a:t> </a:t>
            </a:r>
            <a:endParaRPr lang="ru-RU" dirty="0"/>
          </a:p>
          <a:p>
            <a:pPr marL="0" indent="0" algn="ctr">
              <a:buNone/>
            </a:pPr>
            <a:r>
              <a:rPr lang="kk-KZ" b="1" dirty="0"/>
              <a:t>Баяндама:</a:t>
            </a:r>
            <a:endParaRPr lang="ru-RU" dirty="0"/>
          </a:p>
          <a:p>
            <a:pPr marL="0" indent="0" algn="ctr">
              <a:buNone/>
            </a:pPr>
            <a:r>
              <a:rPr lang="kk-KZ" b="1" dirty="0" smtClean="0"/>
              <a:t>Тарих сабағында мемлееттік рәміздерді насихаттау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kk-KZ" b="1" dirty="0" smtClean="0"/>
              <a:t>Тарихпәні </a:t>
            </a:r>
            <a:r>
              <a:rPr lang="kk-KZ" b="1" dirty="0"/>
              <a:t>мұғалімі:</a:t>
            </a:r>
            <a:endParaRPr lang="ru-RU" dirty="0"/>
          </a:p>
          <a:p>
            <a:pPr marL="0" indent="0" algn="ctr">
              <a:buNone/>
            </a:pPr>
            <a:r>
              <a:rPr lang="kk-KZ" b="1" dirty="0" smtClean="0"/>
              <a:t>Жармағанбетов Ә.Р.</a:t>
            </a:r>
            <a:endParaRPr lang="ru-RU" dirty="0"/>
          </a:p>
          <a:p>
            <a:pPr marL="0" indent="0" algn="ctr">
              <a:buNone/>
            </a:pPr>
            <a:r>
              <a:rPr lang="kk-KZ" b="1" dirty="0"/>
              <a:t> </a:t>
            </a:r>
            <a:endParaRPr lang="ru-RU" dirty="0"/>
          </a:p>
          <a:p>
            <a:pPr marL="0" indent="0" algn="ctr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marL="0" indent="0" algn="ctr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15780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04414">
            <a:off x="3929063" y="1997075"/>
            <a:ext cx="1516062" cy="322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1" name="Picture 23" descr="Описание: 09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812141">
            <a:off x="-322263" y="1674813"/>
            <a:ext cx="2155825" cy="1857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152400" y="609600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100">
                <a:latin typeface="Calibri" pitchFamily="34" charset="0"/>
                <a:cs typeface="Times New Roman" pitchFamily="18" charset="0"/>
              </a:rPr>
              <a:t/>
            </a:r>
            <a:br>
              <a:rPr lang="ru-RU" sz="1100">
                <a:latin typeface="Calibri" pitchFamily="34" charset="0"/>
                <a:cs typeface="Times New Roman" pitchFamily="18" charset="0"/>
              </a:rPr>
            </a:br>
            <a:endParaRPr lang="ru-RU" sz="600"/>
          </a:p>
          <a:p>
            <a:pPr eaLnBrk="0" hangingPunct="0"/>
            <a:endParaRPr lang="ru-RU"/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152400" y="-3483829"/>
            <a:ext cx="6705600" cy="8186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449263" eaLnBrk="0" hangingPunct="0"/>
            <a:r>
              <a:rPr lang="ru-RU" sz="1100" dirty="0">
                <a:latin typeface="Calibri" pitchFamily="34" charset="0"/>
                <a:cs typeface="Times New Roman" pitchFamily="18" charset="0"/>
              </a:rPr>
              <a:t/>
            </a:r>
            <a:br>
              <a:rPr lang="ru-RU" sz="1100" dirty="0">
                <a:latin typeface="Calibri" pitchFamily="34" charset="0"/>
                <a:cs typeface="Times New Roman" pitchFamily="18" charset="0"/>
              </a:rPr>
            </a:br>
            <a:endParaRPr lang="ru-RU" sz="600" dirty="0"/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kk-KZ" sz="1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561303"/>
            <a:ext cx="6858000" cy="710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Қазақстан Республикасының мемлекеттік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рәміздерін қолдану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және насихаттау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және облысымыздың үйымдарында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мемлекеттік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рәміздерге құрметпен қарауды қалыптастыру жөнінде ұсыныстар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Қазақстан Республикасының мемлекеттік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нышандары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өзіндік тарихы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мен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дәстүрі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бар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жас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егеменді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мемлекеттің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бет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бейнесін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көрсетеді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Сондықтан әрбір адам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үшін қасиетті болып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саналатын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елінің нышандарына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кұрметпен және ерекше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ыждахаттылықпен қарауды жеткіншек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ұрпақтың санасына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сіңіру қажет.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Мемлекеттіліктің атрибуттары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Ту,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Елтаңба, Гимнді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зерделеу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олардың болмысы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мен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маңызына түсінік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беру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Тәуелсіз Қазақстанның болашақ азаматтарына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тәрбие беру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ісіндегі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негізін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қалаушы бағыттардың бірі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болуы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қажет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Ұйымдарда Қазақстан Республикасының мемлекеттік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рәміздерін насихаттау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және қолдану жөніндегі жұмыста: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Қазақстан Республикасының Конституциясы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 - 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Қазақстан Республикасы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Президентінің 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1996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жылғы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24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қаңтардағы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Қазақстан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 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Республикасындағы мемлекеттік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рәміздер туралы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 №2797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Жарғысы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Қазақстан Республикасының мемлекеттік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рәміздерін насихаттау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жөніндегі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ҚР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білім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және ғылым министрлігінің әдістемелік ұсыныстары басшылыққа алынсын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Жоғарыда баяндалғанға байланысты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Қазақстан Республикасының мемлекеттік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рәміздерін қолдану және насихаттау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жөнінде ұсынылады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Мемлекеттік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рәміздердің бір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деңгейде, сондай-ақ ретімен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орналасуы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сақталады: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Ту,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Елтаңба,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Гимн.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Білім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беру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мекемелерінде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және әртүрлі ведомстволық ұйымдарда мемлекеттік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рәміздердің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салтанатты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шаралар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жиылыстар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өтетін арнаулы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жерде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орналасқан көрнекі нұсқасы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немесе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стационарлык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бұрыш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болуы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керек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Келесісі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сақталсын: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Мемлекеттік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рәміздер толык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пайдаланылуы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қажет (яғни, бір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атрибуттың болмауына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жол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берілмейді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Тудың матадан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жасалған, Елтаңбаның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бедерленген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түрі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);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Салтанатты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жиынға қатысушылар тұрған орталық қабырғаға мемлекеттік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рәміздерді ілуге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болмайды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3.Жайда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орналасқан көрнекі құралдардың жасалу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сапасы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жоғары және эстетикалық талғамға сай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безендірілуі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қажет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Жай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санитарлық гигиеналық нормаларға сай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болуы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қажет;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Стационарлық бұрыштар шаруашылық-тұрмыстық бөлмелерден, көпшілік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жүретін жерден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киім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ілгіштен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аулақ орналасуы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қажет;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Мемлекеттік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рәміздер бұрышы жарықтандырылуы қажет.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Білім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беру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мекемесінде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мемлекеттік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рәміздер міндетті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түрде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Мектеп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директорының кабинетінде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матадан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жасалған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Ту,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бедерленген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Елтаңба және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ҚР Президент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трелка вправо 6">
            <a:hlinkClick r:id="rId4" action="ppaction://hlinkfile"/>
          </p:cNvPr>
          <p:cNvSpPr/>
          <p:nvPr/>
        </p:nvSpPr>
        <p:spPr>
          <a:xfrm>
            <a:off x="4509120" y="8244408"/>
            <a:ext cx="1656184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417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16</TotalTime>
  <Words>5</Words>
  <Application>Microsoft Office PowerPoint</Application>
  <PresentationFormat>Экран (4:3)</PresentationFormat>
  <Paragraphs>62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NewsPrint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HP</cp:lastModifiedBy>
  <cp:revision>6</cp:revision>
  <dcterms:created xsi:type="dcterms:W3CDTF">2016-02-02T10:55:27Z</dcterms:created>
  <dcterms:modified xsi:type="dcterms:W3CDTF">2017-03-01T19:46:27Z</dcterms:modified>
</cp:coreProperties>
</file>