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68" r:id="rId5"/>
    <p:sldId id="266" r:id="rId6"/>
    <p:sldId id="265" r:id="rId7"/>
    <p:sldId id="267" r:id="rId8"/>
    <p:sldId id="264" r:id="rId9"/>
    <p:sldId id="284" r:id="rId10"/>
    <p:sldId id="285" r:id="rId11"/>
    <p:sldId id="286" r:id="rId12"/>
    <p:sldId id="287" r:id="rId13"/>
    <p:sldId id="275" r:id="rId14"/>
    <p:sldId id="274" r:id="rId15"/>
    <p:sldId id="272" r:id="rId16"/>
    <p:sldId id="282" r:id="rId17"/>
    <p:sldId id="260" r:id="rId18"/>
    <p:sldId id="271" r:id="rId19"/>
    <p:sldId id="280" r:id="rId20"/>
    <p:sldId id="276" r:id="rId21"/>
    <p:sldId id="281" r:id="rId22"/>
    <p:sldId id="288" r:id="rId23"/>
    <p:sldId id="289" r:id="rId24"/>
    <p:sldId id="290" r:id="rId25"/>
    <p:sldId id="259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9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47BC7-2E13-408D-9387-09749E2FE7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B8E318-462E-4AD3-92A9-0886348D5C93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алғаш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рет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1996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8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қазанда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Елдегі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жағдай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1997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арналған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негізгі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атты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жасады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E77A37A-D0DF-4240-836A-53689FE21302}" type="parTrans" cxnId="{28EDBD75-81DA-4A41-87FE-2D26F9E22E04}">
      <dgm:prSet/>
      <dgm:spPr/>
      <dgm:t>
        <a:bodyPr/>
        <a:lstStyle/>
        <a:p>
          <a:endParaRPr lang="ru-RU"/>
        </a:p>
      </dgm:t>
    </dgm:pt>
    <dgm:pt modelId="{5C6DE898-F3CB-4A13-8B96-B1B2BD0BEEC8}" type="sibTrans" cxnId="{28EDBD75-81DA-4A41-87FE-2D26F9E22E04}">
      <dgm:prSet/>
      <dgm:spPr/>
      <dgm:t>
        <a:bodyPr/>
        <a:lstStyle/>
        <a:p>
          <a:endParaRPr lang="ru-RU"/>
        </a:p>
      </dgm:t>
    </dgm:pt>
    <dgm:pt modelId="{589F0088-B0FE-4D81-9ADC-FE912043552A}" type="pres">
      <dgm:prSet presAssocID="{1B847BC7-2E13-408D-9387-09749E2FE758}" presName="linear" presStyleCnt="0">
        <dgm:presLayoutVars>
          <dgm:animLvl val="lvl"/>
          <dgm:resizeHandles val="exact"/>
        </dgm:presLayoutVars>
      </dgm:prSet>
      <dgm:spPr/>
    </dgm:pt>
    <dgm:pt modelId="{7B44AAC1-27F3-43D1-89D7-041E651D27D0}" type="pres">
      <dgm:prSet presAssocID="{28B8E318-462E-4AD3-92A9-0886348D5C9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8EDBD75-81DA-4A41-87FE-2D26F9E22E04}" srcId="{1B847BC7-2E13-408D-9387-09749E2FE758}" destId="{28B8E318-462E-4AD3-92A9-0886348D5C93}" srcOrd="0" destOrd="0" parTransId="{7E77A37A-D0DF-4240-836A-53689FE21302}" sibTransId="{5C6DE898-F3CB-4A13-8B96-B1B2BD0BEEC8}"/>
    <dgm:cxn modelId="{C644D577-99CC-403C-A57F-8891B5BA5A22}" type="presOf" srcId="{28B8E318-462E-4AD3-92A9-0886348D5C93}" destId="{7B44AAC1-27F3-43D1-89D7-041E651D27D0}" srcOrd="0" destOrd="0" presId="urn:microsoft.com/office/officeart/2005/8/layout/vList2"/>
    <dgm:cxn modelId="{474FB54F-32E7-466F-BCFB-25069611E748}" type="presOf" srcId="{1B847BC7-2E13-408D-9387-09749E2FE758}" destId="{589F0088-B0FE-4D81-9ADC-FE912043552A}" srcOrd="0" destOrd="0" presId="urn:microsoft.com/office/officeart/2005/8/layout/vList2"/>
    <dgm:cxn modelId="{23C55755-2C40-4960-AD2A-063C065245E5}" type="presParOf" srcId="{589F0088-B0FE-4D81-9ADC-FE912043552A}" destId="{7B44AAC1-27F3-43D1-89D7-041E651D2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A58273-A882-4996-BC37-1C6B6BB571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4AAB58-CD4A-4272-9291-0990F376E16E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1998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30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қыркүйектегі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Елдегі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жағдай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басты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жүзжылдықта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қоғамды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демокра-тияландыру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экономикалық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саяси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реформалар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атты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79DF668-2EB8-48B1-A379-97F3303F33DC}" type="parTrans" cxnId="{64771CC8-29F0-4400-B9AC-F5094C7DDAF3}">
      <dgm:prSet/>
      <dgm:spPr/>
      <dgm:t>
        <a:bodyPr/>
        <a:lstStyle/>
        <a:p>
          <a:endParaRPr lang="ru-RU"/>
        </a:p>
      </dgm:t>
    </dgm:pt>
    <dgm:pt modelId="{77CF16D2-36FB-4DA4-8A19-B08B45FF56F6}" type="sibTrans" cxnId="{64771CC8-29F0-4400-B9AC-F5094C7DDAF3}">
      <dgm:prSet/>
      <dgm:spPr/>
      <dgm:t>
        <a:bodyPr/>
        <a:lstStyle/>
        <a:p>
          <a:endParaRPr lang="ru-RU"/>
        </a:p>
      </dgm:t>
    </dgm:pt>
    <dgm:pt modelId="{D4A9DBF3-3118-4B8F-AA3F-8BF51391FB05}" type="pres">
      <dgm:prSet presAssocID="{00A58273-A882-4996-BC37-1C6B6BB57122}" presName="linear" presStyleCnt="0">
        <dgm:presLayoutVars>
          <dgm:animLvl val="lvl"/>
          <dgm:resizeHandles val="exact"/>
        </dgm:presLayoutVars>
      </dgm:prSet>
      <dgm:spPr/>
    </dgm:pt>
    <dgm:pt modelId="{1889747C-D16B-4897-9DB6-B8B7C55468E8}" type="pres">
      <dgm:prSet presAssocID="{184AAB58-CD4A-4272-9291-0990F376E16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1B828FE-80BC-4FED-8DF5-F6F0B9C2F66E}" type="presOf" srcId="{00A58273-A882-4996-BC37-1C6B6BB57122}" destId="{D4A9DBF3-3118-4B8F-AA3F-8BF51391FB05}" srcOrd="0" destOrd="0" presId="urn:microsoft.com/office/officeart/2005/8/layout/vList2"/>
    <dgm:cxn modelId="{38E9B305-68C4-4E5A-A9F9-7B2090D83C38}" type="presOf" srcId="{184AAB58-CD4A-4272-9291-0990F376E16E}" destId="{1889747C-D16B-4897-9DB6-B8B7C55468E8}" srcOrd="0" destOrd="0" presId="urn:microsoft.com/office/officeart/2005/8/layout/vList2"/>
    <dgm:cxn modelId="{64771CC8-29F0-4400-B9AC-F5094C7DDAF3}" srcId="{00A58273-A882-4996-BC37-1C6B6BB57122}" destId="{184AAB58-CD4A-4272-9291-0990F376E16E}" srcOrd="0" destOrd="0" parTransId="{A79DF668-2EB8-48B1-A379-97F3303F33DC}" sibTransId="{77CF16D2-36FB-4DA4-8A19-B08B45FF56F6}"/>
    <dgm:cxn modelId="{03FF6B94-1991-4E65-8130-A535CBB0B42F}" type="presParOf" srcId="{D4A9DBF3-3118-4B8F-AA3F-8BF51391FB05}" destId="{1889747C-D16B-4897-9DB6-B8B7C5546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1C4C36-4E9C-4F83-A161-25BED814B5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C50E2B-9EA7-4D41-832A-7C871196D03E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Елбасының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1999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14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желтоқсандағы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Еліміздің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ғасырдағы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тұрақтылығы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мен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қауіпсіздігі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деп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аталды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E96142-8EDE-4DA0-AB67-71C0A60D8ED5}" type="parTrans" cxnId="{FEF88E20-50C4-4019-9D17-076ED0EF3E74}">
      <dgm:prSet/>
      <dgm:spPr/>
      <dgm:t>
        <a:bodyPr/>
        <a:lstStyle/>
        <a:p>
          <a:endParaRPr lang="ru-RU"/>
        </a:p>
      </dgm:t>
    </dgm:pt>
    <dgm:pt modelId="{60C86416-DE65-4197-A988-380BC4B99170}" type="sibTrans" cxnId="{FEF88E20-50C4-4019-9D17-076ED0EF3E74}">
      <dgm:prSet/>
      <dgm:spPr/>
      <dgm:t>
        <a:bodyPr/>
        <a:lstStyle/>
        <a:p>
          <a:endParaRPr lang="ru-RU"/>
        </a:p>
      </dgm:t>
    </dgm:pt>
    <dgm:pt modelId="{2ED74F6F-F9D5-432C-A557-1518E44409F7}" type="pres">
      <dgm:prSet presAssocID="{B31C4C36-4E9C-4F83-A161-25BED814B5BA}" presName="linear" presStyleCnt="0">
        <dgm:presLayoutVars>
          <dgm:animLvl val="lvl"/>
          <dgm:resizeHandles val="exact"/>
        </dgm:presLayoutVars>
      </dgm:prSet>
      <dgm:spPr/>
    </dgm:pt>
    <dgm:pt modelId="{2384CD9A-EEDE-4043-BCD2-38B7B7D61AC9}" type="pres">
      <dgm:prSet presAssocID="{07C50E2B-9EA7-4D41-832A-7C871196D03E}" presName="parentText" presStyleLbl="node1" presStyleIdx="0" presStyleCnt="1" custLinFactNeighborX="-1575" custLinFactNeighborY="-8266">
        <dgm:presLayoutVars>
          <dgm:chMax val="0"/>
          <dgm:bulletEnabled val="1"/>
        </dgm:presLayoutVars>
      </dgm:prSet>
      <dgm:spPr/>
    </dgm:pt>
  </dgm:ptLst>
  <dgm:cxnLst>
    <dgm:cxn modelId="{2F65DA62-78CF-434B-805F-33C045B5C040}" type="presOf" srcId="{B31C4C36-4E9C-4F83-A161-25BED814B5BA}" destId="{2ED74F6F-F9D5-432C-A557-1518E44409F7}" srcOrd="0" destOrd="0" presId="urn:microsoft.com/office/officeart/2005/8/layout/vList2"/>
    <dgm:cxn modelId="{2AB56A81-A373-4859-AAC2-2B0C0950F5D1}" type="presOf" srcId="{07C50E2B-9EA7-4D41-832A-7C871196D03E}" destId="{2384CD9A-EEDE-4043-BCD2-38B7B7D61AC9}" srcOrd="0" destOrd="0" presId="urn:microsoft.com/office/officeart/2005/8/layout/vList2"/>
    <dgm:cxn modelId="{FEF88E20-50C4-4019-9D17-076ED0EF3E74}" srcId="{B31C4C36-4E9C-4F83-A161-25BED814B5BA}" destId="{07C50E2B-9EA7-4D41-832A-7C871196D03E}" srcOrd="0" destOrd="0" parTransId="{06E96142-8EDE-4DA0-AB67-71C0A60D8ED5}" sibTransId="{60C86416-DE65-4197-A988-380BC4B99170}"/>
    <dgm:cxn modelId="{C8DE57BD-ED01-4E43-B5DD-A2E896298B69}" type="presParOf" srcId="{2ED74F6F-F9D5-432C-A557-1518E44409F7}" destId="{2384CD9A-EEDE-4043-BCD2-38B7B7D61A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847BC7-2E13-408D-9387-09749E2FE7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B8E318-462E-4AD3-92A9-0886348D5C93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2000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24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қарашадағы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Жолдауында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егемендік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алғаннан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бергі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он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уақыт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ішінде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тәуелсіз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мемлекет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ретінде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дамып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қалыптасуына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егжей-тегжейлі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тоқталды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E77A37A-D0DF-4240-836A-53689FE21302}" type="parTrans" cxnId="{28EDBD75-81DA-4A41-87FE-2D26F9E22E04}">
      <dgm:prSet/>
      <dgm:spPr/>
      <dgm:t>
        <a:bodyPr/>
        <a:lstStyle/>
        <a:p>
          <a:endParaRPr lang="ru-RU"/>
        </a:p>
      </dgm:t>
    </dgm:pt>
    <dgm:pt modelId="{5C6DE898-F3CB-4A13-8B96-B1B2BD0BEEC8}" type="sibTrans" cxnId="{28EDBD75-81DA-4A41-87FE-2D26F9E22E04}">
      <dgm:prSet/>
      <dgm:spPr/>
      <dgm:t>
        <a:bodyPr/>
        <a:lstStyle/>
        <a:p>
          <a:endParaRPr lang="ru-RU"/>
        </a:p>
      </dgm:t>
    </dgm:pt>
    <dgm:pt modelId="{589F0088-B0FE-4D81-9ADC-FE912043552A}" type="pres">
      <dgm:prSet presAssocID="{1B847BC7-2E13-408D-9387-09749E2FE758}" presName="linear" presStyleCnt="0">
        <dgm:presLayoutVars>
          <dgm:animLvl val="lvl"/>
          <dgm:resizeHandles val="exact"/>
        </dgm:presLayoutVars>
      </dgm:prSet>
      <dgm:spPr/>
    </dgm:pt>
    <dgm:pt modelId="{7B44AAC1-27F3-43D1-89D7-041E651D27D0}" type="pres">
      <dgm:prSet presAssocID="{28B8E318-462E-4AD3-92A9-0886348D5C9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25331E-220C-4D0F-8201-6BBEFCA39F6C}" type="presOf" srcId="{28B8E318-462E-4AD3-92A9-0886348D5C93}" destId="{7B44AAC1-27F3-43D1-89D7-041E651D27D0}" srcOrd="0" destOrd="0" presId="urn:microsoft.com/office/officeart/2005/8/layout/vList2"/>
    <dgm:cxn modelId="{28EDBD75-81DA-4A41-87FE-2D26F9E22E04}" srcId="{1B847BC7-2E13-408D-9387-09749E2FE758}" destId="{28B8E318-462E-4AD3-92A9-0886348D5C93}" srcOrd="0" destOrd="0" parTransId="{7E77A37A-D0DF-4240-836A-53689FE21302}" sibTransId="{5C6DE898-F3CB-4A13-8B96-B1B2BD0BEEC8}"/>
    <dgm:cxn modelId="{D6DDAA38-3DA0-4167-A7B0-BF3C43475EB5}" type="presOf" srcId="{1B847BC7-2E13-408D-9387-09749E2FE758}" destId="{589F0088-B0FE-4D81-9ADC-FE912043552A}" srcOrd="0" destOrd="0" presId="urn:microsoft.com/office/officeart/2005/8/layout/vList2"/>
    <dgm:cxn modelId="{D762742C-5538-4C06-AA58-B8DB9DBB2878}" type="presParOf" srcId="{589F0088-B0FE-4D81-9ADC-FE912043552A}" destId="{7B44AAC1-27F3-43D1-89D7-041E651D2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A58273-A882-4996-BC37-1C6B6BB571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4AAB58-CD4A-4272-9291-0990F376E16E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2001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3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қыркүйекте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Елдегі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жағдай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2002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басты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жасады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79DF668-2EB8-48B1-A379-97F3303F33DC}" type="parTrans" cxnId="{64771CC8-29F0-4400-B9AC-F5094C7DDAF3}">
      <dgm:prSet/>
      <dgm:spPr/>
      <dgm:t>
        <a:bodyPr/>
        <a:lstStyle/>
        <a:p>
          <a:endParaRPr lang="ru-RU"/>
        </a:p>
      </dgm:t>
    </dgm:pt>
    <dgm:pt modelId="{77CF16D2-36FB-4DA4-8A19-B08B45FF56F6}" type="sibTrans" cxnId="{64771CC8-29F0-4400-B9AC-F5094C7DDAF3}">
      <dgm:prSet/>
      <dgm:spPr/>
      <dgm:t>
        <a:bodyPr/>
        <a:lstStyle/>
        <a:p>
          <a:endParaRPr lang="ru-RU"/>
        </a:p>
      </dgm:t>
    </dgm:pt>
    <dgm:pt modelId="{D4A9DBF3-3118-4B8F-AA3F-8BF51391FB05}" type="pres">
      <dgm:prSet presAssocID="{00A58273-A882-4996-BC37-1C6B6BB57122}" presName="linear" presStyleCnt="0">
        <dgm:presLayoutVars>
          <dgm:animLvl val="lvl"/>
          <dgm:resizeHandles val="exact"/>
        </dgm:presLayoutVars>
      </dgm:prSet>
      <dgm:spPr/>
    </dgm:pt>
    <dgm:pt modelId="{1889747C-D16B-4897-9DB6-B8B7C55468E8}" type="pres">
      <dgm:prSet presAssocID="{184AAB58-CD4A-4272-9291-0990F376E16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366A82-3E74-4FF7-AA29-FA77E99E4427}" type="presOf" srcId="{184AAB58-CD4A-4272-9291-0990F376E16E}" destId="{1889747C-D16B-4897-9DB6-B8B7C55468E8}" srcOrd="0" destOrd="0" presId="urn:microsoft.com/office/officeart/2005/8/layout/vList2"/>
    <dgm:cxn modelId="{64771CC8-29F0-4400-B9AC-F5094C7DDAF3}" srcId="{00A58273-A882-4996-BC37-1C6B6BB57122}" destId="{184AAB58-CD4A-4272-9291-0990F376E16E}" srcOrd="0" destOrd="0" parTransId="{A79DF668-2EB8-48B1-A379-97F3303F33DC}" sibTransId="{77CF16D2-36FB-4DA4-8A19-B08B45FF56F6}"/>
    <dgm:cxn modelId="{D6B1BBA0-AAC5-4471-8F9A-A5CB0DFFE29B}" type="presOf" srcId="{00A58273-A882-4996-BC37-1C6B6BB57122}" destId="{D4A9DBF3-3118-4B8F-AA3F-8BF51391FB05}" srcOrd="0" destOrd="0" presId="urn:microsoft.com/office/officeart/2005/8/layout/vList2"/>
    <dgm:cxn modelId="{9DA9FDC6-DF9A-42CF-B286-53EF6F7289B4}" type="presParOf" srcId="{D4A9DBF3-3118-4B8F-AA3F-8BF51391FB05}" destId="{1889747C-D16B-4897-9DB6-B8B7C5546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31C4C36-4E9C-4F83-A161-25BED814B5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C50E2B-9EA7-4D41-832A-7C871196D03E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Елбасының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2002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29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сәуірдегі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Ауылға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айрықша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назар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аударылады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2003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негізгі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E96142-8EDE-4DA0-AB67-71C0A60D8ED5}" type="parTrans" cxnId="{FEF88E20-50C4-4019-9D17-076ED0EF3E74}">
      <dgm:prSet/>
      <dgm:spPr/>
      <dgm:t>
        <a:bodyPr/>
        <a:lstStyle/>
        <a:p>
          <a:endParaRPr lang="ru-RU"/>
        </a:p>
      </dgm:t>
    </dgm:pt>
    <dgm:pt modelId="{60C86416-DE65-4197-A988-380BC4B99170}" type="sibTrans" cxnId="{FEF88E20-50C4-4019-9D17-076ED0EF3E74}">
      <dgm:prSet/>
      <dgm:spPr/>
      <dgm:t>
        <a:bodyPr/>
        <a:lstStyle/>
        <a:p>
          <a:endParaRPr lang="ru-RU"/>
        </a:p>
      </dgm:t>
    </dgm:pt>
    <dgm:pt modelId="{2ED74F6F-F9D5-432C-A557-1518E44409F7}" type="pres">
      <dgm:prSet presAssocID="{B31C4C36-4E9C-4F83-A161-25BED814B5BA}" presName="linear" presStyleCnt="0">
        <dgm:presLayoutVars>
          <dgm:animLvl val="lvl"/>
          <dgm:resizeHandles val="exact"/>
        </dgm:presLayoutVars>
      </dgm:prSet>
      <dgm:spPr/>
    </dgm:pt>
    <dgm:pt modelId="{2384CD9A-EEDE-4043-BCD2-38B7B7D61AC9}" type="pres">
      <dgm:prSet presAssocID="{07C50E2B-9EA7-4D41-832A-7C871196D03E}" presName="parentText" presStyleLbl="node1" presStyleIdx="0" presStyleCnt="1" custLinFactNeighborX="-1575" custLinFactNeighborY="-82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D61719-7246-4B6E-AD60-654FFDC7BABF}" type="presOf" srcId="{B31C4C36-4E9C-4F83-A161-25BED814B5BA}" destId="{2ED74F6F-F9D5-432C-A557-1518E44409F7}" srcOrd="0" destOrd="0" presId="urn:microsoft.com/office/officeart/2005/8/layout/vList2"/>
    <dgm:cxn modelId="{FEF88E20-50C4-4019-9D17-076ED0EF3E74}" srcId="{B31C4C36-4E9C-4F83-A161-25BED814B5BA}" destId="{07C50E2B-9EA7-4D41-832A-7C871196D03E}" srcOrd="0" destOrd="0" parTransId="{06E96142-8EDE-4DA0-AB67-71C0A60D8ED5}" sibTransId="{60C86416-DE65-4197-A988-380BC4B99170}"/>
    <dgm:cxn modelId="{2825996A-A331-4EE0-827A-DBBE0ECC2A23}" type="presOf" srcId="{07C50E2B-9EA7-4D41-832A-7C871196D03E}" destId="{2384CD9A-EEDE-4043-BCD2-38B7B7D61AC9}" srcOrd="0" destOrd="0" presId="urn:microsoft.com/office/officeart/2005/8/layout/vList2"/>
    <dgm:cxn modelId="{421A6183-043D-4DBA-8FA2-99911E305200}" type="presParOf" srcId="{2ED74F6F-F9D5-432C-A557-1518E44409F7}" destId="{2384CD9A-EEDE-4043-BCD2-38B7B7D61A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B847BC7-2E13-408D-9387-09749E2FE7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B8E318-462E-4AD3-92A9-0886348D5C93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2003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сәуір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E77A37A-D0DF-4240-836A-53689FE21302}" type="parTrans" cxnId="{28EDBD75-81DA-4A41-87FE-2D26F9E22E04}">
      <dgm:prSet/>
      <dgm:spPr/>
      <dgm:t>
        <a:bodyPr/>
        <a:lstStyle/>
        <a:p>
          <a:endParaRPr lang="ru-RU"/>
        </a:p>
      </dgm:t>
    </dgm:pt>
    <dgm:pt modelId="{5C6DE898-F3CB-4A13-8B96-B1B2BD0BEEC8}" type="sibTrans" cxnId="{28EDBD75-81DA-4A41-87FE-2D26F9E22E04}">
      <dgm:prSet/>
      <dgm:spPr/>
      <dgm:t>
        <a:bodyPr/>
        <a:lstStyle/>
        <a:p>
          <a:endParaRPr lang="ru-RU"/>
        </a:p>
      </dgm:t>
    </dgm:pt>
    <dgm:pt modelId="{589F0088-B0FE-4D81-9ADC-FE912043552A}" type="pres">
      <dgm:prSet presAssocID="{1B847BC7-2E13-408D-9387-09749E2FE758}" presName="linear" presStyleCnt="0">
        <dgm:presLayoutVars>
          <dgm:animLvl val="lvl"/>
          <dgm:resizeHandles val="exact"/>
        </dgm:presLayoutVars>
      </dgm:prSet>
      <dgm:spPr/>
    </dgm:pt>
    <dgm:pt modelId="{7B44AAC1-27F3-43D1-89D7-041E651D27D0}" type="pres">
      <dgm:prSet presAssocID="{28B8E318-462E-4AD3-92A9-0886348D5C9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7CBFBF-D090-499C-AA1B-A22D17CADC80}" type="presOf" srcId="{28B8E318-462E-4AD3-92A9-0886348D5C93}" destId="{7B44AAC1-27F3-43D1-89D7-041E651D27D0}" srcOrd="0" destOrd="0" presId="urn:microsoft.com/office/officeart/2005/8/layout/vList2"/>
    <dgm:cxn modelId="{28EDBD75-81DA-4A41-87FE-2D26F9E22E04}" srcId="{1B847BC7-2E13-408D-9387-09749E2FE758}" destId="{28B8E318-462E-4AD3-92A9-0886348D5C93}" srcOrd="0" destOrd="0" parTransId="{7E77A37A-D0DF-4240-836A-53689FE21302}" sibTransId="{5C6DE898-F3CB-4A13-8B96-B1B2BD0BEEC8}"/>
    <dgm:cxn modelId="{BAEBC4CC-8FFD-4B25-8566-2850DB2220D6}" type="presOf" srcId="{1B847BC7-2E13-408D-9387-09749E2FE758}" destId="{589F0088-B0FE-4D81-9ADC-FE912043552A}" srcOrd="0" destOrd="0" presId="urn:microsoft.com/office/officeart/2005/8/layout/vList2"/>
    <dgm:cxn modelId="{A82AC417-6FEF-4476-8244-2A7C7A8FB689}" type="presParOf" srcId="{589F0088-B0FE-4D81-9ADC-FE912043552A}" destId="{7B44AAC1-27F3-43D1-89D7-041E651D2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0A58273-A882-4996-BC37-1C6B6BB571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4AAB58-CD4A-4272-9291-0990F376E16E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2004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19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79DF668-2EB8-48B1-A379-97F3303F33DC}" type="parTrans" cxnId="{64771CC8-29F0-4400-B9AC-F5094C7DDAF3}">
      <dgm:prSet/>
      <dgm:spPr/>
      <dgm:t>
        <a:bodyPr/>
        <a:lstStyle/>
        <a:p>
          <a:endParaRPr lang="ru-RU"/>
        </a:p>
      </dgm:t>
    </dgm:pt>
    <dgm:pt modelId="{77CF16D2-36FB-4DA4-8A19-B08B45FF56F6}" type="sibTrans" cxnId="{64771CC8-29F0-4400-B9AC-F5094C7DDAF3}">
      <dgm:prSet/>
      <dgm:spPr/>
      <dgm:t>
        <a:bodyPr/>
        <a:lstStyle/>
        <a:p>
          <a:endParaRPr lang="ru-RU"/>
        </a:p>
      </dgm:t>
    </dgm:pt>
    <dgm:pt modelId="{D4A9DBF3-3118-4B8F-AA3F-8BF51391FB05}" type="pres">
      <dgm:prSet presAssocID="{00A58273-A882-4996-BC37-1C6B6BB57122}" presName="linear" presStyleCnt="0">
        <dgm:presLayoutVars>
          <dgm:animLvl val="lvl"/>
          <dgm:resizeHandles val="exact"/>
        </dgm:presLayoutVars>
      </dgm:prSet>
      <dgm:spPr/>
    </dgm:pt>
    <dgm:pt modelId="{1889747C-D16B-4897-9DB6-B8B7C55468E8}" type="pres">
      <dgm:prSet presAssocID="{184AAB58-CD4A-4272-9291-0990F376E16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36E784-0137-4A3C-B070-C1EF2E996F3C}" type="presOf" srcId="{184AAB58-CD4A-4272-9291-0990F376E16E}" destId="{1889747C-D16B-4897-9DB6-B8B7C55468E8}" srcOrd="0" destOrd="0" presId="urn:microsoft.com/office/officeart/2005/8/layout/vList2"/>
    <dgm:cxn modelId="{57520518-034A-4346-8EDD-2B056A571392}" type="presOf" srcId="{00A58273-A882-4996-BC37-1C6B6BB57122}" destId="{D4A9DBF3-3118-4B8F-AA3F-8BF51391FB05}" srcOrd="0" destOrd="0" presId="urn:microsoft.com/office/officeart/2005/8/layout/vList2"/>
    <dgm:cxn modelId="{64771CC8-29F0-4400-B9AC-F5094C7DDAF3}" srcId="{00A58273-A882-4996-BC37-1C6B6BB57122}" destId="{184AAB58-CD4A-4272-9291-0990F376E16E}" srcOrd="0" destOrd="0" parTransId="{A79DF668-2EB8-48B1-A379-97F3303F33DC}" sibTransId="{77CF16D2-36FB-4DA4-8A19-B08B45FF56F6}"/>
    <dgm:cxn modelId="{88879BE6-1738-44E9-A58F-47F13B69D4A4}" type="presParOf" srcId="{D4A9DBF3-3118-4B8F-AA3F-8BF51391FB05}" destId="{1889747C-D16B-4897-9DB6-B8B7C5546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31C4C36-4E9C-4F83-A161-25BED814B5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C50E2B-9EA7-4D41-832A-7C871196D03E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2005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E96142-8EDE-4DA0-AB67-71C0A60D8ED5}" type="parTrans" cxnId="{FEF88E20-50C4-4019-9D17-076ED0EF3E74}">
      <dgm:prSet/>
      <dgm:spPr/>
      <dgm:t>
        <a:bodyPr/>
        <a:lstStyle/>
        <a:p>
          <a:endParaRPr lang="ru-RU"/>
        </a:p>
      </dgm:t>
    </dgm:pt>
    <dgm:pt modelId="{60C86416-DE65-4197-A988-380BC4B99170}" type="sibTrans" cxnId="{FEF88E20-50C4-4019-9D17-076ED0EF3E74}">
      <dgm:prSet/>
      <dgm:spPr/>
      <dgm:t>
        <a:bodyPr/>
        <a:lstStyle/>
        <a:p>
          <a:endParaRPr lang="ru-RU"/>
        </a:p>
      </dgm:t>
    </dgm:pt>
    <dgm:pt modelId="{2ED74F6F-F9D5-432C-A557-1518E44409F7}" type="pres">
      <dgm:prSet presAssocID="{B31C4C36-4E9C-4F83-A161-25BED814B5BA}" presName="linear" presStyleCnt="0">
        <dgm:presLayoutVars>
          <dgm:animLvl val="lvl"/>
          <dgm:resizeHandles val="exact"/>
        </dgm:presLayoutVars>
      </dgm:prSet>
      <dgm:spPr/>
    </dgm:pt>
    <dgm:pt modelId="{2384CD9A-EEDE-4043-BCD2-38B7B7D61AC9}" type="pres">
      <dgm:prSet presAssocID="{07C50E2B-9EA7-4D41-832A-7C871196D03E}" presName="parentText" presStyleLbl="node1" presStyleIdx="0" presStyleCnt="1" custLinFactNeighborX="-1575" custLinFactNeighborY="-82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57E3EC-5C16-4BED-B89E-8B4660111250}" type="presOf" srcId="{07C50E2B-9EA7-4D41-832A-7C871196D03E}" destId="{2384CD9A-EEDE-4043-BCD2-38B7B7D61AC9}" srcOrd="0" destOrd="0" presId="urn:microsoft.com/office/officeart/2005/8/layout/vList2"/>
    <dgm:cxn modelId="{1864D12B-CD74-4D13-866B-5CC7237D0827}" type="presOf" srcId="{B31C4C36-4E9C-4F83-A161-25BED814B5BA}" destId="{2ED74F6F-F9D5-432C-A557-1518E44409F7}" srcOrd="0" destOrd="0" presId="urn:microsoft.com/office/officeart/2005/8/layout/vList2"/>
    <dgm:cxn modelId="{FEF88E20-50C4-4019-9D17-076ED0EF3E74}" srcId="{B31C4C36-4E9C-4F83-A161-25BED814B5BA}" destId="{07C50E2B-9EA7-4D41-832A-7C871196D03E}" srcOrd="0" destOrd="0" parTransId="{06E96142-8EDE-4DA0-AB67-71C0A60D8ED5}" sibTransId="{60C86416-DE65-4197-A988-380BC4B99170}"/>
    <dgm:cxn modelId="{C5B762F6-1D2E-4D9E-9D86-1A31060CD86E}" type="presParOf" srcId="{2ED74F6F-F9D5-432C-A557-1518E44409F7}" destId="{2384CD9A-EEDE-4043-BCD2-38B7B7D61A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847BC7-2E13-408D-9387-09749E2FE7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B8E318-462E-4AD3-92A9-0886348D5C93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өз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дамуындағы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серпіліс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жасау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қарсаңында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E77A37A-D0DF-4240-836A-53689FE21302}" type="parTrans" cxnId="{28EDBD75-81DA-4A41-87FE-2D26F9E22E04}">
      <dgm:prSet/>
      <dgm:spPr/>
      <dgm:t>
        <a:bodyPr/>
        <a:lstStyle/>
        <a:p>
          <a:endParaRPr lang="ru-RU"/>
        </a:p>
      </dgm:t>
    </dgm:pt>
    <dgm:pt modelId="{5C6DE898-F3CB-4A13-8B96-B1B2BD0BEEC8}" type="sibTrans" cxnId="{28EDBD75-81DA-4A41-87FE-2D26F9E22E04}">
      <dgm:prSet/>
      <dgm:spPr/>
      <dgm:t>
        <a:bodyPr/>
        <a:lstStyle/>
        <a:p>
          <a:endParaRPr lang="ru-RU"/>
        </a:p>
      </dgm:t>
    </dgm:pt>
    <dgm:pt modelId="{589F0088-B0FE-4D81-9ADC-FE912043552A}" type="pres">
      <dgm:prSet presAssocID="{1B847BC7-2E13-408D-9387-09749E2FE758}" presName="linear" presStyleCnt="0">
        <dgm:presLayoutVars>
          <dgm:animLvl val="lvl"/>
          <dgm:resizeHandles val="exact"/>
        </dgm:presLayoutVars>
      </dgm:prSet>
      <dgm:spPr/>
    </dgm:pt>
    <dgm:pt modelId="{7B44AAC1-27F3-43D1-89D7-041E651D27D0}" type="pres">
      <dgm:prSet presAssocID="{28B8E318-462E-4AD3-92A9-0886348D5C9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EDBD75-81DA-4A41-87FE-2D26F9E22E04}" srcId="{1B847BC7-2E13-408D-9387-09749E2FE758}" destId="{28B8E318-462E-4AD3-92A9-0886348D5C93}" srcOrd="0" destOrd="0" parTransId="{7E77A37A-D0DF-4240-836A-53689FE21302}" sibTransId="{5C6DE898-F3CB-4A13-8B96-B1B2BD0BEEC8}"/>
    <dgm:cxn modelId="{3BBF5F5C-66EB-4578-90CA-4CA6619E8DE2}" type="presOf" srcId="{1B847BC7-2E13-408D-9387-09749E2FE758}" destId="{589F0088-B0FE-4D81-9ADC-FE912043552A}" srcOrd="0" destOrd="0" presId="urn:microsoft.com/office/officeart/2005/8/layout/vList2"/>
    <dgm:cxn modelId="{4CAB4CF9-A7E4-4116-B36F-635F9C352A4F}" type="presOf" srcId="{28B8E318-462E-4AD3-92A9-0886348D5C93}" destId="{7B44AAC1-27F3-43D1-89D7-041E651D27D0}" srcOrd="0" destOrd="0" presId="urn:microsoft.com/office/officeart/2005/8/layout/vList2"/>
    <dgm:cxn modelId="{3CFE0C13-9453-43BB-A01E-F12CCB60FEDA}" type="presParOf" srcId="{589F0088-B0FE-4D81-9ADC-FE912043552A}" destId="{7B44AAC1-27F3-43D1-89D7-041E651D2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0A58273-A882-4996-BC37-1C6B6BB571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4AAB58-CD4A-4272-9291-0990F376E16E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2007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28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ЖАҢА ӘЛЕМДЕГІ ЖАҢА ҚАЗАҚСТАН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79DF668-2EB8-48B1-A379-97F3303F33DC}" type="parTrans" cxnId="{64771CC8-29F0-4400-B9AC-F5094C7DDAF3}">
      <dgm:prSet/>
      <dgm:spPr/>
      <dgm:t>
        <a:bodyPr/>
        <a:lstStyle/>
        <a:p>
          <a:endParaRPr lang="ru-RU"/>
        </a:p>
      </dgm:t>
    </dgm:pt>
    <dgm:pt modelId="{77CF16D2-36FB-4DA4-8A19-B08B45FF56F6}" type="sibTrans" cxnId="{64771CC8-29F0-4400-B9AC-F5094C7DDAF3}">
      <dgm:prSet/>
      <dgm:spPr/>
      <dgm:t>
        <a:bodyPr/>
        <a:lstStyle/>
        <a:p>
          <a:endParaRPr lang="ru-RU"/>
        </a:p>
      </dgm:t>
    </dgm:pt>
    <dgm:pt modelId="{D4A9DBF3-3118-4B8F-AA3F-8BF51391FB05}" type="pres">
      <dgm:prSet presAssocID="{00A58273-A882-4996-BC37-1C6B6BB57122}" presName="linear" presStyleCnt="0">
        <dgm:presLayoutVars>
          <dgm:animLvl val="lvl"/>
          <dgm:resizeHandles val="exact"/>
        </dgm:presLayoutVars>
      </dgm:prSet>
      <dgm:spPr/>
    </dgm:pt>
    <dgm:pt modelId="{1889747C-D16B-4897-9DB6-B8B7C55468E8}" type="pres">
      <dgm:prSet presAssocID="{184AAB58-CD4A-4272-9291-0990F376E16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602046-0CDA-4ED1-BA7C-B4DA0A344AB2}" type="presOf" srcId="{184AAB58-CD4A-4272-9291-0990F376E16E}" destId="{1889747C-D16B-4897-9DB6-B8B7C55468E8}" srcOrd="0" destOrd="0" presId="urn:microsoft.com/office/officeart/2005/8/layout/vList2"/>
    <dgm:cxn modelId="{8B436D8C-5F86-47F0-88E1-AA03B0C42577}" type="presOf" srcId="{00A58273-A882-4996-BC37-1C6B6BB57122}" destId="{D4A9DBF3-3118-4B8F-AA3F-8BF51391FB05}" srcOrd="0" destOrd="0" presId="urn:microsoft.com/office/officeart/2005/8/layout/vList2"/>
    <dgm:cxn modelId="{64771CC8-29F0-4400-B9AC-F5094C7DDAF3}" srcId="{00A58273-A882-4996-BC37-1C6B6BB57122}" destId="{184AAB58-CD4A-4272-9291-0990F376E16E}" srcOrd="0" destOrd="0" parTransId="{A79DF668-2EB8-48B1-A379-97F3303F33DC}" sibTransId="{77CF16D2-36FB-4DA4-8A19-B08B45FF56F6}"/>
    <dgm:cxn modelId="{A60FF5BB-B2D6-4CC0-A4A9-2AB13F533D20}" type="presParOf" srcId="{D4A9DBF3-3118-4B8F-AA3F-8BF51391FB05}" destId="{1889747C-D16B-4897-9DB6-B8B7C5546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31C4C36-4E9C-4F83-A161-25BED814B5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C50E2B-9EA7-4D41-832A-7C871196D03E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2008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ҚАЗАҚСТАН ХАЛҚЫНЫҢ ӘЛ-АУҚАТЫН АРТТЫРУ — МЕМЛЕКЕТТІК САЯСАТТЫҢ БАСТЫ МАҚСАТЫ.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E96142-8EDE-4DA0-AB67-71C0A60D8ED5}" type="parTrans" cxnId="{FEF88E20-50C4-4019-9D17-076ED0EF3E74}">
      <dgm:prSet/>
      <dgm:spPr/>
      <dgm:t>
        <a:bodyPr/>
        <a:lstStyle/>
        <a:p>
          <a:endParaRPr lang="ru-RU"/>
        </a:p>
      </dgm:t>
    </dgm:pt>
    <dgm:pt modelId="{60C86416-DE65-4197-A988-380BC4B99170}" type="sibTrans" cxnId="{FEF88E20-50C4-4019-9D17-076ED0EF3E74}">
      <dgm:prSet/>
      <dgm:spPr/>
      <dgm:t>
        <a:bodyPr/>
        <a:lstStyle/>
        <a:p>
          <a:endParaRPr lang="ru-RU"/>
        </a:p>
      </dgm:t>
    </dgm:pt>
    <dgm:pt modelId="{2ED74F6F-F9D5-432C-A557-1518E44409F7}" type="pres">
      <dgm:prSet presAssocID="{B31C4C36-4E9C-4F83-A161-25BED814B5BA}" presName="linear" presStyleCnt="0">
        <dgm:presLayoutVars>
          <dgm:animLvl val="lvl"/>
          <dgm:resizeHandles val="exact"/>
        </dgm:presLayoutVars>
      </dgm:prSet>
      <dgm:spPr/>
    </dgm:pt>
    <dgm:pt modelId="{2384CD9A-EEDE-4043-BCD2-38B7B7D61AC9}" type="pres">
      <dgm:prSet presAssocID="{07C50E2B-9EA7-4D41-832A-7C871196D03E}" presName="parentText" presStyleLbl="node1" presStyleIdx="0" presStyleCnt="1" custLinFactNeighborX="-1575" custLinFactNeighborY="-82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ABFDA6-D918-4FCD-9BA2-0E95015B8D08}" type="presOf" srcId="{B31C4C36-4E9C-4F83-A161-25BED814B5BA}" destId="{2ED74F6F-F9D5-432C-A557-1518E44409F7}" srcOrd="0" destOrd="0" presId="urn:microsoft.com/office/officeart/2005/8/layout/vList2"/>
    <dgm:cxn modelId="{2C7A6B1F-0C25-4CFD-BB7E-C43DCCB7C2CF}" type="presOf" srcId="{07C50E2B-9EA7-4D41-832A-7C871196D03E}" destId="{2384CD9A-EEDE-4043-BCD2-38B7B7D61AC9}" srcOrd="0" destOrd="0" presId="urn:microsoft.com/office/officeart/2005/8/layout/vList2"/>
    <dgm:cxn modelId="{FEF88E20-50C4-4019-9D17-076ED0EF3E74}" srcId="{B31C4C36-4E9C-4F83-A161-25BED814B5BA}" destId="{07C50E2B-9EA7-4D41-832A-7C871196D03E}" srcOrd="0" destOrd="0" parTransId="{06E96142-8EDE-4DA0-AB67-71C0A60D8ED5}" sibTransId="{60C86416-DE65-4197-A988-380BC4B99170}"/>
    <dgm:cxn modelId="{052ED243-4366-4BE4-A183-079F27D8135C}" type="presParOf" srcId="{2ED74F6F-F9D5-432C-A557-1518E44409F7}" destId="{2384CD9A-EEDE-4043-BCD2-38B7B7D61A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847BC7-2E13-408D-9387-09749E2FE7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B8E318-462E-4AD3-92A9-0886348D5C93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өз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дамуындағы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серпіліс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жасау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қарсаңында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E77A37A-D0DF-4240-836A-53689FE21302}" type="parTrans" cxnId="{28EDBD75-81DA-4A41-87FE-2D26F9E22E04}">
      <dgm:prSet/>
      <dgm:spPr/>
      <dgm:t>
        <a:bodyPr/>
        <a:lstStyle/>
        <a:p>
          <a:endParaRPr lang="ru-RU"/>
        </a:p>
      </dgm:t>
    </dgm:pt>
    <dgm:pt modelId="{5C6DE898-F3CB-4A13-8B96-B1B2BD0BEEC8}" type="sibTrans" cxnId="{28EDBD75-81DA-4A41-87FE-2D26F9E22E04}">
      <dgm:prSet/>
      <dgm:spPr/>
      <dgm:t>
        <a:bodyPr/>
        <a:lstStyle/>
        <a:p>
          <a:endParaRPr lang="ru-RU"/>
        </a:p>
      </dgm:t>
    </dgm:pt>
    <dgm:pt modelId="{589F0088-B0FE-4D81-9ADC-FE912043552A}" type="pres">
      <dgm:prSet presAssocID="{1B847BC7-2E13-408D-9387-09749E2FE758}" presName="linear" presStyleCnt="0">
        <dgm:presLayoutVars>
          <dgm:animLvl val="lvl"/>
          <dgm:resizeHandles val="exact"/>
        </dgm:presLayoutVars>
      </dgm:prSet>
      <dgm:spPr/>
    </dgm:pt>
    <dgm:pt modelId="{7B44AAC1-27F3-43D1-89D7-041E651D27D0}" type="pres">
      <dgm:prSet presAssocID="{28B8E318-462E-4AD3-92A9-0886348D5C9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EDBD75-81DA-4A41-87FE-2D26F9E22E04}" srcId="{1B847BC7-2E13-408D-9387-09749E2FE758}" destId="{28B8E318-462E-4AD3-92A9-0886348D5C93}" srcOrd="0" destOrd="0" parTransId="{7E77A37A-D0DF-4240-836A-53689FE21302}" sibTransId="{5C6DE898-F3CB-4A13-8B96-B1B2BD0BEEC8}"/>
    <dgm:cxn modelId="{D7EF4AC3-2260-4F67-8E27-7E76C1A39444}" type="presOf" srcId="{1B847BC7-2E13-408D-9387-09749E2FE758}" destId="{589F0088-B0FE-4D81-9ADC-FE912043552A}" srcOrd="0" destOrd="0" presId="urn:microsoft.com/office/officeart/2005/8/layout/vList2"/>
    <dgm:cxn modelId="{A8F7017C-2C65-4409-911A-A7CF509F4338}" type="presOf" srcId="{28B8E318-462E-4AD3-92A9-0886348D5C93}" destId="{7B44AAC1-27F3-43D1-89D7-041E651D27D0}" srcOrd="0" destOrd="0" presId="urn:microsoft.com/office/officeart/2005/8/layout/vList2"/>
    <dgm:cxn modelId="{AF4155C7-07BC-4C37-9372-4A5FECE16986}" type="presParOf" srcId="{589F0088-B0FE-4D81-9ADC-FE912043552A}" destId="{7B44AAC1-27F3-43D1-89D7-041E651D27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0A58273-A882-4996-BC37-1C6B6BB571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4AAB58-CD4A-4272-9291-0990F376E16E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2007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28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ЖАҢА ӘЛЕМДЕГІ ЖАҢА ҚАЗАҚСТАН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79DF668-2EB8-48B1-A379-97F3303F33DC}" type="parTrans" cxnId="{64771CC8-29F0-4400-B9AC-F5094C7DDAF3}">
      <dgm:prSet/>
      <dgm:spPr/>
      <dgm:t>
        <a:bodyPr/>
        <a:lstStyle/>
        <a:p>
          <a:endParaRPr lang="ru-RU"/>
        </a:p>
      </dgm:t>
    </dgm:pt>
    <dgm:pt modelId="{77CF16D2-36FB-4DA4-8A19-B08B45FF56F6}" type="sibTrans" cxnId="{64771CC8-29F0-4400-B9AC-F5094C7DDAF3}">
      <dgm:prSet/>
      <dgm:spPr/>
      <dgm:t>
        <a:bodyPr/>
        <a:lstStyle/>
        <a:p>
          <a:endParaRPr lang="ru-RU"/>
        </a:p>
      </dgm:t>
    </dgm:pt>
    <dgm:pt modelId="{D4A9DBF3-3118-4B8F-AA3F-8BF51391FB05}" type="pres">
      <dgm:prSet presAssocID="{00A58273-A882-4996-BC37-1C6B6BB57122}" presName="linear" presStyleCnt="0">
        <dgm:presLayoutVars>
          <dgm:animLvl val="lvl"/>
          <dgm:resizeHandles val="exact"/>
        </dgm:presLayoutVars>
      </dgm:prSet>
      <dgm:spPr/>
    </dgm:pt>
    <dgm:pt modelId="{1889747C-D16B-4897-9DB6-B8B7C55468E8}" type="pres">
      <dgm:prSet presAssocID="{184AAB58-CD4A-4272-9291-0990F376E16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916D1A-B38F-44A8-B1EB-BD75A26E1C7E}" type="presOf" srcId="{184AAB58-CD4A-4272-9291-0990F376E16E}" destId="{1889747C-D16B-4897-9DB6-B8B7C55468E8}" srcOrd="0" destOrd="0" presId="urn:microsoft.com/office/officeart/2005/8/layout/vList2"/>
    <dgm:cxn modelId="{344F66E9-5204-4BE2-BAB1-3ECA3B1177E5}" type="presOf" srcId="{00A58273-A882-4996-BC37-1C6B6BB57122}" destId="{D4A9DBF3-3118-4B8F-AA3F-8BF51391FB05}" srcOrd="0" destOrd="0" presId="urn:microsoft.com/office/officeart/2005/8/layout/vList2"/>
    <dgm:cxn modelId="{64771CC8-29F0-4400-B9AC-F5094C7DDAF3}" srcId="{00A58273-A882-4996-BC37-1C6B6BB57122}" destId="{184AAB58-CD4A-4272-9291-0990F376E16E}" srcOrd="0" destOrd="0" parTransId="{A79DF668-2EB8-48B1-A379-97F3303F33DC}" sibTransId="{77CF16D2-36FB-4DA4-8A19-B08B45FF56F6}"/>
    <dgm:cxn modelId="{A28B5848-1631-48B0-8E5E-9F37E843EC93}" type="presParOf" srcId="{D4A9DBF3-3118-4B8F-AA3F-8BF51391FB05}" destId="{1889747C-D16B-4897-9DB6-B8B7C55468E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31C4C36-4E9C-4F83-A161-25BED814B5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C50E2B-9EA7-4D41-832A-7C871196D03E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2008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ҚАЗАҚСТАН ХАЛҚЫНЫҢ ӘЛ-АУҚАТЫН АРТТЫРУ — МЕМЛЕКЕТТІК САЯСАТТЫҢ БАСТЫ МАҚСАТЫ.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6E96142-8EDE-4DA0-AB67-71C0A60D8ED5}" type="parTrans" cxnId="{FEF88E20-50C4-4019-9D17-076ED0EF3E74}">
      <dgm:prSet/>
      <dgm:spPr/>
      <dgm:t>
        <a:bodyPr/>
        <a:lstStyle/>
        <a:p>
          <a:endParaRPr lang="ru-RU"/>
        </a:p>
      </dgm:t>
    </dgm:pt>
    <dgm:pt modelId="{60C86416-DE65-4197-A988-380BC4B99170}" type="sibTrans" cxnId="{FEF88E20-50C4-4019-9D17-076ED0EF3E74}">
      <dgm:prSet/>
      <dgm:spPr/>
      <dgm:t>
        <a:bodyPr/>
        <a:lstStyle/>
        <a:p>
          <a:endParaRPr lang="ru-RU"/>
        </a:p>
      </dgm:t>
    </dgm:pt>
    <dgm:pt modelId="{2ED74F6F-F9D5-432C-A557-1518E44409F7}" type="pres">
      <dgm:prSet presAssocID="{B31C4C36-4E9C-4F83-A161-25BED814B5BA}" presName="linear" presStyleCnt="0">
        <dgm:presLayoutVars>
          <dgm:animLvl val="lvl"/>
          <dgm:resizeHandles val="exact"/>
        </dgm:presLayoutVars>
      </dgm:prSet>
      <dgm:spPr/>
    </dgm:pt>
    <dgm:pt modelId="{2384CD9A-EEDE-4043-BCD2-38B7B7D61AC9}" type="pres">
      <dgm:prSet presAssocID="{07C50E2B-9EA7-4D41-832A-7C871196D03E}" presName="parentText" presStyleLbl="node1" presStyleIdx="0" presStyleCnt="1" custLinFactNeighborX="-1575" custLinFactNeighborY="-82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D0BB0C-76C0-4651-8115-EA71CB15D382}" type="presOf" srcId="{B31C4C36-4E9C-4F83-A161-25BED814B5BA}" destId="{2ED74F6F-F9D5-432C-A557-1518E44409F7}" srcOrd="0" destOrd="0" presId="urn:microsoft.com/office/officeart/2005/8/layout/vList2"/>
    <dgm:cxn modelId="{7A952A1F-A206-40D4-80E0-2DA8EF2A4389}" type="presOf" srcId="{07C50E2B-9EA7-4D41-832A-7C871196D03E}" destId="{2384CD9A-EEDE-4043-BCD2-38B7B7D61AC9}" srcOrd="0" destOrd="0" presId="urn:microsoft.com/office/officeart/2005/8/layout/vList2"/>
    <dgm:cxn modelId="{FEF88E20-50C4-4019-9D17-076ED0EF3E74}" srcId="{B31C4C36-4E9C-4F83-A161-25BED814B5BA}" destId="{07C50E2B-9EA7-4D41-832A-7C871196D03E}" srcOrd="0" destOrd="0" parTransId="{06E96142-8EDE-4DA0-AB67-71C0A60D8ED5}" sibTransId="{60C86416-DE65-4197-A988-380BC4B99170}"/>
    <dgm:cxn modelId="{E8916EA5-A01B-49F4-A91F-312D79C402AC}" type="presParOf" srcId="{2ED74F6F-F9D5-432C-A557-1518E44409F7}" destId="{2384CD9A-EEDE-4043-BCD2-38B7B7D61AC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A95C375-6C04-4EE4-8FB9-E31CEBE14DD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F714A12-B348-443E-B9DE-3C18B0D4B53A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2009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6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ДАҒДАРЫСТАН ЖАҢАРУ МЕН ДАМУҒА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0FDDD8F-A093-4AC3-9687-DB3167A6F5A6}" type="parTrans" cxnId="{10129983-1878-428D-BE49-330C70E72287}">
      <dgm:prSet/>
      <dgm:spPr/>
      <dgm:t>
        <a:bodyPr/>
        <a:lstStyle/>
        <a:p>
          <a:endParaRPr lang="ru-RU"/>
        </a:p>
      </dgm:t>
    </dgm:pt>
    <dgm:pt modelId="{7F262A91-7809-4F84-81C6-C76EACD2A1DF}" type="sibTrans" cxnId="{10129983-1878-428D-BE49-330C70E72287}">
      <dgm:prSet/>
      <dgm:spPr/>
      <dgm:t>
        <a:bodyPr/>
        <a:lstStyle/>
        <a:p>
          <a:endParaRPr lang="ru-RU"/>
        </a:p>
      </dgm:t>
    </dgm:pt>
    <dgm:pt modelId="{0BB91C6F-DBF9-4EB0-9B98-6FD38B224EA7}" type="pres">
      <dgm:prSet presAssocID="{3A95C375-6C04-4EE4-8FB9-E31CEBE14DDC}" presName="linear" presStyleCnt="0">
        <dgm:presLayoutVars>
          <dgm:animLvl val="lvl"/>
          <dgm:resizeHandles val="exact"/>
        </dgm:presLayoutVars>
      </dgm:prSet>
      <dgm:spPr/>
    </dgm:pt>
    <dgm:pt modelId="{8D1A11A0-82C1-4075-8C2A-1E7FECBBF775}" type="pres">
      <dgm:prSet presAssocID="{AF714A12-B348-443E-B9DE-3C18B0D4B53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1F96F9B-B40C-4F92-A276-A8A6337ACD71}" type="presOf" srcId="{3A95C375-6C04-4EE4-8FB9-E31CEBE14DDC}" destId="{0BB91C6F-DBF9-4EB0-9B98-6FD38B224EA7}" srcOrd="0" destOrd="0" presId="urn:microsoft.com/office/officeart/2005/8/layout/vList2"/>
    <dgm:cxn modelId="{AF649CC1-BCC3-42C3-A7C6-F17F789DAF14}" type="presOf" srcId="{AF714A12-B348-443E-B9DE-3C18B0D4B53A}" destId="{8D1A11A0-82C1-4075-8C2A-1E7FECBBF775}" srcOrd="0" destOrd="0" presId="urn:microsoft.com/office/officeart/2005/8/layout/vList2"/>
    <dgm:cxn modelId="{10129983-1878-428D-BE49-330C70E72287}" srcId="{3A95C375-6C04-4EE4-8FB9-E31CEBE14DDC}" destId="{AF714A12-B348-443E-B9DE-3C18B0D4B53A}" srcOrd="0" destOrd="0" parTransId="{70FDDD8F-A093-4AC3-9687-DB3167A6F5A6}" sibTransId="{7F262A91-7809-4F84-81C6-C76EACD2A1DF}"/>
    <dgm:cxn modelId="{52D84419-42BA-4F17-BA57-B16EF5FF14A5}" type="presParOf" srcId="{0BB91C6F-DBF9-4EB0-9B98-6FD38B224EA7}" destId="{8D1A11A0-82C1-4075-8C2A-1E7FECBBF7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F93CCEF-6890-4E9D-AA12-78ABC4E1BDD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5205378-9E7E-4B72-8DA5-45EA4AD134AA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Зерттеу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жұмысын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қорытындылай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келе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төмендегідей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тоқтамға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келдім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D64C5C42-63CD-40CC-84D2-5C695D5C0952}" type="parTrans" cxnId="{33886CEC-1473-49A6-989E-4BA44685CED1}">
      <dgm:prSet/>
      <dgm:spPr/>
      <dgm:t>
        <a:bodyPr/>
        <a:lstStyle/>
        <a:p>
          <a:endParaRPr lang="ru-RU"/>
        </a:p>
      </dgm:t>
    </dgm:pt>
    <dgm:pt modelId="{3666001F-2894-40C3-8DBB-3C6767A3F90E}" type="sibTrans" cxnId="{33886CEC-1473-49A6-989E-4BA44685CED1}">
      <dgm:prSet/>
      <dgm:spPr/>
      <dgm:t>
        <a:bodyPr/>
        <a:lstStyle/>
        <a:p>
          <a:endParaRPr lang="ru-RU"/>
        </a:p>
      </dgm:t>
    </dgm:pt>
    <dgm:pt modelId="{6C077BBF-4E53-4F4A-91F4-C8C3F1BA33E2}" type="pres">
      <dgm:prSet presAssocID="{6F93CCEF-6890-4E9D-AA12-78ABC4E1BDD3}" presName="linear" presStyleCnt="0">
        <dgm:presLayoutVars>
          <dgm:animLvl val="lvl"/>
          <dgm:resizeHandles val="exact"/>
        </dgm:presLayoutVars>
      </dgm:prSet>
      <dgm:spPr/>
    </dgm:pt>
    <dgm:pt modelId="{7A7B952A-6476-421C-AB87-62967B8512BD}" type="pres">
      <dgm:prSet presAssocID="{85205378-9E7E-4B72-8DA5-45EA4AD134AA}" presName="parentText" presStyleLbl="node1" presStyleIdx="0" presStyleCnt="1" custScaleY="20617">
        <dgm:presLayoutVars>
          <dgm:chMax val="0"/>
          <dgm:bulletEnabled val="1"/>
        </dgm:presLayoutVars>
      </dgm:prSet>
      <dgm:spPr/>
    </dgm:pt>
  </dgm:ptLst>
  <dgm:cxnLst>
    <dgm:cxn modelId="{33886CEC-1473-49A6-989E-4BA44685CED1}" srcId="{6F93CCEF-6890-4E9D-AA12-78ABC4E1BDD3}" destId="{85205378-9E7E-4B72-8DA5-45EA4AD134AA}" srcOrd="0" destOrd="0" parTransId="{D64C5C42-63CD-40CC-84D2-5C695D5C0952}" sibTransId="{3666001F-2894-40C3-8DBB-3C6767A3F90E}"/>
    <dgm:cxn modelId="{AF207D40-CD82-421D-A5D4-54B419458971}" type="presOf" srcId="{85205378-9E7E-4B72-8DA5-45EA4AD134AA}" destId="{7A7B952A-6476-421C-AB87-62967B8512BD}" srcOrd="0" destOrd="0" presId="urn:microsoft.com/office/officeart/2005/8/layout/vList2"/>
    <dgm:cxn modelId="{3174EEC2-26B2-4C5D-8735-71CD1881FF15}" type="presOf" srcId="{6F93CCEF-6890-4E9D-AA12-78ABC4E1BDD3}" destId="{6C077BBF-4E53-4F4A-91F4-C8C3F1BA33E2}" srcOrd="0" destOrd="0" presId="urn:microsoft.com/office/officeart/2005/8/layout/vList2"/>
    <dgm:cxn modelId="{136B08FA-C48C-49C9-B6E4-143F087D9C9E}" type="presParOf" srcId="{6C077BBF-4E53-4F4A-91F4-C8C3F1BA33E2}" destId="{7A7B952A-6476-421C-AB87-62967B8512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28D8BDB-B54D-4A02-B2F9-F5120BB89F2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C57F1C-507F-47C0-9D23-41CD6E0F8D8A}">
      <dgm:prSet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1.	Елбасы Н.Ә. Назарбаев әлемдік экономикалық және саяси жүйеге белсенді кірігіп келе жатқан ірі, қарқынды дамып келе жатқан, болашағы зор мемлекеттің әлем қауымдастығы мойындаған көсемі саналады.</a:t>
          </a:r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08CF97D-41C7-40DB-8B58-26CE2D57E52F}" type="parTrans" cxnId="{E5AC46EB-732C-4EC6-9984-FC6ED8D1965A}">
      <dgm:prSet/>
      <dgm:spPr/>
      <dgm:t>
        <a:bodyPr/>
        <a:lstStyle/>
        <a:p>
          <a:pPr algn="just"/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9BDBA63-4C7A-4D1C-8219-7F514E2836C2}" type="sibTrans" cxnId="{E5AC46EB-732C-4EC6-9984-FC6ED8D1965A}">
      <dgm:prSet/>
      <dgm:spPr/>
      <dgm:t>
        <a:bodyPr/>
        <a:lstStyle/>
        <a:p>
          <a:pPr algn="just"/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9BA39C4-41DB-49BC-9DA9-5F1152DFDF7A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2.	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Н.Ә. Назарбаев –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Батыс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пен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Шығыс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Ислам мен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христиандық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өркениет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келіссөз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орната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алатын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көсем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FAFAAEA-8CEF-40D1-B443-563D998F3601}" type="parTrans" cxnId="{C84F8409-F678-4057-8B6E-EA282313848B}">
      <dgm:prSet/>
      <dgm:spPr/>
      <dgm:t>
        <a:bodyPr/>
        <a:lstStyle/>
        <a:p>
          <a:pPr algn="just"/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67E9BB-BD7E-4460-A18B-73C9DA4ACB58}" type="sibTrans" cxnId="{C84F8409-F678-4057-8B6E-EA282313848B}">
      <dgm:prSet/>
      <dgm:spPr/>
      <dgm:t>
        <a:bodyPr/>
        <a:lstStyle/>
        <a:p>
          <a:pPr algn="just"/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28998D4-8B1B-4C22-AF8D-E9F86ACA77D5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3.	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Н.Назарбаев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конфессияаралық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келісімнің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қазақстандық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моделінің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сәулетшісі</a:t>
          </a:r>
          <a:r>
            <a: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47C42E4-7496-45C2-A2CA-31B6002421DE}" type="parTrans" cxnId="{C0DD5766-45AE-4768-9C7C-8849E5405A37}">
      <dgm:prSet/>
      <dgm:spPr/>
      <dgm:t>
        <a:bodyPr/>
        <a:lstStyle/>
        <a:p>
          <a:pPr algn="just"/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E30B880-CC78-477B-A569-BBB0EE2E5E4A}" type="sibTrans" cxnId="{C0DD5766-45AE-4768-9C7C-8849E5405A37}">
      <dgm:prSet/>
      <dgm:spPr/>
      <dgm:t>
        <a:bodyPr/>
        <a:lstStyle/>
        <a:p>
          <a:pPr algn="just"/>
          <a:endParaRPr lang="ru-RU" b="1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6728327-3B90-4344-B3EC-B59EB1FA76C1}" type="pres">
      <dgm:prSet presAssocID="{B28D8BDB-B54D-4A02-B2F9-F5120BB89F2B}" presName="linear" presStyleCnt="0">
        <dgm:presLayoutVars>
          <dgm:animLvl val="lvl"/>
          <dgm:resizeHandles val="exact"/>
        </dgm:presLayoutVars>
      </dgm:prSet>
      <dgm:spPr/>
    </dgm:pt>
    <dgm:pt modelId="{A4AF363B-6843-48C5-9DB3-33E03F6FAD09}" type="pres">
      <dgm:prSet presAssocID="{01C57F1C-507F-47C0-9D23-41CD6E0F8D8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3D76753-A438-41AB-A0A8-E9244C8ED73D}" type="pres">
      <dgm:prSet presAssocID="{A9BDBA63-4C7A-4D1C-8219-7F514E2836C2}" presName="spacer" presStyleCnt="0"/>
      <dgm:spPr/>
    </dgm:pt>
    <dgm:pt modelId="{535CD239-818C-426D-AC55-1F3F6150CAAB}" type="pres">
      <dgm:prSet presAssocID="{79BA39C4-41DB-49BC-9DA9-5F1152DFDF7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4972F81-E39B-4D89-84F3-D34DF799EA97}" type="pres">
      <dgm:prSet presAssocID="{A467E9BB-BD7E-4460-A18B-73C9DA4ACB58}" presName="spacer" presStyleCnt="0"/>
      <dgm:spPr/>
    </dgm:pt>
    <dgm:pt modelId="{98F2BCE7-8F59-49C0-94DA-54C4CA8391E0}" type="pres">
      <dgm:prSet presAssocID="{A28998D4-8B1B-4C22-AF8D-E9F86ACA77D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8CC878E-1E4C-48BD-94D8-0022EBF4D6B8}" type="presOf" srcId="{79BA39C4-41DB-49BC-9DA9-5F1152DFDF7A}" destId="{535CD239-818C-426D-AC55-1F3F6150CAAB}" srcOrd="0" destOrd="0" presId="urn:microsoft.com/office/officeart/2005/8/layout/vList2"/>
    <dgm:cxn modelId="{C6B7C193-9903-4B05-8B42-C01377313FA6}" type="presOf" srcId="{B28D8BDB-B54D-4A02-B2F9-F5120BB89F2B}" destId="{86728327-3B90-4344-B3EC-B59EB1FA76C1}" srcOrd="0" destOrd="0" presId="urn:microsoft.com/office/officeart/2005/8/layout/vList2"/>
    <dgm:cxn modelId="{E5AC46EB-732C-4EC6-9984-FC6ED8D1965A}" srcId="{B28D8BDB-B54D-4A02-B2F9-F5120BB89F2B}" destId="{01C57F1C-507F-47C0-9D23-41CD6E0F8D8A}" srcOrd="0" destOrd="0" parTransId="{008CF97D-41C7-40DB-8B58-26CE2D57E52F}" sibTransId="{A9BDBA63-4C7A-4D1C-8219-7F514E2836C2}"/>
    <dgm:cxn modelId="{8DB8E2BC-F957-4387-8A61-C115CD6942D9}" type="presOf" srcId="{01C57F1C-507F-47C0-9D23-41CD6E0F8D8A}" destId="{A4AF363B-6843-48C5-9DB3-33E03F6FAD09}" srcOrd="0" destOrd="0" presId="urn:microsoft.com/office/officeart/2005/8/layout/vList2"/>
    <dgm:cxn modelId="{C0DD5766-45AE-4768-9C7C-8849E5405A37}" srcId="{B28D8BDB-B54D-4A02-B2F9-F5120BB89F2B}" destId="{A28998D4-8B1B-4C22-AF8D-E9F86ACA77D5}" srcOrd="2" destOrd="0" parTransId="{447C42E4-7496-45C2-A2CA-31B6002421DE}" sibTransId="{CE30B880-CC78-477B-A569-BBB0EE2E5E4A}"/>
    <dgm:cxn modelId="{C84F8409-F678-4057-8B6E-EA282313848B}" srcId="{B28D8BDB-B54D-4A02-B2F9-F5120BB89F2B}" destId="{79BA39C4-41DB-49BC-9DA9-5F1152DFDF7A}" srcOrd="1" destOrd="0" parTransId="{EFAFAAEA-8CEF-40D1-B443-563D998F3601}" sibTransId="{A467E9BB-BD7E-4460-A18B-73C9DA4ACB58}"/>
    <dgm:cxn modelId="{14B3F4FA-6D19-4DDB-8647-CA0BB47099DE}" type="presOf" srcId="{A28998D4-8B1B-4C22-AF8D-E9F86ACA77D5}" destId="{98F2BCE7-8F59-49C0-94DA-54C4CA8391E0}" srcOrd="0" destOrd="0" presId="urn:microsoft.com/office/officeart/2005/8/layout/vList2"/>
    <dgm:cxn modelId="{76333ABA-A632-4F69-A3A4-B2A1205873DA}" type="presParOf" srcId="{86728327-3B90-4344-B3EC-B59EB1FA76C1}" destId="{A4AF363B-6843-48C5-9DB3-33E03F6FAD09}" srcOrd="0" destOrd="0" presId="urn:microsoft.com/office/officeart/2005/8/layout/vList2"/>
    <dgm:cxn modelId="{A41F58B9-7A72-4619-BB33-9F1EC7089312}" type="presParOf" srcId="{86728327-3B90-4344-B3EC-B59EB1FA76C1}" destId="{63D76753-A438-41AB-A0A8-E9244C8ED73D}" srcOrd="1" destOrd="0" presId="urn:microsoft.com/office/officeart/2005/8/layout/vList2"/>
    <dgm:cxn modelId="{19DEFAEC-B499-49A2-8781-32780EFB8B5F}" type="presParOf" srcId="{86728327-3B90-4344-B3EC-B59EB1FA76C1}" destId="{535CD239-818C-426D-AC55-1F3F6150CAAB}" srcOrd="2" destOrd="0" presId="urn:microsoft.com/office/officeart/2005/8/layout/vList2"/>
    <dgm:cxn modelId="{406BF60F-01F0-468E-9350-EABB7F419296}" type="presParOf" srcId="{86728327-3B90-4344-B3EC-B59EB1FA76C1}" destId="{74972F81-E39B-4D89-84F3-D34DF799EA97}" srcOrd="3" destOrd="0" presId="urn:microsoft.com/office/officeart/2005/8/layout/vList2"/>
    <dgm:cxn modelId="{9965AA94-9C99-4218-905A-372987C37341}" type="presParOf" srcId="{86728327-3B90-4344-B3EC-B59EB1FA76C1}" destId="{98F2BCE7-8F59-49C0-94DA-54C4CA8391E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946BD23-5E47-4716-9FF2-B64601D54EB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758309-BAAC-42AD-97B0-0217CAEE74CA}">
      <dgm:prSet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4.	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Тұңғыш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Президент Н.Ә. Назарбаев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Евразиядағы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ең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белгілі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әрі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беделді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саясаткерлердің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бірі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«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Бүгінде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әлемге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ықпалды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5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немесе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6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саясаткер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танымал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Олардың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Нұрсұлтан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Назарбаев бар»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деген-ді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Маргарет Тэтчер.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421426A7-90A0-4D41-874E-BD9D4FB052BD}" type="parTrans" cxnId="{397D6CCD-B0A2-4519-A504-77EF486571E2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DDF3392C-4D2D-46B3-85AE-B28C0246A3C4}" type="sibTrans" cxnId="{397D6CCD-B0A2-4519-A504-77EF486571E2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C6666620-865B-4504-9AAE-7385C2E7281F}">
      <dgm:prSet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5.	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Н.Ә. Назарбаев – ХХІ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ғасырдағы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кедергілер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мен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қауіп-қатерді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жоюға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бағытталған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көсем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4CF76C0C-89F3-4BC9-8AB6-174967109098}" type="parTrans" cxnId="{B1C8687F-7812-4EB4-B1B9-03D56E0A3390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508BE3C6-6557-4618-B44D-8551BA26E213}" type="sibTrans" cxnId="{B1C8687F-7812-4EB4-B1B9-03D56E0A3390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52F154E5-4647-4F14-ADBD-FA94F331E3EE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6.	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Халықаралық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қауымдастық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тұтас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әлемнің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ірі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мемлекеттік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қайраткерлері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жекелей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алғанда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Н.Ә.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Назарбаевты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тең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құқылы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өзіндік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беделі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бар,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жағдайға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өз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көзқарасы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бар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әріптес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ретінде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бағалайды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8866404D-71CE-4BEF-9748-57BE2BE49084}" type="parTrans" cxnId="{A26424F1-20AF-46B3-8869-FAC35E0F8064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E041B03D-10D6-4FBA-9D2F-82916132764C}" type="sibTrans" cxnId="{A26424F1-20AF-46B3-8869-FAC35E0F8064}">
      <dgm:prSet/>
      <dgm:spPr/>
      <dgm:t>
        <a:bodyPr/>
        <a:lstStyle/>
        <a:p>
          <a:endParaRPr lang="ru-RU" b="1">
            <a:latin typeface="Times New Roman" pitchFamily="18" charset="0"/>
            <a:cs typeface="Times New Roman" pitchFamily="18" charset="0"/>
          </a:endParaRPr>
        </a:p>
      </dgm:t>
    </dgm:pt>
    <dgm:pt modelId="{C9E0286D-D0DB-4958-8D54-1FFF7D331F8E}" type="pres">
      <dgm:prSet presAssocID="{D946BD23-5E47-4716-9FF2-B64601D54EB0}" presName="linear" presStyleCnt="0">
        <dgm:presLayoutVars>
          <dgm:animLvl val="lvl"/>
          <dgm:resizeHandles val="exact"/>
        </dgm:presLayoutVars>
      </dgm:prSet>
      <dgm:spPr/>
    </dgm:pt>
    <dgm:pt modelId="{C49D1518-C4B6-4FE8-95E5-ACD6ED97C443}" type="pres">
      <dgm:prSet presAssocID="{D1758309-BAAC-42AD-97B0-0217CAEE74C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A741E2E-7C73-46F0-B537-991136EA4CF2}" type="pres">
      <dgm:prSet presAssocID="{DDF3392C-4D2D-46B3-85AE-B28C0246A3C4}" presName="spacer" presStyleCnt="0"/>
      <dgm:spPr/>
    </dgm:pt>
    <dgm:pt modelId="{039FC4EF-C7B3-49D6-B444-754D4DB55A24}" type="pres">
      <dgm:prSet presAssocID="{C6666620-865B-4504-9AAE-7385C2E7281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36C96EC-1F21-4EB6-9807-498535DF1A30}" type="pres">
      <dgm:prSet presAssocID="{508BE3C6-6557-4618-B44D-8551BA26E213}" presName="spacer" presStyleCnt="0"/>
      <dgm:spPr/>
    </dgm:pt>
    <dgm:pt modelId="{AEF68A22-0A0A-4BCF-A31A-4287F6A491CF}" type="pres">
      <dgm:prSet presAssocID="{52F154E5-4647-4F14-ADBD-FA94F331E3E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26424F1-20AF-46B3-8869-FAC35E0F8064}" srcId="{D946BD23-5E47-4716-9FF2-B64601D54EB0}" destId="{52F154E5-4647-4F14-ADBD-FA94F331E3EE}" srcOrd="2" destOrd="0" parTransId="{8866404D-71CE-4BEF-9748-57BE2BE49084}" sibTransId="{E041B03D-10D6-4FBA-9D2F-82916132764C}"/>
    <dgm:cxn modelId="{D0148EC6-351E-4055-8B62-D1E991682673}" type="presOf" srcId="{52F154E5-4647-4F14-ADBD-FA94F331E3EE}" destId="{AEF68A22-0A0A-4BCF-A31A-4287F6A491CF}" srcOrd="0" destOrd="0" presId="urn:microsoft.com/office/officeart/2005/8/layout/vList2"/>
    <dgm:cxn modelId="{D53BBA9B-BB9C-4B41-A9CA-E2D94C9DF6EE}" type="presOf" srcId="{D1758309-BAAC-42AD-97B0-0217CAEE74CA}" destId="{C49D1518-C4B6-4FE8-95E5-ACD6ED97C443}" srcOrd="0" destOrd="0" presId="urn:microsoft.com/office/officeart/2005/8/layout/vList2"/>
    <dgm:cxn modelId="{397D6CCD-B0A2-4519-A504-77EF486571E2}" srcId="{D946BD23-5E47-4716-9FF2-B64601D54EB0}" destId="{D1758309-BAAC-42AD-97B0-0217CAEE74CA}" srcOrd="0" destOrd="0" parTransId="{421426A7-90A0-4D41-874E-BD9D4FB052BD}" sibTransId="{DDF3392C-4D2D-46B3-85AE-B28C0246A3C4}"/>
    <dgm:cxn modelId="{75B252BF-6534-4CB0-A99D-46B820B311DA}" type="presOf" srcId="{D946BD23-5E47-4716-9FF2-B64601D54EB0}" destId="{C9E0286D-D0DB-4958-8D54-1FFF7D331F8E}" srcOrd="0" destOrd="0" presId="urn:microsoft.com/office/officeart/2005/8/layout/vList2"/>
    <dgm:cxn modelId="{1B4A82A3-9050-4439-9DD9-A9BFA8B8EFE0}" type="presOf" srcId="{C6666620-865B-4504-9AAE-7385C2E7281F}" destId="{039FC4EF-C7B3-49D6-B444-754D4DB55A24}" srcOrd="0" destOrd="0" presId="urn:microsoft.com/office/officeart/2005/8/layout/vList2"/>
    <dgm:cxn modelId="{B1C8687F-7812-4EB4-B1B9-03D56E0A3390}" srcId="{D946BD23-5E47-4716-9FF2-B64601D54EB0}" destId="{C6666620-865B-4504-9AAE-7385C2E7281F}" srcOrd="1" destOrd="0" parTransId="{4CF76C0C-89F3-4BC9-8AB6-174967109098}" sibTransId="{508BE3C6-6557-4618-B44D-8551BA26E213}"/>
    <dgm:cxn modelId="{C735F9AD-6189-4BBD-9EDF-8869145BD9D0}" type="presParOf" srcId="{C9E0286D-D0DB-4958-8D54-1FFF7D331F8E}" destId="{C49D1518-C4B6-4FE8-95E5-ACD6ED97C443}" srcOrd="0" destOrd="0" presId="urn:microsoft.com/office/officeart/2005/8/layout/vList2"/>
    <dgm:cxn modelId="{5176032D-E965-4F02-BBD8-D42029B17CC1}" type="presParOf" srcId="{C9E0286D-D0DB-4958-8D54-1FFF7D331F8E}" destId="{3A741E2E-7C73-46F0-B537-991136EA4CF2}" srcOrd="1" destOrd="0" presId="urn:microsoft.com/office/officeart/2005/8/layout/vList2"/>
    <dgm:cxn modelId="{DF37264C-8938-4D0E-827C-ADD8AA585929}" type="presParOf" srcId="{C9E0286D-D0DB-4958-8D54-1FFF7D331F8E}" destId="{039FC4EF-C7B3-49D6-B444-754D4DB55A24}" srcOrd="2" destOrd="0" presId="urn:microsoft.com/office/officeart/2005/8/layout/vList2"/>
    <dgm:cxn modelId="{D619B72F-3940-4312-96AD-D54286CF982C}" type="presParOf" srcId="{C9E0286D-D0DB-4958-8D54-1FFF7D331F8E}" destId="{E36C96EC-1F21-4EB6-9807-498535DF1A30}" srcOrd="3" destOrd="0" presId="urn:microsoft.com/office/officeart/2005/8/layout/vList2"/>
    <dgm:cxn modelId="{BCCA8501-20CE-4AEB-9861-2B4A1E3BE69F}" type="presParOf" srcId="{C9E0286D-D0DB-4958-8D54-1FFF7D331F8E}" destId="{AEF68A22-0A0A-4BCF-A31A-4287F6A491C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BBB0ADF-D616-4DA1-8ADF-D86CDACC11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217CE1-352D-413A-9849-57DEDD3FECB6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7.	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Тұңғыш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Президент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өзінің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бүкіл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ғұмырын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арнады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ол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Қазақстанды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үшінші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әлем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елдері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қатарынан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Азия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әлемінің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көшбасшылығына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алып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шықты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i="0" dirty="0">
            <a:latin typeface="Times New Roman" pitchFamily="18" charset="0"/>
            <a:cs typeface="Times New Roman" pitchFamily="18" charset="0"/>
          </a:endParaRPr>
        </a:p>
      </dgm:t>
    </dgm:pt>
    <dgm:pt modelId="{0A149CAE-FCDB-4FC5-89DE-46DB4624E12D}" type="parTrans" cxnId="{958BC1B1-CFE9-44E9-8655-8CAF481F521E}">
      <dgm:prSet/>
      <dgm:spPr/>
      <dgm:t>
        <a:bodyPr/>
        <a:lstStyle/>
        <a:p>
          <a:pPr algn="just"/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78E0758C-6AC5-4FB1-9679-6B0BC588B3A5}" type="sibTrans" cxnId="{958BC1B1-CFE9-44E9-8655-8CAF481F521E}">
      <dgm:prSet/>
      <dgm:spPr/>
      <dgm:t>
        <a:bodyPr/>
        <a:lstStyle/>
        <a:p>
          <a:pPr algn="just"/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592FD3C0-1EB9-47B8-A9C8-4DD50FE95D1C}">
      <dgm:prSet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i="0" smtClean="0">
              <a:latin typeface="Times New Roman" pitchFamily="18" charset="0"/>
              <a:cs typeface="Times New Roman" pitchFamily="18" charset="0"/>
            </a:rPr>
            <a:t>8.	Тұңғыш Президент жасы, қарқындап дамып келе жатқан тәуелсіз мемлекеттің ұлттық мүдделері мен әлем дамуының жаһандық үрдістері арасынан тең байланыс орнатты. Қазақстан мемлекетінің жетістігі де – осы.</a:t>
          </a:r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6F9A535F-8AFE-4481-A941-93BD00BDDFD3}" type="parTrans" cxnId="{33C73CA5-4FF9-4DFE-B4DD-69D9F0D6AA2A}">
      <dgm:prSet/>
      <dgm:spPr/>
      <dgm:t>
        <a:bodyPr/>
        <a:lstStyle/>
        <a:p>
          <a:pPr algn="just"/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2E11B9DE-9475-4414-914B-97A7096B50D1}" type="sibTrans" cxnId="{33C73CA5-4FF9-4DFE-B4DD-69D9F0D6AA2A}">
      <dgm:prSet/>
      <dgm:spPr/>
      <dgm:t>
        <a:bodyPr/>
        <a:lstStyle/>
        <a:p>
          <a:pPr algn="just"/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5B55B0F1-5B87-49F5-9933-93D1B7E6750D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9.	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Қуатты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Қазақстанды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құрып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елді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алдыңғы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қатардағы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мемлекеттер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сапына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қосудың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ұзақ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мерзімді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жоспарын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ұсынған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Н.Ә.Назарбаев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қазақ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халқының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тәуелсіз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тұрақты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беделді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мемлекет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құру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жөніндегі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ғасырлар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бойғы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арманын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жүзеге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dirty="0" err="1" smtClean="0">
              <a:latin typeface="Times New Roman" pitchFamily="18" charset="0"/>
              <a:cs typeface="Times New Roman" pitchFamily="18" charset="0"/>
            </a:rPr>
            <a:t>асырды</a:t>
          </a:r>
          <a:r>
            <a:rPr lang="ru-RU" b="1" i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i="0" dirty="0">
            <a:latin typeface="Times New Roman" pitchFamily="18" charset="0"/>
            <a:cs typeface="Times New Roman" pitchFamily="18" charset="0"/>
          </a:endParaRPr>
        </a:p>
      </dgm:t>
    </dgm:pt>
    <dgm:pt modelId="{3457841F-AF71-449D-846F-AF57E32A0753}" type="parTrans" cxnId="{F4DE491B-A958-49EA-9114-C3AFDD5F4E8F}">
      <dgm:prSet/>
      <dgm:spPr/>
      <dgm:t>
        <a:bodyPr/>
        <a:lstStyle/>
        <a:p>
          <a:pPr algn="just"/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A3979F76-B096-4B3F-982A-D2C2F160B660}" type="sibTrans" cxnId="{F4DE491B-A958-49EA-9114-C3AFDD5F4E8F}">
      <dgm:prSet/>
      <dgm:spPr/>
      <dgm:t>
        <a:bodyPr/>
        <a:lstStyle/>
        <a:p>
          <a:pPr algn="just"/>
          <a:endParaRPr lang="ru-RU" b="1" i="0">
            <a:latin typeface="Times New Roman" pitchFamily="18" charset="0"/>
            <a:cs typeface="Times New Roman" pitchFamily="18" charset="0"/>
          </a:endParaRPr>
        </a:p>
      </dgm:t>
    </dgm:pt>
    <dgm:pt modelId="{73D07B9C-C623-41EE-A8F0-33DEC907191E}" type="pres">
      <dgm:prSet presAssocID="{6BBB0ADF-D616-4DA1-8ADF-D86CDACC11CA}" presName="linear" presStyleCnt="0">
        <dgm:presLayoutVars>
          <dgm:animLvl val="lvl"/>
          <dgm:resizeHandles val="exact"/>
        </dgm:presLayoutVars>
      </dgm:prSet>
      <dgm:spPr/>
    </dgm:pt>
    <dgm:pt modelId="{0B096E83-C14F-47A5-AB6B-49BE770FF0ED}" type="pres">
      <dgm:prSet presAssocID="{0E217CE1-352D-413A-9849-57DEDD3FECB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3569F84-50C8-49DB-A26C-CF7A6335AA67}" type="pres">
      <dgm:prSet presAssocID="{78E0758C-6AC5-4FB1-9679-6B0BC588B3A5}" presName="spacer" presStyleCnt="0"/>
      <dgm:spPr/>
    </dgm:pt>
    <dgm:pt modelId="{3F340D28-AC3B-4B09-BFED-B5543421F0FE}" type="pres">
      <dgm:prSet presAssocID="{592FD3C0-1EB9-47B8-A9C8-4DD50FE95D1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D000D71-47B8-47A1-AF7D-FBD8DBC7DBC4}" type="pres">
      <dgm:prSet presAssocID="{2E11B9DE-9475-4414-914B-97A7096B50D1}" presName="spacer" presStyleCnt="0"/>
      <dgm:spPr/>
    </dgm:pt>
    <dgm:pt modelId="{BDC11B18-93B0-48FD-93BF-1FCB03F9F9DD}" type="pres">
      <dgm:prSet presAssocID="{5B55B0F1-5B87-49F5-9933-93D1B7E6750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4DE491B-A958-49EA-9114-C3AFDD5F4E8F}" srcId="{6BBB0ADF-D616-4DA1-8ADF-D86CDACC11CA}" destId="{5B55B0F1-5B87-49F5-9933-93D1B7E6750D}" srcOrd="2" destOrd="0" parTransId="{3457841F-AF71-449D-846F-AF57E32A0753}" sibTransId="{A3979F76-B096-4B3F-982A-D2C2F160B660}"/>
    <dgm:cxn modelId="{DB7833F2-5E6B-49E4-932C-43031DB04007}" type="presOf" srcId="{592FD3C0-1EB9-47B8-A9C8-4DD50FE95D1C}" destId="{3F340D28-AC3B-4B09-BFED-B5543421F0FE}" srcOrd="0" destOrd="0" presId="urn:microsoft.com/office/officeart/2005/8/layout/vList2"/>
    <dgm:cxn modelId="{33C73CA5-4FF9-4DFE-B4DD-69D9F0D6AA2A}" srcId="{6BBB0ADF-D616-4DA1-8ADF-D86CDACC11CA}" destId="{592FD3C0-1EB9-47B8-A9C8-4DD50FE95D1C}" srcOrd="1" destOrd="0" parTransId="{6F9A535F-8AFE-4481-A941-93BD00BDDFD3}" sibTransId="{2E11B9DE-9475-4414-914B-97A7096B50D1}"/>
    <dgm:cxn modelId="{42DBF0D6-B378-4005-B9E5-4233861E39C3}" type="presOf" srcId="{5B55B0F1-5B87-49F5-9933-93D1B7E6750D}" destId="{BDC11B18-93B0-48FD-93BF-1FCB03F9F9DD}" srcOrd="0" destOrd="0" presId="urn:microsoft.com/office/officeart/2005/8/layout/vList2"/>
    <dgm:cxn modelId="{958BC1B1-CFE9-44E9-8655-8CAF481F521E}" srcId="{6BBB0ADF-D616-4DA1-8ADF-D86CDACC11CA}" destId="{0E217CE1-352D-413A-9849-57DEDD3FECB6}" srcOrd="0" destOrd="0" parTransId="{0A149CAE-FCDB-4FC5-89DE-46DB4624E12D}" sibTransId="{78E0758C-6AC5-4FB1-9679-6B0BC588B3A5}"/>
    <dgm:cxn modelId="{A6EDCBCD-C1EF-42E5-B859-52A052B5D964}" type="presOf" srcId="{0E217CE1-352D-413A-9849-57DEDD3FECB6}" destId="{0B096E83-C14F-47A5-AB6B-49BE770FF0ED}" srcOrd="0" destOrd="0" presId="urn:microsoft.com/office/officeart/2005/8/layout/vList2"/>
    <dgm:cxn modelId="{F57C937F-5A67-477F-B88D-EA8FAD184C37}" type="presOf" srcId="{6BBB0ADF-D616-4DA1-8ADF-D86CDACC11CA}" destId="{73D07B9C-C623-41EE-A8F0-33DEC907191E}" srcOrd="0" destOrd="0" presId="urn:microsoft.com/office/officeart/2005/8/layout/vList2"/>
    <dgm:cxn modelId="{9A842FD4-6173-4046-AA92-53D4149B8B99}" type="presParOf" srcId="{73D07B9C-C623-41EE-A8F0-33DEC907191E}" destId="{0B096E83-C14F-47A5-AB6B-49BE770FF0ED}" srcOrd="0" destOrd="0" presId="urn:microsoft.com/office/officeart/2005/8/layout/vList2"/>
    <dgm:cxn modelId="{A87FFFEB-A216-46AB-8761-EE5BA1E02074}" type="presParOf" srcId="{73D07B9C-C623-41EE-A8F0-33DEC907191E}" destId="{C3569F84-50C8-49DB-A26C-CF7A6335AA67}" srcOrd="1" destOrd="0" presId="urn:microsoft.com/office/officeart/2005/8/layout/vList2"/>
    <dgm:cxn modelId="{F87C7365-302F-4FC3-B35F-4D42C19FDDAF}" type="presParOf" srcId="{73D07B9C-C623-41EE-A8F0-33DEC907191E}" destId="{3F340D28-AC3B-4B09-BFED-B5543421F0FE}" srcOrd="2" destOrd="0" presId="urn:microsoft.com/office/officeart/2005/8/layout/vList2"/>
    <dgm:cxn modelId="{5668FE6A-7041-41A8-9DC5-72107024E8CB}" type="presParOf" srcId="{73D07B9C-C623-41EE-A8F0-33DEC907191E}" destId="{2D000D71-47B8-47A1-AF7D-FBD8DBC7DBC4}" srcOrd="3" destOrd="0" presId="urn:microsoft.com/office/officeart/2005/8/layout/vList2"/>
    <dgm:cxn modelId="{0DA36477-F039-4097-9929-44D85FF40DC3}" type="presParOf" srcId="{73D07B9C-C623-41EE-A8F0-33DEC907191E}" destId="{BDC11B18-93B0-48FD-93BF-1FCB03F9F9D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4AAC1-27F3-43D1-89D7-041E651D27D0}">
      <dsp:nvSpPr>
        <dsp:cNvPr id="0" name=""/>
        <dsp:cNvSpPr/>
      </dsp:nvSpPr>
      <dsp:spPr>
        <a:xfrm>
          <a:off x="0" y="13026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алғаш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рет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1996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8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қазанда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Елдегі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жағдай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1997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арналған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негізгі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атты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жасады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189662"/>
        <a:ext cx="6433930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9747C-D16B-4897-9DB6-B8B7C55468E8}">
      <dsp:nvSpPr>
        <dsp:cNvPr id="0" name=""/>
        <dsp:cNvSpPr/>
      </dsp:nvSpPr>
      <dsp:spPr>
        <a:xfrm>
          <a:off x="0" y="27855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1998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30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қыркүйектегі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Елдегі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жағдай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басты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жүзжылдықта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қоғамды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демокра-тияландыру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экономикалық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саяси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реформалар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атты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337952"/>
        <a:ext cx="6433930" cy="10980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4CD9A-EEDE-4043-BCD2-38B7B7D61AC9}">
      <dsp:nvSpPr>
        <dsp:cNvPr id="0" name=""/>
        <dsp:cNvSpPr/>
      </dsp:nvSpPr>
      <dsp:spPr>
        <a:xfrm>
          <a:off x="0" y="0"/>
          <a:ext cx="6552728" cy="11980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Елбасының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1999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14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желтоқсандағы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Еліміздің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ғасырдағы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тұрақтылығы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мен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қауіпсіздігі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деп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аталды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85" y="58485"/>
        <a:ext cx="6435758" cy="10811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4AAC1-27F3-43D1-89D7-041E651D27D0}">
      <dsp:nvSpPr>
        <dsp:cNvPr id="0" name=""/>
        <dsp:cNvSpPr/>
      </dsp:nvSpPr>
      <dsp:spPr>
        <a:xfrm>
          <a:off x="0" y="13026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2000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24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қарашадағы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Жолдауында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егемендік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алғаннан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бергі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он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уақыт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ішінде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тәуелсіз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мемлекет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ретінде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дамып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қалыптасуына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егжей-тегжейлі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тоқталды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189662"/>
        <a:ext cx="6433930" cy="10980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9747C-D16B-4897-9DB6-B8B7C55468E8}">
      <dsp:nvSpPr>
        <dsp:cNvPr id="0" name=""/>
        <dsp:cNvSpPr/>
      </dsp:nvSpPr>
      <dsp:spPr>
        <a:xfrm>
          <a:off x="0" y="27855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2001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3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қыркүйекте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Елдегі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жағдай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2002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басты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жасады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337952"/>
        <a:ext cx="6433930" cy="10980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4CD9A-EEDE-4043-BCD2-38B7B7D61AC9}">
      <dsp:nvSpPr>
        <dsp:cNvPr id="0" name=""/>
        <dsp:cNvSpPr/>
      </dsp:nvSpPr>
      <dsp:spPr>
        <a:xfrm>
          <a:off x="0" y="0"/>
          <a:ext cx="6552728" cy="11980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Елбасының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2002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29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сәуірдегі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Ауылға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айрықша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назар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аударылады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Ішкі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сыртқы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саясаттың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2003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негізгі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бағыттары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туралы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85" y="58485"/>
        <a:ext cx="6435758" cy="108111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4AAC1-27F3-43D1-89D7-041E651D27D0}">
      <dsp:nvSpPr>
        <dsp:cNvPr id="0" name=""/>
        <dsp:cNvSpPr/>
      </dsp:nvSpPr>
      <dsp:spPr>
        <a:xfrm>
          <a:off x="0" y="13026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2003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сәуір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189662"/>
        <a:ext cx="6433930" cy="109800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9747C-D16B-4897-9DB6-B8B7C55468E8}">
      <dsp:nvSpPr>
        <dsp:cNvPr id="0" name=""/>
        <dsp:cNvSpPr/>
      </dsp:nvSpPr>
      <dsp:spPr>
        <a:xfrm>
          <a:off x="0" y="27855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2004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19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337952"/>
        <a:ext cx="6433930" cy="109800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4CD9A-EEDE-4043-BCD2-38B7B7D61AC9}">
      <dsp:nvSpPr>
        <dsp:cNvPr id="0" name=""/>
        <dsp:cNvSpPr/>
      </dsp:nvSpPr>
      <dsp:spPr>
        <a:xfrm>
          <a:off x="0" y="0"/>
          <a:ext cx="6552728" cy="11980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2005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85" y="58485"/>
        <a:ext cx="6435758" cy="108111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4AAC1-27F3-43D1-89D7-041E651D27D0}">
      <dsp:nvSpPr>
        <dsp:cNvPr id="0" name=""/>
        <dsp:cNvSpPr/>
      </dsp:nvSpPr>
      <dsp:spPr>
        <a:xfrm>
          <a:off x="0" y="13026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өз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дамуындағы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серпіліс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жасау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қарсаңында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189662"/>
        <a:ext cx="6433930" cy="109800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9747C-D16B-4897-9DB6-B8B7C55468E8}">
      <dsp:nvSpPr>
        <dsp:cNvPr id="0" name=""/>
        <dsp:cNvSpPr/>
      </dsp:nvSpPr>
      <dsp:spPr>
        <a:xfrm>
          <a:off x="0" y="27855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2007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28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ЖАҢА ӘЛЕМДЕГІ ЖАҢА ҚАЗАҚСТАН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337952"/>
        <a:ext cx="6433930" cy="109800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4CD9A-EEDE-4043-BCD2-38B7B7D61AC9}">
      <dsp:nvSpPr>
        <dsp:cNvPr id="0" name=""/>
        <dsp:cNvSpPr/>
      </dsp:nvSpPr>
      <dsp:spPr>
        <a:xfrm>
          <a:off x="0" y="0"/>
          <a:ext cx="6552728" cy="11980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2008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ҚАЗАҚСТАН ХАЛҚЫНЫҢ ӘЛ-АУҚАТЫН АРТТЫРУ — МЕМЛЕКЕТТІК САЯСАТТЫҢ БАСТЫ МАҚСАТЫ.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85" y="58485"/>
        <a:ext cx="6435758" cy="108111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44AAC1-27F3-43D1-89D7-041E651D27D0}">
      <dsp:nvSpPr>
        <dsp:cNvPr id="0" name=""/>
        <dsp:cNvSpPr/>
      </dsp:nvSpPr>
      <dsp:spPr>
        <a:xfrm>
          <a:off x="0" y="13026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өз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дамуындағы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жаңа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серпіліс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жасау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қарсаңында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189662"/>
        <a:ext cx="6433930" cy="109800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9747C-D16B-4897-9DB6-B8B7C55468E8}">
      <dsp:nvSpPr>
        <dsp:cNvPr id="0" name=""/>
        <dsp:cNvSpPr/>
      </dsp:nvSpPr>
      <dsp:spPr>
        <a:xfrm>
          <a:off x="0" y="278553"/>
          <a:ext cx="6552728" cy="12168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2007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28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ЖАҢА ӘЛЕМДЕГІ ЖАҢА ҚАЗАҚСТАН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399" y="337952"/>
        <a:ext cx="6433930" cy="109800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4CD9A-EEDE-4043-BCD2-38B7B7D61AC9}">
      <dsp:nvSpPr>
        <dsp:cNvPr id="0" name=""/>
        <dsp:cNvSpPr/>
      </dsp:nvSpPr>
      <dsp:spPr>
        <a:xfrm>
          <a:off x="0" y="0"/>
          <a:ext cx="6552728" cy="119808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2008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16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ақпан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ҚАЗАҚСТАН ХАЛҚЫНЫҢ ӘЛ-АУҚАТЫН АРТТЫРУ — МЕМЛЕКЕТТІК САЯСАТТЫҢ БАСТЫ МАҚСАТЫ.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485" y="58485"/>
        <a:ext cx="6435758" cy="108111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1A11A0-82C1-4075-8C2A-1E7FECBBF775}">
      <dsp:nvSpPr>
        <dsp:cNvPr id="0" name=""/>
        <dsp:cNvSpPr/>
      </dsp:nvSpPr>
      <dsp:spPr>
        <a:xfrm>
          <a:off x="0" y="73664"/>
          <a:ext cx="6867450" cy="10530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Республикасының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Президенті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Н.Ә.Назарбаевтың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Жолдауы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 2009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жылғы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6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наурыз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. ДАҒДАРЫСТАН ЖАҢАРУ МЕН ДАМУҒА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403" y="125067"/>
        <a:ext cx="6764644" cy="95019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7B952A-6476-421C-AB87-62967B8512BD}">
      <dsp:nvSpPr>
        <dsp:cNvPr id="0" name=""/>
        <dsp:cNvSpPr/>
      </dsp:nvSpPr>
      <dsp:spPr>
        <a:xfrm>
          <a:off x="0" y="435139"/>
          <a:ext cx="6521016" cy="247008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Зерттеу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жұмысын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қорытындылай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келе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төмендегідей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тоқтамға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келдім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8" y="447197"/>
        <a:ext cx="6496900" cy="22289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AF363B-6843-48C5-9DB3-33E03F6FAD09}">
      <dsp:nvSpPr>
        <dsp:cNvPr id="0" name=""/>
        <dsp:cNvSpPr/>
      </dsp:nvSpPr>
      <dsp:spPr>
        <a:xfrm>
          <a:off x="0" y="63927"/>
          <a:ext cx="6696744" cy="108576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1.	Елбасы Н.Ә. Назарбаев әлемдік экономикалық және саяси жүйеге белсенді кірігіп келе жатқан ірі, қарқынды дамып келе жатқан, болашағы зор мемлекеттің әлем қауымдастығы мойындаған көсемі саналады.</a:t>
          </a:r>
          <a:endParaRPr lang="ru-RU" sz="1600" b="1" kern="120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002" y="116929"/>
        <a:ext cx="6590740" cy="979756"/>
      </dsp:txXfrm>
    </dsp:sp>
    <dsp:sp modelId="{535CD239-818C-426D-AC55-1F3F6150CAAB}">
      <dsp:nvSpPr>
        <dsp:cNvPr id="0" name=""/>
        <dsp:cNvSpPr/>
      </dsp:nvSpPr>
      <dsp:spPr>
        <a:xfrm>
          <a:off x="0" y="1195767"/>
          <a:ext cx="6696744" cy="108576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2.	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Н.Ә. Назарбаев –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Батыс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пен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Шығыс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Ислам мен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христиандық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өркениет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келіссөз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орната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алатын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көсем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002" y="1248769"/>
        <a:ext cx="6590740" cy="979756"/>
      </dsp:txXfrm>
    </dsp:sp>
    <dsp:sp modelId="{98F2BCE7-8F59-49C0-94DA-54C4CA8391E0}">
      <dsp:nvSpPr>
        <dsp:cNvPr id="0" name=""/>
        <dsp:cNvSpPr/>
      </dsp:nvSpPr>
      <dsp:spPr>
        <a:xfrm>
          <a:off x="0" y="2327607"/>
          <a:ext cx="6696744" cy="108576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3.	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Н.Назарбаев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конфессияаралық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келісімнің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қазақстандық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моделінің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сәулетшісі</a:t>
          </a:r>
          <a:r>
            <a:rPr lang="ru-RU" sz="16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002" y="2380609"/>
        <a:ext cx="6590740" cy="97975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9D1518-C4B6-4FE8-95E5-ACD6ED97C443}">
      <dsp:nvSpPr>
        <dsp:cNvPr id="0" name=""/>
        <dsp:cNvSpPr/>
      </dsp:nvSpPr>
      <dsp:spPr>
        <a:xfrm>
          <a:off x="0" y="25748"/>
          <a:ext cx="6912768" cy="115362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4.	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Тұңғыш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Президент Н.Ә. Назарбаев –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Евразиядағы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ең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белгілі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әрі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беделді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саясаткерлердің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бірі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 «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Бүгінде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әлемге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ықпалды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5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немесе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6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саясаткер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танымал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Олардың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арасында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Нұрсұлтан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Назарбаев бар»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деген-ді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Маргарет Тэтчер.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315" y="82063"/>
        <a:ext cx="6800138" cy="1040990"/>
      </dsp:txXfrm>
    </dsp:sp>
    <dsp:sp modelId="{039FC4EF-C7B3-49D6-B444-754D4DB55A24}">
      <dsp:nvSpPr>
        <dsp:cNvPr id="0" name=""/>
        <dsp:cNvSpPr/>
      </dsp:nvSpPr>
      <dsp:spPr>
        <a:xfrm>
          <a:off x="0" y="1228329"/>
          <a:ext cx="6912768" cy="115362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5.	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Н.Ә. Назарбаев – ХХІ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ғасырдағы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кедергілер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мен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қауіп-қатерді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жоюға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бағытталған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көсем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315" y="1284644"/>
        <a:ext cx="6800138" cy="1040990"/>
      </dsp:txXfrm>
    </dsp:sp>
    <dsp:sp modelId="{AEF68A22-0A0A-4BCF-A31A-4287F6A491CF}">
      <dsp:nvSpPr>
        <dsp:cNvPr id="0" name=""/>
        <dsp:cNvSpPr/>
      </dsp:nvSpPr>
      <dsp:spPr>
        <a:xfrm>
          <a:off x="0" y="2430909"/>
          <a:ext cx="6912768" cy="115362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6.	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Халықаралық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қауымдастық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тұтас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әлемнің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ірі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мемлекеттік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қайраткерлері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жекелей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алғанда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Н.Ә.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Назарбаевты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тең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құқылы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өзіндік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беделі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бар,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жағдайға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өз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көзқарасы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бар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әріптес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ретінде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бағалайды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315" y="2487224"/>
        <a:ext cx="6800138" cy="104099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096E83-C14F-47A5-AB6B-49BE770FF0ED}">
      <dsp:nvSpPr>
        <dsp:cNvPr id="0" name=""/>
        <dsp:cNvSpPr/>
      </dsp:nvSpPr>
      <dsp:spPr>
        <a:xfrm>
          <a:off x="0" y="189931"/>
          <a:ext cx="6606479" cy="1571383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7.	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Тұңғыш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Президент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өзінің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бүкіл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ғұмырын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Қазақстан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халқына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арнады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ол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Қазақстанды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үшінші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әлем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елдері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қатарынан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Азия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әлемінің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көшбасшылығына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алып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шықты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900" b="1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6709" y="266640"/>
        <a:ext cx="6453061" cy="1417965"/>
      </dsp:txXfrm>
    </dsp:sp>
    <dsp:sp modelId="{3F340D28-AC3B-4B09-BFED-B5543421F0FE}">
      <dsp:nvSpPr>
        <dsp:cNvPr id="0" name=""/>
        <dsp:cNvSpPr/>
      </dsp:nvSpPr>
      <dsp:spPr>
        <a:xfrm>
          <a:off x="0" y="1816034"/>
          <a:ext cx="6606479" cy="1571383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i="0" kern="1200" smtClean="0">
              <a:latin typeface="Times New Roman" pitchFamily="18" charset="0"/>
              <a:cs typeface="Times New Roman" pitchFamily="18" charset="0"/>
            </a:rPr>
            <a:t>8.	Тұңғыш Президент жасы, қарқындап дамып келе жатқан тәуелсіз мемлекеттің ұлттық мүдделері мен әлем дамуының жаһандық үрдістері арасынан тең байланыс орнатты. Қазақстан мемлекетінің жетістігі де – осы.</a:t>
          </a:r>
          <a:endParaRPr lang="ru-RU" sz="1900" b="1" i="0" kern="1200">
            <a:latin typeface="Times New Roman" pitchFamily="18" charset="0"/>
            <a:cs typeface="Times New Roman" pitchFamily="18" charset="0"/>
          </a:endParaRPr>
        </a:p>
      </dsp:txBody>
      <dsp:txXfrm>
        <a:off x="76709" y="1892743"/>
        <a:ext cx="6453061" cy="1417965"/>
      </dsp:txXfrm>
    </dsp:sp>
    <dsp:sp modelId="{BDC11B18-93B0-48FD-93BF-1FCB03F9F9DD}">
      <dsp:nvSpPr>
        <dsp:cNvPr id="0" name=""/>
        <dsp:cNvSpPr/>
      </dsp:nvSpPr>
      <dsp:spPr>
        <a:xfrm>
          <a:off x="0" y="3442138"/>
          <a:ext cx="6606479" cy="1571383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9.	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Қуатты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Қазақстанды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құрып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елді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алдыңғы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қатардағы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мемлекеттер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сапына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қосудың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ұзақ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мерзімді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жоспарын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ұсынған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Елбасы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Н.Ә.Назарбаев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қазақ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халқының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тәуелсіз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тұрақты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және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беделді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мемлекет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құру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жөніндегі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ғасырлар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бойғы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арманын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жүзеге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dirty="0" err="1" smtClean="0">
              <a:latin typeface="Times New Roman" pitchFamily="18" charset="0"/>
              <a:cs typeface="Times New Roman" pitchFamily="18" charset="0"/>
            </a:rPr>
            <a:t>асырды</a:t>
          </a:r>
          <a:r>
            <a:rPr lang="ru-RU" sz="1900" b="1" i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900" b="1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6709" y="3518847"/>
        <a:ext cx="6453061" cy="14179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541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55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56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82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30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17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36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861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588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021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967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FC33F-DE45-4FB8-B504-930658009D05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E2F2B-1761-4DDE-88B7-4A8E52FBF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273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image" Target="../media/image6.jpeg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image" Target="../media/image6.jpeg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13" Type="http://schemas.openxmlformats.org/officeDocument/2006/relationships/diagramData" Target="../diagrams/data9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17" Type="http://schemas.microsoft.com/office/2007/relationships/diagramDrawing" Target="../diagrams/drawing9.xml"/><Relationship Id="rId2" Type="http://schemas.openxmlformats.org/officeDocument/2006/relationships/image" Target="../media/image6.jpeg"/><Relationship Id="rId16" Type="http://schemas.openxmlformats.org/officeDocument/2006/relationships/diagramColors" Target="../diagrams/colors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Relationship Id="rId1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13" Type="http://schemas.openxmlformats.org/officeDocument/2006/relationships/diagramData" Target="../diagrams/data12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17" Type="http://schemas.microsoft.com/office/2007/relationships/diagramDrawing" Target="../diagrams/drawing12.xml"/><Relationship Id="rId2" Type="http://schemas.openxmlformats.org/officeDocument/2006/relationships/image" Target="../media/image6.jpeg"/><Relationship Id="rId16" Type="http://schemas.openxmlformats.org/officeDocument/2006/relationships/diagramColors" Target="../diagrams/colors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1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Relationship Id="rId14" Type="http://schemas.openxmlformats.org/officeDocument/2006/relationships/diagramLayout" Target="../diagrams/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diagramData" Target="../diagrams/data15.xml"/><Relationship Id="rId18" Type="http://schemas.openxmlformats.org/officeDocument/2006/relationships/diagramData" Target="../diagrams/data16.xml"/><Relationship Id="rId3" Type="http://schemas.openxmlformats.org/officeDocument/2006/relationships/diagramData" Target="../diagrams/data13.xml"/><Relationship Id="rId21" Type="http://schemas.openxmlformats.org/officeDocument/2006/relationships/diagramColors" Target="../diagrams/colors16.xml"/><Relationship Id="rId7" Type="http://schemas.microsoft.com/office/2007/relationships/diagramDrawing" Target="../diagrams/drawing13.xml"/><Relationship Id="rId12" Type="http://schemas.microsoft.com/office/2007/relationships/diagramDrawing" Target="../diagrams/drawing14.xml"/><Relationship Id="rId17" Type="http://schemas.microsoft.com/office/2007/relationships/diagramDrawing" Target="../diagrams/drawing15.xml"/><Relationship Id="rId2" Type="http://schemas.openxmlformats.org/officeDocument/2006/relationships/image" Target="../media/image6.jpeg"/><Relationship Id="rId16" Type="http://schemas.openxmlformats.org/officeDocument/2006/relationships/diagramColors" Target="../diagrams/colors15.xml"/><Relationship Id="rId20" Type="http://schemas.openxmlformats.org/officeDocument/2006/relationships/diagramQuickStyle" Target="../diagrams/quickStyl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11" Type="http://schemas.openxmlformats.org/officeDocument/2006/relationships/diagramColors" Target="../diagrams/colors14.xml"/><Relationship Id="rId5" Type="http://schemas.openxmlformats.org/officeDocument/2006/relationships/diagramQuickStyle" Target="../diagrams/quickStyle13.xml"/><Relationship Id="rId15" Type="http://schemas.openxmlformats.org/officeDocument/2006/relationships/diagramQuickStyle" Target="../diagrams/quickStyle15.xml"/><Relationship Id="rId10" Type="http://schemas.openxmlformats.org/officeDocument/2006/relationships/diagramQuickStyle" Target="../diagrams/quickStyle14.xml"/><Relationship Id="rId19" Type="http://schemas.openxmlformats.org/officeDocument/2006/relationships/diagramLayout" Target="../diagrams/layout16.xml"/><Relationship Id="rId4" Type="http://schemas.openxmlformats.org/officeDocument/2006/relationships/diagramLayout" Target="../diagrams/layout13.xml"/><Relationship Id="rId9" Type="http://schemas.openxmlformats.org/officeDocument/2006/relationships/diagramLayout" Target="../diagrams/layout14.xml"/><Relationship Id="rId14" Type="http://schemas.openxmlformats.org/officeDocument/2006/relationships/diagramLayout" Target="../diagrams/layout15.xml"/><Relationship Id="rId22" Type="http://schemas.microsoft.com/office/2007/relationships/diagramDrawing" Target="../diagrams/drawing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microsoft.com/office/2007/relationships/diagramDrawing" Target="../diagrams/drawing18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11" Type="http://schemas.openxmlformats.org/officeDocument/2006/relationships/diagramColors" Target="../diagrams/colors18.xml"/><Relationship Id="rId5" Type="http://schemas.openxmlformats.org/officeDocument/2006/relationships/diagramQuickStyle" Target="../diagrams/quickStyle17.xml"/><Relationship Id="rId10" Type="http://schemas.openxmlformats.org/officeDocument/2006/relationships/diagramQuickStyle" Target="../diagrams/quickStyle18.xml"/><Relationship Id="rId4" Type="http://schemas.openxmlformats.org/officeDocument/2006/relationships/diagramLayout" Target="../diagrams/layout17.xml"/><Relationship Id="rId9" Type="http://schemas.openxmlformats.org/officeDocument/2006/relationships/diagramLayout" Target="../diagrams/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d1c1b07dafac.jpe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21" y="-37953"/>
            <a:ext cx="9160121" cy="687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Coat_of_arms_of_Atyra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111" y="249156"/>
            <a:ext cx="1022087" cy="102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esktop\Презентация1\Слайд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96" y="212584"/>
            <a:ext cx="1339162" cy="109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071670" y="311000"/>
            <a:ext cx="621510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u="none" strike="noStrike" normalizeH="0" baseline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Aтыpay oблысы Бiлiм беру бaсқapмaсы</a:t>
            </a:r>
            <a:endParaRPr kumimoji="0" lang="ru-RU" sz="700" b="1" u="none" strike="noStrike" normalizeH="0" baseline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u="none" strike="noStrike" normalizeH="0" baseline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Aтыpay қaлaлық бiлiм бөлiмi</a:t>
            </a:r>
            <a:endParaRPr kumimoji="0" lang="ru-RU" sz="700" b="1" u="none" strike="noStrike" normalizeH="0" baseline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u="none" strike="noStrike" normalizeH="0" baseline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Жaлпы бiлiм бepeтiн X.Дoспaнoвa aтындaғы opтa мeктeп</a:t>
            </a:r>
            <a:endParaRPr kumimoji="0" lang="ru-RU" sz="700" b="1" u="none" strike="noStrike" normalizeH="0" baseline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1" u="none" strike="noStrike" normalizeH="0" baseline="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1700808"/>
            <a:ext cx="7310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Қазақстан </a:t>
            </a:r>
            <a:r>
              <a:rPr lang="kk-K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Республикасының </a:t>
            </a:r>
            <a:br>
              <a:rPr lang="kk-K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</a:br>
            <a:r>
              <a:rPr lang="kk-K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Тұңғыш Президенті – Елбасы Н.Назарбаевтың </a:t>
            </a:r>
            <a:br>
              <a:rPr lang="kk-K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</a:br>
            <a:r>
              <a:rPr lang="kk-K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қазақ тарихындағы </a:t>
            </a:r>
            <a:r>
              <a:rPr lang="kk-KZ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орны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410" y="3391208"/>
            <a:ext cx="1800200" cy="14980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75856" y="4958233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 »А» сынып оқушысы Раджұлы </a:t>
            </a:r>
            <a:r>
              <a:rPr lang="kk-K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Әліби</a:t>
            </a:r>
            <a:endParaRPr lang="kk-K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03246" y="4941168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Ғылыми </a:t>
            </a:r>
            <a:r>
              <a:rPr lang="kk-K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жетекшісі, тарих пәнінің </a:t>
            </a:r>
            <a:r>
              <a:rPr lang="kk-K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мұғалімі</a:t>
            </a:r>
            <a:r>
              <a:rPr lang="kk-K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kk-K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Баймағамбетов </a:t>
            </a:r>
            <a:r>
              <a:rPr lang="kk-K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Ерлан Русланұлы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16"/>
          <a:stretch/>
        </p:blipFill>
        <p:spPr>
          <a:xfrm>
            <a:off x="3622132" y="3400707"/>
            <a:ext cx="1557091" cy="14885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14441" y="6304003"/>
            <a:ext cx="3157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Атырау қ., 2021 жыл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13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Picture 4" descr="Елбасы поздравил жителей республики с праздником Наурыз | КТ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" y="0"/>
            <a:ext cx="2438091" cy="2205274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98587"/>
            <a:ext cx="6337300" cy="406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222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95536" y="1484784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kk-K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Зерттеу жұмысының мақсаты: </a:t>
            </a:r>
            <a:endParaRPr lang="kk-K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Елбасы </a:t>
            </a:r>
            <a:r>
              <a:rPr lang="kk-KZ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Н.Ә. Назарбаевтың қазақ тарихындағы </a:t>
            </a:r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орнын </a:t>
            </a:r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анықтап, </a:t>
            </a:r>
            <a:r>
              <a:rPr lang="kk-KZ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еңбектерін паш </a:t>
            </a:r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етіп </a:t>
            </a:r>
            <a:r>
              <a:rPr lang="kk-KZ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және еңбектерін зерттеу арқылы оқушыларды тарихи тұлға болып қалыптастыру.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Зерттеу </a:t>
            </a:r>
            <a:r>
              <a:rPr lang="kk-K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жұмысының жаңалығы: </a:t>
            </a:r>
            <a:endParaRPr lang="kk-K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Елбасының </a:t>
            </a:r>
            <a:r>
              <a:rPr lang="kk-KZ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жолын қуып, халқыма, еліме еңбек сіңірген тарихи тұлға болып қалыптасамын</a:t>
            </a:r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87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34481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056784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815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54" y="548680"/>
            <a:ext cx="6797673" cy="5098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495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86" y="476671"/>
            <a:ext cx="6350794" cy="4763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894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" y="136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64179531"/>
              </p:ext>
            </p:extLst>
          </p:nvPr>
        </p:nvGraphicFramePr>
        <p:xfrm>
          <a:off x="251520" y="332656"/>
          <a:ext cx="655272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48108417"/>
              </p:ext>
            </p:extLst>
          </p:nvPr>
        </p:nvGraphicFramePr>
        <p:xfrm>
          <a:off x="251520" y="1700808"/>
          <a:ext cx="6552728" cy="177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4116661508"/>
              </p:ext>
            </p:extLst>
          </p:nvPr>
        </p:nvGraphicFramePr>
        <p:xfrm>
          <a:off x="251520" y="3573016"/>
          <a:ext cx="655272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65414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" y="136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50345131"/>
              </p:ext>
            </p:extLst>
          </p:nvPr>
        </p:nvGraphicFramePr>
        <p:xfrm>
          <a:off x="251520" y="332656"/>
          <a:ext cx="655272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65928272"/>
              </p:ext>
            </p:extLst>
          </p:nvPr>
        </p:nvGraphicFramePr>
        <p:xfrm>
          <a:off x="251520" y="1700808"/>
          <a:ext cx="6552728" cy="177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683765839"/>
              </p:ext>
            </p:extLst>
          </p:nvPr>
        </p:nvGraphicFramePr>
        <p:xfrm>
          <a:off x="251520" y="3573016"/>
          <a:ext cx="655272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19222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" y="136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4957174"/>
              </p:ext>
            </p:extLst>
          </p:nvPr>
        </p:nvGraphicFramePr>
        <p:xfrm>
          <a:off x="251520" y="332656"/>
          <a:ext cx="655272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79815328"/>
              </p:ext>
            </p:extLst>
          </p:nvPr>
        </p:nvGraphicFramePr>
        <p:xfrm>
          <a:off x="251520" y="1700808"/>
          <a:ext cx="6552728" cy="177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430978220"/>
              </p:ext>
            </p:extLst>
          </p:nvPr>
        </p:nvGraphicFramePr>
        <p:xfrm>
          <a:off x="251520" y="3573016"/>
          <a:ext cx="655272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359347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" y="136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19087655"/>
              </p:ext>
            </p:extLst>
          </p:nvPr>
        </p:nvGraphicFramePr>
        <p:xfrm>
          <a:off x="251520" y="332656"/>
          <a:ext cx="655272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731951029"/>
              </p:ext>
            </p:extLst>
          </p:nvPr>
        </p:nvGraphicFramePr>
        <p:xfrm>
          <a:off x="251520" y="1700808"/>
          <a:ext cx="6552728" cy="177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427352593"/>
              </p:ext>
            </p:extLst>
          </p:nvPr>
        </p:nvGraphicFramePr>
        <p:xfrm>
          <a:off x="251520" y="3573016"/>
          <a:ext cx="655272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398730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" y="136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93163026"/>
              </p:ext>
            </p:extLst>
          </p:nvPr>
        </p:nvGraphicFramePr>
        <p:xfrm>
          <a:off x="251520" y="332656"/>
          <a:ext cx="6552728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41489727"/>
              </p:ext>
            </p:extLst>
          </p:nvPr>
        </p:nvGraphicFramePr>
        <p:xfrm>
          <a:off x="251520" y="1700808"/>
          <a:ext cx="6552728" cy="177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38447299"/>
              </p:ext>
            </p:extLst>
          </p:nvPr>
        </p:nvGraphicFramePr>
        <p:xfrm>
          <a:off x="251520" y="3573016"/>
          <a:ext cx="655272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61571935"/>
              </p:ext>
            </p:extLst>
          </p:nvPr>
        </p:nvGraphicFramePr>
        <p:xfrm>
          <a:off x="1907704" y="4943315"/>
          <a:ext cx="6867450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  <p:extLst>
      <p:ext uri="{BB962C8B-B14F-4D97-AF65-F5344CB8AC3E}">
        <p14:creationId xmlns:p14="http://schemas.microsoft.com/office/powerpoint/2010/main" val="637161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8197"/>
            <a:ext cx="7812360" cy="4103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990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052736"/>
            <a:ext cx="820891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17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19"/>
            <a:ext cx="6840760" cy="4765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16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620688"/>
            <a:ext cx="60486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Н.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Назарбаевтың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кітаптары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жолы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–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Елбасының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кітабы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Қазақстанның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қазіргі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тарихының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аса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күрделі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жарқын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сәттерін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баяндайды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Тарих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тағылымдары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қазіргі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заман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Республикасы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тәуелсіздігінің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бес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жылдығына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салтанатты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жиналыста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жасалған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баяндама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1997)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Жүз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жылға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татитын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он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жыл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- Президент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Н.Ә.Назарбаевтың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Республикасы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тәуелсіздігінің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он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жылдығына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салтанатты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жиналыста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сөйлеген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сөзі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Атамұра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2001)</a:t>
            </a:r>
          </a:p>
          <a:p>
            <a:pPr algn="just"/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халықтарының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Ассамблеясы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10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жыл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халықтары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Ассамблеясының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1-10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сессияларындағы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баяндамалары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жинағы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Елорда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2005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060848"/>
            <a:ext cx="2353419" cy="1235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092" y="3645024"/>
            <a:ext cx="2353419" cy="1559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093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270" y="2136997"/>
            <a:ext cx="1944216" cy="109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473" y="3573016"/>
            <a:ext cx="1920214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074509"/>
            <a:ext cx="63184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Қазақстанның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егеменді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мемлекет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ретінде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қалыптасуы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дамуының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стратегиясы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Дәуір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1992)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Сындарлы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он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жыл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Н.Назарбаевтың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кітабы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Республикасының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ішкі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сыртқы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саясаты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жаһандану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есірткі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бизнесі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қауіпсіздік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Каспий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аймағы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халықаралық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құқық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жікшілдік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саласында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соңғы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жылда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әлемде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Республикасында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болған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жағдайлары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өзгерістері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айтады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Атамұра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2003)</a:t>
            </a:r>
          </a:p>
        </p:txBody>
      </p:sp>
    </p:spTree>
    <p:extLst>
      <p:ext uri="{BB962C8B-B14F-4D97-AF65-F5344CB8AC3E}">
        <p14:creationId xmlns:p14="http://schemas.microsoft.com/office/powerpoint/2010/main" val="175395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8927"/>
            <a:ext cx="6696744" cy="4774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48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2867" y="1268760"/>
            <a:ext cx="83529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Президенттік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өкілеттігін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тоқтатқан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Н.Назарбаевтың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Қазақстанның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тәуелсіз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мемлекет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ретінде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қалыптасуына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сіңірген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еңбегі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зор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Алмағайып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заманда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ел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тізгінін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қолына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ұстаған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Н.Назарбаев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жылға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жуық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уақытта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Қазақстанның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әлемге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танылуына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өлшеусіз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үлес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қосты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Тұралап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қалған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экономиканы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аяғынан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тік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тұрғызып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елдің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еңесесін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көтерді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Бұл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- 1991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желтоқсан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айы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Қазақ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халқы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ашық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сайлауда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тұңғыш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Президентін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таңдаған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сәт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Тарихи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кезеңде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атқа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қонған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51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жастағы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Нұрсұлтан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Назарбаев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болатын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Алайда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сол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Кеңес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үкіметі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келмеске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кетіп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одақтас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мемлекеттер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жолына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түскенде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тәй-тәй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басқан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Қазақстанның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болашағына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күмәнмен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қараған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сыртқы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күштер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жетіп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артылатын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Бірақ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қиын-қыстау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кезеңде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билікті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қолына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алған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Н.Назарбаевқа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елі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сенім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білдіріп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батасын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берген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еді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589484"/>
            <a:ext cx="6264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Республикасының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Тұңғыш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Президенті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Н.Назарбаевтың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тарихындағы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орны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96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7633146" cy="551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772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850490441"/>
              </p:ext>
            </p:extLst>
          </p:nvPr>
        </p:nvGraphicFramePr>
        <p:xfrm>
          <a:off x="251520" y="188640"/>
          <a:ext cx="6521016" cy="111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91700312"/>
              </p:ext>
            </p:extLst>
          </p:nvPr>
        </p:nvGraphicFramePr>
        <p:xfrm>
          <a:off x="755576" y="1340768"/>
          <a:ext cx="6696744" cy="34772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51691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86922950"/>
              </p:ext>
            </p:extLst>
          </p:nvPr>
        </p:nvGraphicFramePr>
        <p:xfrm>
          <a:off x="683568" y="1196752"/>
          <a:ext cx="6912768" cy="3610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863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789323840"/>
              </p:ext>
            </p:extLst>
          </p:nvPr>
        </p:nvGraphicFramePr>
        <p:xfrm>
          <a:off x="1547664" y="1052736"/>
          <a:ext cx="6606480" cy="5203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8562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10.	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Қазақстанның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дамуының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негізгі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бағыттарын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анықтаған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Тұңғыш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Президент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қазақстандықтардың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ертеңгі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күнге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деген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сенімінің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негізін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қалады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11.	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Н.Ә.Назарбаев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елді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жаңғырту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идеяларын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жүзеге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асыруға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ұмтылған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заманауи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саясаткер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жаңа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бағыттағы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Көсем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26442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d28a225-abbb-499c-8eda-697d5558ec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Выгнутая вниз стрелка 35"/>
          <p:cNvSpPr/>
          <p:nvPr/>
        </p:nvSpPr>
        <p:spPr>
          <a:xfrm rot="1676098" flipH="1">
            <a:off x="1110703" y="6259936"/>
            <a:ext cx="573547" cy="309862"/>
          </a:xfrm>
          <a:prstGeom prst="curved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6536" y="764704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Ғылыми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жобамды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зерделей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келе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ұ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сыныс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ретінде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Н.Назарбаевтың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қазақ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халқына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жасаған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еңбектерін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ордаларында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тереңірек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оқытып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келер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ұрпақ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Елбасы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Н.Назарбаевтың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салиқалы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ойлары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қанатты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сөздерін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айтып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жүрсе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дегім</a:t>
            </a:r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келеді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247" y="4437112"/>
            <a:ext cx="2306432" cy="1729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6" y="4437112"/>
            <a:ext cx="2445165" cy="1729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5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" y="105273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Объект 3"/>
          <p:cNvSpPr txBox="1">
            <a:spLocks/>
          </p:cNvSpPr>
          <p:nvPr/>
        </p:nvSpPr>
        <p:spPr>
          <a:xfrm>
            <a:off x="97160" y="1570484"/>
            <a:ext cx="4978896" cy="412363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Қорытындылай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келе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саяси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ғылымдарының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докторы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Атырау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облысы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орынбасары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Хаменова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Бақытгүл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Қайыржанқызының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сөзімен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аяқтағым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келеді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Елбасындай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ерен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тұлға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тұрғанда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елімнің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ертеңіне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сенемін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463" y="0"/>
            <a:ext cx="3792537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6029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1753</TotalTime>
  <Words>772</Words>
  <Application>Microsoft Office PowerPoint</Application>
  <PresentationFormat>Экран (4:3)</PresentationFormat>
  <Paragraphs>51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84</cp:revision>
  <dcterms:created xsi:type="dcterms:W3CDTF">2021-04-13T06:56:42Z</dcterms:created>
  <dcterms:modified xsi:type="dcterms:W3CDTF">2021-09-25T18:22:53Z</dcterms:modified>
</cp:coreProperties>
</file>