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0"/>
            <a:ext cx="7560840" cy="15567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Мұғалімнің аты-жөні: </a:t>
            </a:r>
            <a:r>
              <a:rPr lang="kk-K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бастауыш сынып мұғалімі</a:t>
            </a:r>
          </a:p>
          <a:p>
            <a:pPr algn="ctr"/>
            <a:r>
              <a:rPr lang="kk-K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Нурбекова Салтанат Рымбековна</a:t>
            </a:r>
            <a:endParaRPr lang="ru-RU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Мектеп:</a:t>
            </a:r>
            <a:r>
              <a:rPr lang="kk-K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Целиноград ауданы, № 23 Антоновка ауылының негізгі мектебі</a:t>
            </a:r>
          </a:p>
          <a:p>
            <a:pPr algn="ctr"/>
            <a:r>
              <a:rPr lang="kk-K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132856"/>
            <a:ext cx="9144000" cy="32403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/>
          </a:p>
          <a:p>
            <a:pPr algn="just"/>
            <a:endParaRPr lang="kk-K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Ұзақ мерзімді жоспар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Сандармен амалдар орындау. Есептер. «Менің отбасым және достарым»</a:t>
            </a:r>
            <a:r>
              <a:rPr lang="kk-KZ" sz="2000" dirty="0" smtClean="0"/>
              <a:t>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 ортақ тақырып аясында.</a:t>
            </a: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Сабақтың тақырыбы: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Ондықтан аттап өту арқылы қосу</a:t>
            </a:r>
            <a:endParaRPr lang="kk-K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Осы сабақта қол жеткізетін оқу мақсаты: 2.1.2.4 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 ондықтан аттап қосу кестесін құру, білу және қолдану.</a:t>
            </a:r>
          </a:p>
          <a:p>
            <a:pPr algn="just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Сабақ мақсаттары: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Барлық оқушылар: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 ондықтан аттап өту арқылы  қосу.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Көптеген оқушылар: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 ондықтан аттап өту арқылы қосу алгоритмін түсіну.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Кейбір оқушылар: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сандардың қосу кестесін  талдау.</a:t>
            </a:r>
            <a:endParaRPr lang="kk-K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kk-KZ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kk-K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1556792"/>
            <a:ext cx="5832648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Пәні: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математика</a:t>
            </a:r>
          </a:p>
          <a:p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Сынып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сынып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5373216"/>
            <a:ext cx="8424936" cy="14847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Бағалау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критерийлері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 сандарды ондықтан аттап қосады.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 ондықтан аттап қосу алгоритмін түсінеді.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kk-K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Бір таңбалы сандардың қосу кестесін  пайдалана алады, талдайды.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0" y="1"/>
            <a:ext cx="2771800" cy="184482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</a:t>
            </a:r>
            <a:r>
              <a:rPr lang="kk-K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лсенді оқу әдістері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 flipV="1">
            <a:off x="2627784" y="768549"/>
            <a:ext cx="5904656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987824" y="36113"/>
            <a:ext cx="56886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(МК,</a:t>
            </a:r>
            <a:r>
              <a:rPr kumimoji="0" lang="kk-KZ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Ұ) 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«Бұлақ» 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ойыны.</a:t>
            </a:r>
            <a:endParaRPr lang="kk-KZ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Дескриптор:</a:t>
            </a:r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-10 </a:t>
            </a:r>
            <a:r>
              <a:rPr lang="kk-KZ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санын құрайтын сандарды біледі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 </a:t>
            </a:r>
            <a:r>
              <a:rPr lang="kk-KZ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санына дейін ауызша қосады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 сандардан 10 санын құрайды.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1844822"/>
            <a:ext cx="9144000" cy="344709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(Д) </a:t>
            </a:r>
            <a:r>
              <a:rPr lang="kk-KZ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Оқулықпен жұмыс: тапсырма бойынша өрнектер құрастыр.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kk-K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kk-K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kk-K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Дескриптор: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- есеп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бойынша өрнек құрастырады.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- артық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, кем терминдерін түсінеді.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- қосу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және азайту амалын өрнекте дұрыс қолданады.</a:t>
            </a:r>
          </a:p>
          <a:p>
            <a:pPr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kk-KZ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 rot="10800000" flipV="1">
            <a:off x="323461" y="5182690"/>
            <a:ext cx="789379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6858000" y="4941168"/>
            <a:ext cx="210648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None/>
            </a:pP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365104"/>
            <a:ext cx="87484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(Т) </a:t>
            </a:r>
            <a:r>
              <a:rPr lang="kk-K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Тапсырма: 17, 29, 15  сандарының модельдерін қарастырыңдар.</a:t>
            </a:r>
          </a:p>
          <a:p>
            <a:r>
              <a:rPr lang="kk-KZ" b="1" smtClean="0">
                <a:latin typeface="Times New Roman" pitchFamily="18" charset="0"/>
                <a:cs typeface="Times New Roman" pitchFamily="18" charset="0"/>
              </a:rPr>
              <a:t>(МЖ, 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Д)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Математикалық диктант.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7+5       9+4      8+7     5+6      6+9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30+50  70+20  40+60  80+20 50+40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Дескриптор: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модельдеу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жолдарын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біледі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r>
              <a:rPr lang="kk-K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сандарды модельдеу арқылы жеке-жеке бірліктер мен ондықтарға бөліп көрсетеді</a:t>
            </a:r>
          </a:p>
          <a:p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3568" y="2276872"/>
            <a:ext cx="2016224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18 - к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өк бөлшек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flipH="1">
            <a:off x="3995936" y="2276872"/>
            <a:ext cx="1800200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itchFamily="18" charset="0"/>
                <a:cs typeface="Times New Roman" pitchFamily="18" charset="0"/>
              </a:rPr>
              <a:t>4 -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қызыл бөлшек артық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08304" y="2276872"/>
            <a:ext cx="1656184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қанша қызыл бөлшек болды?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2771800" y="2492896"/>
            <a:ext cx="1224136" cy="36004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с вырезом 18"/>
          <p:cNvSpPr/>
          <p:nvPr/>
        </p:nvSpPr>
        <p:spPr>
          <a:xfrm>
            <a:off x="5868144" y="2492896"/>
            <a:ext cx="1440160" cy="36004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79512" y="188641"/>
            <a:ext cx="8784976" cy="1728191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Саралау әдістері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11560" y="1151129"/>
            <a:ext cx="7956376" cy="614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k-KZ" sz="2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(Т)</a:t>
            </a: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«Гүлдер әлемінде»</a:t>
            </a: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ойыны.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kk-KZ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Проблемалық сұрақтар.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1-топ</a:t>
            </a: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Сендердің қолдарыңда 7 гүл бар, енді 12 гүл болу үшін қанша гүл  қосасың?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2- топ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Қолдарыңда 5 гүл бар, енді 15 гүлге толықтыр?</a:t>
            </a: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Дескриптор: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- екінші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қосылғыштың сан құрамын табады.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рнекте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оннан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аттап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қосуды жүзеге асырады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kk-KZ" sz="19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51520" y="-99906"/>
            <a:ext cx="7920880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lang="kk-KZ" sz="13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kumimoji="0" lang="kk-K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(қ)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2.1.2.4**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таңбалы сандарды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ондықтан аттап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қосу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кестесін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құру, білу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және қолдану.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Қалыптастырушы бағалауға арналған тапсырма.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Ойлау дағдыларының деңгейлері: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-білу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-түсіну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-қолдану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Қосу кестесін пайдаланып, берілген өрнектердің мәнін тап. Өрнектің мәнін табу жолын кестеге сызықтармен белгілеп көрсет. Өрнектің мәнін қоршап сыз.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r>
              <a:rPr kumimoji="0" lang="kk-K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7 + 5 =                               4 +8 =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1895475" algn="l"/>
                <a:tab pos="2257425" algn="l"/>
                <a:tab pos="2922588" algn="r"/>
              </a:tabLst>
            </a:pP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933056"/>
            <a:ext cx="39604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207024" y="411519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Дескриптор       </a:t>
            </a:r>
            <a:r>
              <a:rPr lang="kk-KZ" sz="2000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Білім алушы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000" dirty="0">
                <a:latin typeface="Calibri" pitchFamily="34" charset="0"/>
                <a:ea typeface="SymbolMT"/>
                <a:cs typeface="Times New Roman" pitchFamily="18" charset="0"/>
              </a:rPr>
              <a:t>               − </a:t>
            </a:r>
            <a:r>
              <a:rPr lang="kk-KZ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қосу кестесін қолданып, бірінші өрнектің мәнін табады;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000" dirty="0">
                <a:latin typeface="Calibri" pitchFamily="34" charset="0"/>
                <a:ea typeface="SymbolMT"/>
                <a:cs typeface="Times New Roman" pitchFamily="18" charset="0"/>
              </a:rPr>
              <a:t>               − </a:t>
            </a:r>
            <a:r>
              <a:rPr lang="kk-KZ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қосу кестесін қолданып, екінші өрнектің мәнін табады;</a:t>
            </a:r>
            <a:endParaRPr lang="kk-KZ" sz="2000" dirty="0">
              <a:latin typeface="Times New Roman" pitchFamily="18" charset="0"/>
              <a:ea typeface="SymbolMT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000" dirty="0">
                <a:latin typeface="Times New Roman" pitchFamily="18" charset="0"/>
                <a:ea typeface="SymbolMT"/>
                <a:cs typeface="Times New Roman" pitchFamily="18" charset="0"/>
              </a:rPr>
              <a:t>              − </a:t>
            </a:r>
            <a:r>
              <a:rPr lang="kk-KZ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қосу кестесін қолдану жолын сызып көрсетеді.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0"/>
            <a:ext cx="8568952" cy="7647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Ықшамсабақтың  ықпалы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836712"/>
            <a:ext cx="9144000" cy="561662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SMART 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мақсаттар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тиімді тапсырмалар.</a:t>
            </a:r>
          </a:p>
          <a:p>
            <a:pPr marL="342900" indent="-342900"/>
            <a:r>
              <a:rPr lang="kk-K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жабық және ашық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сұрақтар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кері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байланыс.</a:t>
            </a:r>
          </a:p>
          <a:p>
            <a:pPr marL="342900" indent="-342900"/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сабақ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мақсатын қайталау.</a:t>
            </a:r>
          </a:p>
          <a:p>
            <a:pPr marL="342900" indent="-342900"/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функционалдық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сауаттылық.</a:t>
            </a:r>
          </a:p>
          <a:p>
            <a:pPr marL="342900" indent="-342900"/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жаңа 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педагогикалық әдіс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тәсілдерді тиімді пайдалану, білім деңгейін жоғарылату.</a:t>
            </a:r>
          </a:p>
          <a:p>
            <a:pPr marL="342900" indent="-342900" algn="just">
              <a:buAutoNum type="arabicPeriod"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1014</TotalTime>
  <Words>489</Words>
  <Application>Microsoft Office PowerPoint</Application>
  <PresentationFormat>Экран (4:3)</PresentationFormat>
  <Paragraphs>99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5" baseType="lpstr">
      <vt:lpstr>Arial</vt:lpstr>
      <vt:lpstr>Bookman Old Style</vt:lpstr>
      <vt:lpstr>Calibri</vt:lpstr>
      <vt:lpstr>Cambria</vt:lpstr>
      <vt:lpstr>Gill Sans MT</vt:lpstr>
      <vt:lpstr>SymbolMT</vt:lpstr>
      <vt:lpstr>Times New Roman</vt:lpstr>
      <vt:lpstr>Wingdings</vt:lpstr>
      <vt:lpstr>Wingdings 3</vt:lpstr>
      <vt:lpstr>Начальная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123</cp:revision>
  <dcterms:created xsi:type="dcterms:W3CDTF">2018-05-24T18:23:20Z</dcterms:created>
  <dcterms:modified xsi:type="dcterms:W3CDTF">2018-05-31T10:00:04Z</dcterms:modified>
</cp:coreProperties>
</file>