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1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F5F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90" d="100"/>
          <a:sy n="90" d="100"/>
        </p:scale>
        <p:origin x="-804" y="3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BF5F0">
            <a:alpha val="1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allart.kz/wp-content/uploads/2019/05/snimok-4-860x48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Админ\Pictures\IMG20200221160023f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86200" y="762000"/>
            <a:ext cx="1828800" cy="23622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85800" y="3352802"/>
            <a:ext cx="830580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Ақтөбе  облысы </a:t>
            </a:r>
            <a:br>
              <a:rPr lang="kk-KZ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Мұғалжар  ауданы </a:t>
            </a:r>
            <a:br>
              <a:rPr lang="kk-KZ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“Ембі  қалалық  № 2 ЖББОМ” </a:t>
            </a:r>
            <a:br>
              <a:rPr lang="kk-KZ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КММ-нің  қазақ тілі  мен  әдебиеті  пәні  мұғалімі</a:t>
            </a:r>
          </a:p>
          <a:p>
            <a:pPr algn="ctr"/>
            <a:endParaRPr lang="kk-KZ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kk-KZ" b="1" i="1" dirty="0" smtClean="0">
                <a:latin typeface="Times New Roman" pitchFamily="18" charset="0"/>
                <a:cs typeface="Times New Roman" pitchFamily="18" charset="0"/>
              </a:rPr>
              <a:t>Мекен-жайы: </a:t>
            </a:r>
          </a:p>
          <a:p>
            <a:pPr algn="ctr"/>
            <a:r>
              <a:rPr lang="kk-KZ" b="1" i="1" dirty="0" smtClean="0">
                <a:latin typeface="Times New Roman" pitchFamily="18" charset="0"/>
                <a:cs typeface="Times New Roman" pitchFamily="18" charset="0"/>
              </a:rPr>
              <a:t>Ақтөбе  облысы </a:t>
            </a:r>
            <a:br>
              <a:rPr lang="kk-KZ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b="1" i="1" dirty="0" smtClean="0">
                <a:latin typeface="Times New Roman" pitchFamily="18" charset="0"/>
                <a:cs typeface="Times New Roman" pitchFamily="18" charset="0"/>
              </a:rPr>
              <a:t>Мұғалжар  ауданы </a:t>
            </a:r>
          </a:p>
          <a:p>
            <a:pPr algn="ctr"/>
            <a:r>
              <a:rPr lang="kk-KZ" b="1" i="1" dirty="0" smtClean="0">
                <a:latin typeface="Times New Roman" pitchFamily="18" charset="0"/>
                <a:cs typeface="Times New Roman" pitchFamily="18" charset="0"/>
              </a:rPr>
              <a:t>Ембі  қаласы  РТС-2  көшесі пәтер-2   </a:t>
            </a:r>
          </a:p>
          <a:p>
            <a:pPr algn="ctr"/>
            <a:r>
              <a:rPr lang="kk-KZ" b="1" i="1" dirty="0" smtClean="0">
                <a:latin typeface="Times New Roman" pitchFamily="18" charset="0"/>
                <a:cs typeface="Times New Roman" pitchFamily="18" charset="0"/>
              </a:rPr>
              <a:t>Индекс: 031300</a:t>
            </a:r>
            <a:endParaRPr lang="ru-RU" i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Админ\Desktop\ЕСЕПТЕР\құжаттар\ЖЕКЕ  ҚҰЖАТ\img650.jpg"/>
          <p:cNvPicPr/>
          <p:nvPr/>
        </p:nvPicPr>
        <p:blipFill>
          <a:blip r:embed="rId2" cstate="print"/>
          <a:srcRect r="5341"/>
          <a:stretch>
            <a:fillRect/>
          </a:stretch>
        </p:blipFill>
        <p:spPr bwMode="auto">
          <a:xfrm rot="5400000">
            <a:off x="971550" y="-438150"/>
            <a:ext cx="3086099" cy="4571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Админ\Desktop\ЕСЕПТЕР\құжаттар\ЖЕКЕ  ҚҰЖАТ\img657.jpg"/>
          <p:cNvPicPr/>
          <p:nvPr/>
        </p:nvPicPr>
        <p:blipFill>
          <a:blip r:embed="rId3" cstate="print"/>
          <a:srcRect r="4309"/>
          <a:stretch>
            <a:fillRect/>
          </a:stretch>
        </p:blipFill>
        <p:spPr bwMode="auto">
          <a:xfrm rot="5400000">
            <a:off x="1057275" y="2752725"/>
            <a:ext cx="2914649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Админ\Desktop\ЕСЕПТЕР\құжаттар\ЖЕКЕ  ҚҰЖАТ\img65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496149" y="3114451"/>
            <a:ext cx="2887357" cy="3973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4953000" y="2057400"/>
            <a:ext cx="40533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Біліктілікті  арттыру  курстары</a:t>
            </a:r>
            <a:endParaRPr lang="ru-RU" sz="20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639762"/>
          </a:xfrm>
        </p:spPr>
        <p:txBody>
          <a:bodyPr>
            <a:noAutofit/>
          </a:bodyPr>
          <a:lstStyle/>
          <a:p>
            <a:r>
              <a:rPr lang="kk-KZ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Жарияланған  материалдар  сертификаттары</a:t>
            </a:r>
            <a:endParaRPr lang="ru-RU" sz="28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C:\Users\Админ\Downloads\MS-15585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914400"/>
            <a:ext cx="81534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Users\Админ\Downloads\MS-15585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304800"/>
            <a:ext cx="8763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Users\Админ\Downloads\MS-15585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304800"/>
            <a:ext cx="8610600" cy="586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 descr="C:\Users\Админ\Downloads\MS-15585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609600"/>
            <a:ext cx="838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Админ\Downloads\MS-15585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228600"/>
            <a:ext cx="8686800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Users\Админ\Downloads\MS-15586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52400"/>
            <a:ext cx="86868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Users\Админ\Downloads\MS-19539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228600"/>
            <a:ext cx="861060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Users\Админ\Downloads\MK-02436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457200"/>
            <a:ext cx="8382000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85800"/>
          </a:xfrm>
        </p:spPr>
        <p:txBody>
          <a:bodyPr>
            <a:noAutofit/>
          </a:bodyPr>
          <a:lstStyle/>
          <a:p>
            <a:r>
              <a:rPr lang="kk-KZ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Халықаралық  Ғылым  Академиясының   грамотасы</a:t>
            </a:r>
            <a:endParaRPr lang="ru-RU" sz="2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C:\Users\Админ\Downloads\WhatsApp Image 2020-05-09 at 11.05.39.jpeg"/>
          <p:cNvPicPr/>
          <p:nvPr/>
        </p:nvPicPr>
        <p:blipFill>
          <a:blip r:embed="rId2"/>
          <a:srcRect l="4209" t="6142" r="9554" b="7484"/>
          <a:stretch>
            <a:fillRect/>
          </a:stretch>
        </p:blipFill>
        <p:spPr bwMode="auto">
          <a:xfrm rot="16200000">
            <a:off x="1828802" y="-609603"/>
            <a:ext cx="5486402" cy="8229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8762"/>
          </a:xfrm>
        </p:spPr>
        <p:txBody>
          <a:bodyPr>
            <a:noAutofit/>
          </a:bodyPr>
          <a:lstStyle/>
          <a:p>
            <a:r>
              <a:rPr lang="kk-KZ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“Мың  бала” республикалық  порталының  грамотасы</a:t>
            </a:r>
            <a:endParaRPr lang="ru-RU" sz="2400" dirty="0"/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/>
          <a:srcRect l="3333" r="3333"/>
          <a:stretch>
            <a:fillRect/>
          </a:stretch>
        </p:blipFill>
        <p:spPr bwMode="auto">
          <a:xfrm rot="16200000">
            <a:off x="1638300" y="-647700"/>
            <a:ext cx="5791200" cy="845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8762"/>
          </a:xfrm>
        </p:spPr>
        <p:txBody>
          <a:bodyPr>
            <a:noAutofit/>
          </a:bodyPr>
          <a:lstStyle/>
          <a:p>
            <a:r>
              <a:rPr lang="kk-KZ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Шығармашылық  қабілеті  бар  оқушылар  дайындағаным үшін</a:t>
            </a:r>
            <a:endParaRPr lang="ru-RU" sz="20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C:\Users\Админ\Downloads\WhatsApp Image 2020-05-11 at 08.28.35.jpeg"/>
          <p:cNvPicPr/>
          <p:nvPr/>
        </p:nvPicPr>
        <p:blipFill>
          <a:blip r:embed="rId2"/>
          <a:srcRect t="1076" b="2006"/>
          <a:stretch>
            <a:fillRect/>
          </a:stretch>
        </p:blipFill>
        <p:spPr bwMode="auto">
          <a:xfrm rot="16200000">
            <a:off x="3988200" y="1041002"/>
            <a:ext cx="5638798" cy="4318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Админ\Downloads\WhatsApp Image 2020-05-11 at 08.28.40.jpeg"/>
          <p:cNvPicPr/>
          <p:nvPr/>
        </p:nvPicPr>
        <p:blipFill>
          <a:blip r:embed="rId3"/>
          <a:srcRect t="2359" b="2219"/>
          <a:stretch>
            <a:fillRect/>
          </a:stretch>
        </p:blipFill>
        <p:spPr bwMode="auto">
          <a:xfrm rot="16200000">
            <a:off x="-382881" y="1373482"/>
            <a:ext cx="5368323" cy="38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Autofit/>
          </a:bodyPr>
          <a:lstStyle/>
          <a:p>
            <a:r>
              <a:rPr lang="kk-KZ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Оқушым  жақсы  нәтиже  көрсеткені  үшін</a:t>
            </a:r>
            <a:endParaRPr lang="ru-RU" sz="32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228600" y="1219200"/>
          <a:ext cx="8763000" cy="5410200"/>
        </p:xfrm>
        <a:graphic>
          <a:graphicData uri="http://schemas.openxmlformats.org/presentationml/2006/ole">
            <p:oleObj spid="_x0000_s1026" name="Acrobat Document" r:id="rId3" imgW="8020012" imgH="5667195" progId="AcroExch.Document.7">
              <p:embed/>
            </p:oleObj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Autofit/>
          </a:bodyPr>
          <a:lstStyle/>
          <a:p>
            <a:r>
              <a:rPr lang="kk-KZ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“Үздік  мұғалім” сертификаты</a:t>
            </a:r>
            <a:endParaRPr lang="ru-RU" sz="32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2"/>
          <a:srcRect l="1785"/>
          <a:stretch>
            <a:fillRect/>
          </a:stretch>
        </p:blipFill>
        <p:spPr bwMode="auto">
          <a:xfrm rot="16200000">
            <a:off x="1752600" y="-457202"/>
            <a:ext cx="5486401" cy="8534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Autofit/>
          </a:bodyPr>
          <a:lstStyle/>
          <a:p>
            <a:r>
              <a:rPr lang="kk-KZ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Мадақтамалар</a:t>
            </a:r>
            <a:endParaRPr lang="ru-RU" sz="32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7649" name="Object 1"/>
          <p:cNvGraphicFramePr>
            <a:graphicFrameLocks noChangeAspect="1"/>
          </p:cNvGraphicFramePr>
          <p:nvPr/>
        </p:nvGraphicFramePr>
        <p:xfrm>
          <a:off x="381000" y="1143000"/>
          <a:ext cx="4038600" cy="5410200"/>
        </p:xfrm>
        <a:graphic>
          <a:graphicData uri="http://schemas.openxmlformats.org/presentationml/2006/ole">
            <p:oleObj spid="_x0000_s27649" name="Acrobat Document" r:id="rId3" imgW="5667037" imgH="8019809" progId="AcroExch.Document.7">
              <p:embed/>
            </p:oleObj>
          </a:graphicData>
        </a:graphic>
      </p:graphicFrame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4091276" y="2004724"/>
            <a:ext cx="5141190" cy="3570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rmAutofit fontScale="90000"/>
          </a:bodyPr>
          <a:lstStyle/>
          <a:p>
            <a:r>
              <a:rPr lang="kk-KZ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Блиц-Турнир  жетістіктері</a:t>
            </a:r>
            <a:endParaRPr lang="ru-RU" sz="32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Админ\Desktop\ЕСЕПТЕР\құжаттар\қосымша  оқы\img630.jpg"/>
          <p:cNvPicPr/>
          <p:nvPr/>
        </p:nvPicPr>
        <p:blipFill>
          <a:blip r:embed="rId2" cstate="print"/>
          <a:srcRect r="5000"/>
          <a:stretch>
            <a:fillRect/>
          </a:stretch>
        </p:blipFill>
        <p:spPr bwMode="auto">
          <a:xfrm rot="5400000">
            <a:off x="990600" y="-228600"/>
            <a:ext cx="2895599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Админ\Desktop\ЕСЕПТЕР\құжаттар\қосымша  оқы\img631.jpg"/>
          <p:cNvPicPr/>
          <p:nvPr/>
        </p:nvPicPr>
        <p:blipFill>
          <a:blip r:embed="rId3" cstate="print"/>
          <a:srcRect l="5241" r="7365"/>
          <a:stretch>
            <a:fillRect/>
          </a:stretch>
        </p:blipFill>
        <p:spPr bwMode="auto">
          <a:xfrm rot="5400000">
            <a:off x="5008993" y="2506232"/>
            <a:ext cx="3212238" cy="505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39762"/>
          </a:xfrm>
        </p:spPr>
        <p:txBody>
          <a:bodyPr>
            <a:noAutofit/>
          </a:bodyPr>
          <a:lstStyle/>
          <a:p>
            <a:r>
              <a:rPr lang="en-US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Qaztest.kz  </a:t>
            </a:r>
            <a:r>
              <a:rPr lang="kk-KZ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сайтының  марапаттары</a:t>
            </a:r>
            <a:endParaRPr lang="ru-RU" sz="28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Админ\Desktop\ЕСЕПТЕР\құжаттар\қосымша  оқы\img634.jpg"/>
          <p:cNvPicPr/>
          <p:nvPr/>
        </p:nvPicPr>
        <p:blipFill>
          <a:blip r:embed="rId2" cstate="print"/>
          <a:srcRect r="4047"/>
          <a:stretch>
            <a:fillRect/>
          </a:stretch>
        </p:blipFill>
        <p:spPr bwMode="auto">
          <a:xfrm rot="5400000">
            <a:off x="5219700" y="2552700"/>
            <a:ext cx="31242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Админ\Desktop\ЕСЕПТЕР\құжаттар\қосымша  оқы\img635.jpg"/>
          <p:cNvPicPr/>
          <p:nvPr/>
        </p:nvPicPr>
        <p:blipFill>
          <a:blip r:embed="rId3" cstate="print"/>
          <a:srcRect r="3835"/>
          <a:stretch>
            <a:fillRect/>
          </a:stretch>
        </p:blipFill>
        <p:spPr bwMode="auto">
          <a:xfrm rot="5400000">
            <a:off x="870192" y="-108191"/>
            <a:ext cx="3331156" cy="4766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152400"/>
            <a:ext cx="8229600" cy="639762"/>
          </a:xfrm>
        </p:spPr>
        <p:txBody>
          <a:bodyPr>
            <a:noAutofit/>
          </a:bodyPr>
          <a:lstStyle/>
          <a:p>
            <a:r>
              <a:rPr lang="kk-KZ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Ұлттық  интернет  олимпиада  жетістіктері</a:t>
            </a:r>
            <a:endParaRPr lang="ru-RU" sz="28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C:\Users\Админ\Desktop\ЕСЕПТЕР\құжаттар\қосымша  оқы\_opt_sites_nio_public_uploads_gramota_crt_5877 (1)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838200"/>
            <a:ext cx="83820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/>
          </a:bodyPr>
          <a:lstStyle/>
          <a:p>
            <a:r>
              <a:rPr lang="kk-KZ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Дәстүрлі  интернет  олимпиада жетістігі</a:t>
            </a:r>
            <a:endParaRPr lang="ru-RU" sz="28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698" name="AutoShape 2" descr="https://www.tio.kz/quiz/download/tio5e33c134d60c7?type=jpg&amp;download=fals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 descr="C:\Users\Админ\Downloads\нуртай\tio5e33c134d60c7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990600"/>
            <a:ext cx="80010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Autofit/>
          </a:bodyPr>
          <a:lstStyle/>
          <a:p>
            <a:r>
              <a:rPr lang="kk-KZ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“Кемеңгер  ұстаз” олимпиадасы</a:t>
            </a:r>
            <a:endParaRPr lang="ru-RU" sz="32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3793" name="Object 1"/>
          <p:cNvGraphicFramePr>
            <a:graphicFrameLocks noChangeAspect="1"/>
          </p:cNvGraphicFramePr>
          <p:nvPr/>
        </p:nvGraphicFramePr>
        <p:xfrm>
          <a:off x="381000" y="990600"/>
          <a:ext cx="8153400" cy="5181600"/>
        </p:xfrm>
        <a:graphic>
          <a:graphicData uri="http://schemas.openxmlformats.org/presentationml/2006/ole">
            <p:oleObj spid="_x0000_s33793" name="Acrobat Document" r:id="rId3" imgW="8020012" imgH="5667195" progId="AcroExch.Document.7">
              <p:embed/>
            </p:oleObj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54</Words>
  <PresentationFormat>Экран (4:3)</PresentationFormat>
  <Paragraphs>19</Paragraphs>
  <Slides>21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3" baseType="lpstr">
      <vt:lpstr>Office Theme</vt:lpstr>
      <vt:lpstr>Acrobat Document</vt:lpstr>
      <vt:lpstr>Слайд 1</vt:lpstr>
      <vt:lpstr>Слайд 2</vt:lpstr>
      <vt:lpstr>Жарияланған  материалдар  сертификаттары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Халықаралық  Ғылым  Академиясының   грамотасы</vt:lpstr>
      <vt:lpstr>“Мың  бала” республикалық  порталының  грамотасы</vt:lpstr>
      <vt:lpstr>Шығармашылық  қабілеті  бар  оқушылар  дайындағаным үшін</vt:lpstr>
      <vt:lpstr>Оқушым  жақсы  нәтиже  көрсеткені  үшін</vt:lpstr>
      <vt:lpstr>“Үздік  мұғалім” сертификаты</vt:lpstr>
      <vt:lpstr>Мадақтамалар</vt:lpstr>
      <vt:lpstr>Блиц-Турнир  жетістіктері</vt:lpstr>
      <vt:lpstr>Qaztest.kz  сайтының  марапаттары</vt:lpstr>
      <vt:lpstr>Ұлттық  интернет  олимпиада  жетістіктері</vt:lpstr>
      <vt:lpstr>Дәстүрлі  интернет  олимпиада жетістігі</vt:lpstr>
      <vt:lpstr>“Кемеңгер  ұстаз” олимпиадасы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Ақтөбе  облысы  Мұғалжар  ауданы  “Ембі  қалалық  № 2 ЖББОМ”  КММ-нің  қазақ тілі  мен  әдебиеті  пәні  мұғалімі</dc:title>
  <dc:creator>Админ</dc:creator>
  <cp:lastModifiedBy>Пользователь Windows</cp:lastModifiedBy>
  <cp:revision>18</cp:revision>
  <dcterms:created xsi:type="dcterms:W3CDTF">2020-05-09T07:11:26Z</dcterms:created>
  <dcterms:modified xsi:type="dcterms:W3CDTF">2020-05-12T06:38:51Z</dcterms:modified>
</cp:coreProperties>
</file>