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71" r:id="rId2"/>
    <p:sldId id="272" r:id="rId3"/>
    <p:sldId id="256" r:id="rId4"/>
    <p:sldId id="273" r:id="rId5"/>
    <p:sldId id="274" r:id="rId6"/>
    <p:sldId id="257" r:id="rId7"/>
    <p:sldId id="259" r:id="rId8"/>
    <p:sldId id="276" r:id="rId9"/>
    <p:sldId id="318" r:id="rId10"/>
    <p:sldId id="282" r:id="rId11"/>
    <p:sldId id="319" r:id="rId12"/>
    <p:sldId id="277" r:id="rId13"/>
    <p:sldId id="260" r:id="rId14"/>
    <p:sldId id="279" r:id="rId15"/>
    <p:sldId id="280" r:id="rId16"/>
    <p:sldId id="281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0" r:id="rId25"/>
    <p:sldId id="291" r:id="rId26"/>
    <p:sldId id="292" r:id="rId27"/>
    <p:sldId id="293" r:id="rId28"/>
    <p:sldId id="294" r:id="rId29"/>
    <p:sldId id="295" r:id="rId30"/>
    <p:sldId id="296" r:id="rId31"/>
    <p:sldId id="275" r:id="rId32"/>
    <p:sldId id="297" r:id="rId33"/>
    <p:sldId id="298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8" autoAdjust="0"/>
    <p:restoredTop sz="94613" autoAdjust="0"/>
  </p:normalViewPr>
  <p:slideViewPr>
    <p:cSldViewPr>
      <p:cViewPr varScale="1">
        <p:scale>
          <a:sx n="97" d="100"/>
          <a:sy n="97" d="100"/>
        </p:scale>
        <p:origin x="-2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375710-5499-4EB0-B700-8F515E7D82A6}" type="doc">
      <dgm:prSet loTypeId="urn:microsoft.com/office/officeart/2005/8/layout/hierarchy1" loCatId="hierarchy" qsTypeId="urn:microsoft.com/office/officeart/2005/8/quickstyle/3d4" qsCatId="3D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FA49AB08-8866-4ABA-8167-5F01149E3A19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800" b="1" dirty="0" err="1" smtClean="0">
              <a:latin typeface="Times New Roman" pitchFamily="18" charset="0"/>
              <a:cs typeface="Times New Roman" pitchFamily="18" charset="0"/>
            </a:rPr>
            <a:t>«Қиын оқушы» ұғымын тудырушы</a:t>
          </a:r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dirty="0" err="1" smtClean="0">
              <a:latin typeface="Times New Roman" pitchFamily="18" charset="0"/>
              <a:cs typeface="Times New Roman" pitchFamily="18" charset="0"/>
            </a:rPr>
            <a:t>факторлар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1E457A6D-E1A1-4B4C-87B9-55ABA823E4C1}" type="parTrans" cxnId="{62778D7F-7C0D-4524-AF3D-9E30029E0E7D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14E3B823-56D0-40D6-9493-C38736FB0F07}" type="sibTrans" cxnId="{62778D7F-7C0D-4524-AF3D-9E30029E0E7D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F02BCFF0-3316-4B29-82BE-79A182D9446B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r>
            <a:rPr lang="kk-KZ" sz="1400" dirty="0" smtClean="0">
              <a:latin typeface="Times New Roman" pitchFamily="18" charset="0"/>
              <a:cs typeface="Times New Roman" pitchFamily="18" charset="0"/>
            </a:rPr>
            <a:t>1.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бұған қоғамдық жағдай 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мен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өмірдегі тұрмыс жағдайы себепші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болады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;</a:t>
          </a:r>
          <a:br>
            <a:rPr lang="ru-RU" sz="1400" dirty="0" smtClean="0">
              <a:latin typeface="Times New Roman" pitchFamily="18" charset="0"/>
              <a:cs typeface="Times New Roman" pitchFamily="18" charset="0"/>
            </a:rPr>
          </a:b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50DA3E0C-A2FD-49E6-95C3-5F8CCBB35510}" type="parTrans" cxnId="{EDC8F410-2825-42DC-839B-733F76D407EB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87D7CD61-1FAE-451E-ACD3-92D674168DB6}" type="sibTrans" cxnId="{EDC8F410-2825-42DC-839B-733F76D407EB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BC78FE69-3E40-4489-AFE3-45C110729ED5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2.балалардың мінез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-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құлқындағы жағымсыз ерекшеліктері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мен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психикасының өзгеше қалыптасуынан немесе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қалыпты нормадан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ауытқуы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6CA02D48-7948-422A-8AF8-A19D5A5D2B2F}" type="parTrans" cxnId="{3458F3FD-3E1D-4C11-A073-92C678A539C7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4F055B6E-06CC-499B-A0D8-02944D77CCF8}" type="sibTrans" cxnId="{3458F3FD-3E1D-4C11-A073-92C678A539C7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7D50AF32-28F2-4B2B-B2EE-C5D5EBBCA03A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4.Әлеуметтік жағдай: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62AF233F-940F-41BC-B619-E711838A5A42}" type="parTrans" cxnId="{6F693428-A4DF-4004-8885-2013CFD8BAC8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546AD165-1ECD-49D1-8F88-109F49515799}" type="sibTrans" cxnId="{6F693428-A4DF-4004-8885-2013CFD8BAC8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E0E9EDB6-3A5C-4E5D-9CF7-CFDA01EE8236}">
      <dgm:prSet custT="1"/>
      <dgm:spPr/>
      <dgm:t>
        <a:bodyPr/>
        <a:lstStyle/>
        <a:p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5.Психология-қ жағдай: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D964E4D1-A146-4ACB-BC52-A3FC453B55B2}" type="parTrans" cxnId="{7CB3EFB2-BF58-4B00-9803-AACC78BD9ED2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29D652B3-CE2B-4CC8-A644-A480DE8C7D1D}" type="sibTrans" cxnId="{7CB3EFB2-BF58-4B00-9803-AACC78BD9ED2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1F8C304C-731A-4BC1-B505-B50814A49F25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3.Педагогикалық тәрбиесінің дұрыс болмауы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2EB37471-CCB4-4227-8050-542E8599B5BF}" type="parTrans" cxnId="{48866871-DC0A-4CF3-8F30-AC6E8066DD0F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0EFEBD5E-A0F1-45AC-9407-F4B788E1D340}" type="sibTrans" cxnId="{48866871-DC0A-4CF3-8F30-AC6E8066DD0F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B2052658-F0D7-4E7C-A3FB-0CCA261E910A}">
      <dgm:prSet custT="1"/>
      <dgm:spPr/>
      <dgm:t>
        <a:bodyPr/>
        <a:lstStyle/>
        <a:p>
          <a:pPr algn="l"/>
          <a:r>
            <a:rPr lang="ru-RU" sz="1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-бақылаусыздық;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1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назардан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тыс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қалуы;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бос </a:t>
          </a:r>
          <a:r>
            <a:rPr lang="ru-RU" sz="1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уақытының болмауы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b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1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отбасының толық болмауы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F42327A3-FB13-4746-AC35-B1C439053806}" type="parTrans" cxnId="{572D0D29-1915-495F-AAC3-1AE3D7878EB1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5B9DFC5C-0F16-45DA-85D8-F463E0669376}" type="sibTrans" cxnId="{572D0D29-1915-495F-AAC3-1AE3D7878EB1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3FE3AB09-0C4A-4644-BE67-1473C9BB3D44}">
      <dgm:prSet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6.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Ата-анамен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бала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арасындағы байланыс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62B229D7-4180-4CB8-837B-C49B1C488717}" type="parTrans" cxnId="{05C5CA32-B1DB-47CE-9BED-7AFDFD58BA5D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3E092295-0E3B-4AE3-B091-3A2557F6B6D7}" type="sibTrans" cxnId="{05C5CA32-B1DB-47CE-9BED-7AFDFD58BA5D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F3F42955-8EE9-48BD-AB9C-B439DD94A809}">
      <dgm:prSet custT="1"/>
      <dgm:spPr/>
      <dgm:t>
        <a:bodyPr/>
        <a:lstStyle/>
        <a:p>
          <a:pPr algn="l"/>
          <a:r>
            <a:rPr lang="ru-RU" sz="9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балалардың жас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кезінде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педагогикалық тәрбиемен 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жете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қамтылмауы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b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оларды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қайта тәрбиелеудегі асығыстық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b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балаға балдырған кезінде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қатал болып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ал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жеткіншек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кезінде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айтқанын орындата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алмау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1200" dirty="0"/>
        </a:p>
      </dgm:t>
    </dgm:pt>
    <dgm:pt modelId="{1716AFEB-ADB6-40D2-83F8-C4AAD8CF0091}" type="parTrans" cxnId="{9D041E15-90E8-457E-BAED-1CF6B06A0A8A}">
      <dgm:prSet/>
      <dgm:spPr/>
      <dgm:t>
        <a:bodyPr/>
        <a:lstStyle/>
        <a:p>
          <a:endParaRPr lang="ru-RU"/>
        </a:p>
      </dgm:t>
    </dgm:pt>
    <dgm:pt modelId="{E6D1C3C3-7B41-4135-BFA9-1052D7594762}" type="sibTrans" cxnId="{9D041E15-90E8-457E-BAED-1CF6B06A0A8A}">
      <dgm:prSet/>
      <dgm:spPr/>
      <dgm:t>
        <a:bodyPr/>
        <a:lstStyle/>
        <a:p>
          <a:endParaRPr lang="ru-RU"/>
        </a:p>
      </dgm:t>
    </dgm:pt>
    <dgm:pt modelId="{89E2D8E9-8AF3-4318-97D0-68E382B9EC9C}">
      <dgm:prSet custT="1"/>
      <dgm:spPr/>
      <dgm:t>
        <a:bodyPr/>
        <a:lstStyle/>
        <a:p>
          <a:pPr algn="l"/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келіспеушілігі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кикілжің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өз жауапкершілігін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терең сезінбеуі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b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бала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қабілетімен санаспау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b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баласына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сенім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білдірмеу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b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мінез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құлық ерекшелігін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ескермеу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b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ұлттық тәрбиенің болмауы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200" dirty="0"/>
        </a:p>
      </dgm:t>
    </dgm:pt>
    <dgm:pt modelId="{53544F09-46A7-4C5B-ADFA-A3DC04D220BE}" type="parTrans" cxnId="{EB16C165-C2BF-4FD7-8C03-07ACEA493FD3}">
      <dgm:prSet/>
      <dgm:spPr/>
      <dgm:t>
        <a:bodyPr/>
        <a:lstStyle/>
        <a:p>
          <a:endParaRPr lang="ru-RU"/>
        </a:p>
      </dgm:t>
    </dgm:pt>
    <dgm:pt modelId="{8E842AC3-067E-4CA4-86E0-5BD6B30EA9F5}" type="sibTrans" cxnId="{EB16C165-C2BF-4FD7-8C03-07ACEA493FD3}">
      <dgm:prSet/>
      <dgm:spPr/>
      <dgm:t>
        <a:bodyPr/>
        <a:lstStyle/>
        <a:p>
          <a:endParaRPr lang="ru-RU"/>
        </a:p>
      </dgm:t>
    </dgm:pt>
    <dgm:pt modelId="{64601FE1-440B-4991-A031-C7A7138E014D}" type="pres">
      <dgm:prSet presAssocID="{16375710-5499-4EB0-B700-8F515E7D82A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8B59B4A-E3C1-49B1-BA61-11CE21A4E86D}" type="pres">
      <dgm:prSet presAssocID="{FA49AB08-8866-4ABA-8167-5F01149E3A19}" presName="hierRoot1" presStyleCnt="0"/>
      <dgm:spPr/>
    </dgm:pt>
    <dgm:pt modelId="{67E08D69-8870-439B-9760-65318556DFDE}" type="pres">
      <dgm:prSet presAssocID="{FA49AB08-8866-4ABA-8167-5F01149E3A19}" presName="composite" presStyleCnt="0"/>
      <dgm:spPr/>
    </dgm:pt>
    <dgm:pt modelId="{C3EE5AD2-8DF2-4B86-8663-3A9CC025C7F5}" type="pres">
      <dgm:prSet presAssocID="{FA49AB08-8866-4ABA-8167-5F01149E3A19}" presName="background" presStyleLbl="node0" presStyleIdx="0" presStyleCnt="1"/>
      <dgm:spPr/>
    </dgm:pt>
    <dgm:pt modelId="{19940DAF-F33F-4BCE-9F7B-7169935FBB33}" type="pres">
      <dgm:prSet presAssocID="{FA49AB08-8866-4ABA-8167-5F01149E3A19}" presName="text" presStyleLbl="fgAcc0" presStyleIdx="0" presStyleCnt="1" custScaleX="838200" custScaleY="129665" custLinFactNeighborX="-10967" custLinFactNeighborY="-422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07B0CA0-F930-4F1F-8F6B-E04ACCEB9688}" type="pres">
      <dgm:prSet presAssocID="{FA49AB08-8866-4ABA-8167-5F01149E3A19}" presName="hierChild2" presStyleCnt="0"/>
      <dgm:spPr/>
    </dgm:pt>
    <dgm:pt modelId="{C1E56AA1-2FC5-4EAC-B746-E507F4EFBCB8}" type="pres">
      <dgm:prSet presAssocID="{50DA3E0C-A2FD-49E6-95C3-5F8CCBB35510}" presName="Name10" presStyleLbl="parChTrans1D2" presStyleIdx="0" presStyleCnt="6"/>
      <dgm:spPr/>
      <dgm:t>
        <a:bodyPr/>
        <a:lstStyle/>
        <a:p>
          <a:endParaRPr lang="ru-RU"/>
        </a:p>
      </dgm:t>
    </dgm:pt>
    <dgm:pt modelId="{860953E8-7572-4DF9-AC10-FBAA264D8F24}" type="pres">
      <dgm:prSet presAssocID="{F02BCFF0-3316-4B29-82BE-79A182D9446B}" presName="hierRoot2" presStyleCnt="0"/>
      <dgm:spPr/>
    </dgm:pt>
    <dgm:pt modelId="{80F8F9A6-3270-4688-8EC9-9CA6251D42B8}" type="pres">
      <dgm:prSet presAssocID="{F02BCFF0-3316-4B29-82BE-79A182D9446B}" presName="composite2" presStyleCnt="0"/>
      <dgm:spPr/>
    </dgm:pt>
    <dgm:pt modelId="{01D7AE43-1473-4481-B229-B341906F504C}" type="pres">
      <dgm:prSet presAssocID="{F02BCFF0-3316-4B29-82BE-79A182D9446B}" presName="background2" presStyleLbl="node2" presStyleIdx="0" presStyleCnt="6"/>
      <dgm:spPr/>
    </dgm:pt>
    <dgm:pt modelId="{BC072AF4-048F-46D5-96C6-5EB6A879E141}" type="pres">
      <dgm:prSet presAssocID="{F02BCFF0-3316-4B29-82BE-79A182D9446B}" presName="text2" presStyleLbl="fgAcc2" presStyleIdx="0" presStyleCnt="6" custScaleX="120298" custScaleY="26683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BF40582-C484-45F3-97DB-71F5C7FDD95D}" type="pres">
      <dgm:prSet presAssocID="{F02BCFF0-3316-4B29-82BE-79A182D9446B}" presName="hierChild3" presStyleCnt="0"/>
      <dgm:spPr/>
    </dgm:pt>
    <dgm:pt modelId="{47B8DA36-2DD7-437A-93D9-033782AE3ACC}" type="pres">
      <dgm:prSet presAssocID="{6CA02D48-7948-422A-8AF8-A19D5A5D2B2F}" presName="Name10" presStyleLbl="parChTrans1D2" presStyleIdx="1" presStyleCnt="6"/>
      <dgm:spPr/>
      <dgm:t>
        <a:bodyPr/>
        <a:lstStyle/>
        <a:p>
          <a:endParaRPr lang="ru-RU"/>
        </a:p>
      </dgm:t>
    </dgm:pt>
    <dgm:pt modelId="{A842DDF4-FE05-4563-869F-65F21389FEAA}" type="pres">
      <dgm:prSet presAssocID="{BC78FE69-3E40-4489-AFE3-45C110729ED5}" presName="hierRoot2" presStyleCnt="0"/>
      <dgm:spPr/>
    </dgm:pt>
    <dgm:pt modelId="{C4E9504C-EE62-4103-9944-72797E5DB2AB}" type="pres">
      <dgm:prSet presAssocID="{BC78FE69-3E40-4489-AFE3-45C110729ED5}" presName="composite2" presStyleCnt="0"/>
      <dgm:spPr/>
    </dgm:pt>
    <dgm:pt modelId="{F0659B34-01B8-4127-B216-961D7653F12C}" type="pres">
      <dgm:prSet presAssocID="{BC78FE69-3E40-4489-AFE3-45C110729ED5}" presName="background2" presStyleLbl="node2" presStyleIdx="1" presStyleCnt="6"/>
      <dgm:spPr/>
    </dgm:pt>
    <dgm:pt modelId="{8339401D-7B3C-4495-8B0D-5BCBD81FA738}" type="pres">
      <dgm:prSet presAssocID="{BC78FE69-3E40-4489-AFE3-45C110729ED5}" presName="text2" presStyleLbl="fgAcc2" presStyleIdx="1" presStyleCnt="6" custScaleX="104374" custScaleY="5119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217051D-F555-4D36-9C0D-451FEF1F5DE1}" type="pres">
      <dgm:prSet presAssocID="{BC78FE69-3E40-4489-AFE3-45C110729ED5}" presName="hierChild3" presStyleCnt="0"/>
      <dgm:spPr/>
    </dgm:pt>
    <dgm:pt modelId="{E053036C-5580-4268-87F7-62FCDF654825}" type="pres">
      <dgm:prSet presAssocID="{2EB37471-CCB4-4227-8050-542E8599B5BF}" presName="Name10" presStyleLbl="parChTrans1D2" presStyleIdx="2" presStyleCnt="6"/>
      <dgm:spPr/>
      <dgm:t>
        <a:bodyPr/>
        <a:lstStyle/>
        <a:p>
          <a:endParaRPr lang="ru-RU"/>
        </a:p>
      </dgm:t>
    </dgm:pt>
    <dgm:pt modelId="{AAB9DCF6-A6D5-4C36-AD2B-48AB125BE047}" type="pres">
      <dgm:prSet presAssocID="{1F8C304C-731A-4BC1-B505-B50814A49F25}" presName="hierRoot2" presStyleCnt="0"/>
      <dgm:spPr/>
    </dgm:pt>
    <dgm:pt modelId="{B27E9170-C824-443D-AB93-30042711C8F9}" type="pres">
      <dgm:prSet presAssocID="{1F8C304C-731A-4BC1-B505-B50814A49F25}" presName="composite2" presStyleCnt="0"/>
      <dgm:spPr/>
    </dgm:pt>
    <dgm:pt modelId="{143E31BF-329B-4258-A00F-528701E4421A}" type="pres">
      <dgm:prSet presAssocID="{1F8C304C-731A-4BC1-B505-B50814A49F25}" presName="background2" presStyleLbl="node2" presStyleIdx="2" presStyleCnt="6"/>
      <dgm:spPr/>
    </dgm:pt>
    <dgm:pt modelId="{F91B99DA-E442-4B23-B2C3-6831C9490C9F}" type="pres">
      <dgm:prSet presAssocID="{1F8C304C-731A-4BC1-B505-B50814A49F25}" presName="text2" presStyleLbl="fgAcc2" presStyleIdx="2" presStyleCnt="6" custScaleX="97588" custScaleY="15059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CDE8F9D-6CF5-4752-B607-57DA3B90DE4F}" type="pres">
      <dgm:prSet presAssocID="{1F8C304C-731A-4BC1-B505-B50814A49F25}" presName="hierChild3" presStyleCnt="0"/>
      <dgm:spPr/>
    </dgm:pt>
    <dgm:pt modelId="{89E48CB0-067F-4057-8CFA-9B56B0551A93}" type="pres">
      <dgm:prSet presAssocID="{62AF233F-940F-41BC-B619-E711838A5A42}" presName="Name10" presStyleLbl="parChTrans1D2" presStyleIdx="3" presStyleCnt="6"/>
      <dgm:spPr/>
      <dgm:t>
        <a:bodyPr/>
        <a:lstStyle/>
        <a:p>
          <a:endParaRPr lang="ru-RU"/>
        </a:p>
      </dgm:t>
    </dgm:pt>
    <dgm:pt modelId="{7D97CEE0-59A8-4F78-9477-F265EAC2832A}" type="pres">
      <dgm:prSet presAssocID="{7D50AF32-28F2-4B2B-B2EE-C5D5EBBCA03A}" presName="hierRoot2" presStyleCnt="0"/>
      <dgm:spPr/>
    </dgm:pt>
    <dgm:pt modelId="{ADF89B0C-16C2-47D7-8606-7C827B13905F}" type="pres">
      <dgm:prSet presAssocID="{7D50AF32-28F2-4B2B-B2EE-C5D5EBBCA03A}" presName="composite2" presStyleCnt="0"/>
      <dgm:spPr/>
    </dgm:pt>
    <dgm:pt modelId="{0A139FB5-1950-45ED-8BFF-3850B4B6B401}" type="pres">
      <dgm:prSet presAssocID="{7D50AF32-28F2-4B2B-B2EE-C5D5EBBCA03A}" presName="background2" presStyleLbl="node2" presStyleIdx="3" presStyleCnt="6"/>
      <dgm:spPr/>
    </dgm:pt>
    <dgm:pt modelId="{A7D7E115-7725-4545-BDF0-9518CAFF24CA}" type="pres">
      <dgm:prSet presAssocID="{7D50AF32-28F2-4B2B-B2EE-C5D5EBBCA03A}" presName="text2" presStyleLbl="fgAcc2" presStyleIdx="3" presStyleCnt="6" custScaleX="13084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9BA8A67-3311-4BB3-BC9F-4D8A7DA21809}" type="pres">
      <dgm:prSet presAssocID="{7D50AF32-28F2-4B2B-B2EE-C5D5EBBCA03A}" presName="hierChild3" presStyleCnt="0"/>
      <dgm:spPr/>
    </dgm:pt>
    <dgm:pt modelId="{B048007C-88A2-40B3-846F-9F8F27A0F705}" type="pres">
      <dgm:prSet presAssocID="{F42327A3-FB13-4746-AC35-B1C439053806}" presName="Name17" presStyleLbl="parChTrans1D3" presStyleIdx="0" presStyleCnt="3"/>
      <dgm:spPr/>
      <dgm:t>
        <a:bodyPr/>
        <a:lstStyle/>
        <a:p>
          <a:endParaRPr lang="ru-RU"/>
        </a:p>
      </dgm:t>
    </dgm:pt>
    <dgm:pt modelId="{C639F324-6157-4DDA-86AF-6ABBD372B9AC}" type="pres">
      <dgm:prSet presAssocID="{B2052658-F0D7-4E7C-A3FB-0CCA261E910A}" presName="hierRoot3" presStyleCnt="0"/>
      <dgm:spPr/>
    </dgm:pt>
    <dgm:pt modelId="{C611090B-C532-42E3-A21F-E32978CB3CC3}" type="pres">
      <dgm:prSet presAssocID="{B2052658-F0D7-4E7C-A3FB-0CCA261E910A}" presName="composite3" presStyleCnt="0"/>
      <dgm:spPr/>
    </dgm:pt>
    <dgm:pt modelId="{E584FD94-C9E7-406E-9CB9-33520B7B888F}" type="pres">
      <dgm:prSet presAssocID="{B2052658-F0D7-4E7C-A3FB-0CCA261E910A}" presName="background3" presStyleLbl="node3" presStyleIdx="0" presStyleCnt="3"/>
      <dgm:spPr/>
    </dgm:pt>
    <dgm:pt modelId="{BE8E8673-67F9-48EE-A6BB-1DF3A819A441}" type="pres">
      <dgm:prSet presAssocID="{B2052658-F0D7-4E7C-A3FB-0CCA261E910A}" presName="text3" presStyleLbl="fgAcc3" presStyleIdx="0" presStyleCnt="3" custScaleX="159528" custScaleY="295255" custLinFactNeighborX="-62678" custLinFactNeighborY="6506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5C39CC5-F00A-4DAE-BC39-52F065C105AE}" type="pres">
      <dgm:prSet presAssocID="{B2052658-F0D7-4E7C-A3FB-0CCA261E910A}" presName="hierChild4" presStyleCnt="0"/>
      <dgm:spPr/>
    </dgm:pt>
    <dgm:pt modelId="{C65A92F6-EA1B-4514-A47B-08AEBF945748}" type="pres">
      <dgm:prSet presAssocID="{D964E4D1-A146-4ACB-BC52-A3FC453B55B2}" presName="Name10" presStyleLbl="parChTrans1D2" presStyleIdx="4" presStyleCnt="6"/>
      <dgm:spPr/>
      <dgm:t>
        <a:bodyPr/>
        <a:lstStyle/>
        <a:p>
          <a:endParaRPr lang="ru-RU"/>
        </a:p>
      </dgm:t>
    </dgm:pt>
    <dgm:pt modelId="{23366BD1-CB14-4784-A798-5BDA883D4DAD}" type="pres">
      <dgm:prSet presAssocID="{E0E9EDB6-3A5C-4E5D-9CF7-CFDA01EE8236}" presName="hierRoot2" presStyleCnt="0"/>
      <dgm:spPr/>
    </dgm:pt>
    <dgm:pt modelId="{274A58CF-6FBF-4547-8DE6-13DD48B83713}" type="pres">
      <dgm:prSet presAssocID="{E0E9EDB6-3A5C-4E5D-9CF7-CFDA01EE8236}" presName="composite2" presStyleCnt="0"/>
      <dgm:spPr/>
    </dgm:pt>
    <dgm:pt modelId="{D8CFB495-0069-4CA2-93BC-5E12B4080556}" type="pres">
      <dgm:prSet presAssocID="{E0E9EDB6-3A5C-4E5D-9CF7-CFDA01EE8236}" presName="background2" presStyleLbl="node2" presStyleIdx="4" presStyleCnt="6"/>
      <dgm:spPr/>
    </dgm:pt>
    <dgm:pt modelId="{BC8B5A4C-A606-4C50-8C66-66FB677503EA}" type="pres">
      <dgm:prSet presAssocID="{E0E9EDB6-3A5C-4E5D-9CF7-CFDA01EE8236}" presName="text2" presStyleLbl="fgAcc2" presStyleIdx="4" presStyleCnt="6" custScaleX="143798" custLinFactNeighborX="-10975" custLinFactNeighborY="-285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D0B1288-9066-47CC-8A64-C3C9E83AE9C5}" type="pres">
      <dgm:prSet presAssocID="{E0E9EDB6-3A5C-4E5D-9CF7-CFDA01EE8236}" presName="hierChild3" presStyleCnt="0"/>
      <dgm:spPr/>
    </dgm:pt>
    <dgm:pt modelId="{DF854822-AFDC-4693-BFB7-33BC0D9EFA87}" type="pres">
      <dgm:prSet presAssocID="{1716AFEB-ADB6-40D2-83F8-C4AAD8CF0091}" presName="Name17" presStyleLbl="parChTrans1D3" presStyleIdx="1" presStyleCnt="3"/>
      <dgm:spPr/>
      <dgm:t>
        <a:bodyPr/>
        <a:lstStyle/>
        <a:p>
          <a:endParaRPr lang="ru-RU"/>
        </a:p>
      </dgm:t>
    </dgm:pt>
    <dgm:pt modelId="{09F4B7BC-5453-449C-8331-084FCEB91C60}" type="pres">
      <dgm:prSet presAssocID="{F3F42955-8EE9-48BD-AB9C-B439DD94A809}" presName="hierRoot3" presStyleCnt="0"/>
      <dgm:spPr/>
    </dgm:pt>
    <dgm:pt modelId="{1169B1A3-3BC1-4831-B29A-E9E0339B6437}" type="pres">
      <dgm:prSet presAssocID="{F3F42955-8EE9-48BD-AB9C-B439DD94A809}" presName="composite3" presStyleCnt="0"/>
      <dgm:spPr/>
    </dgm:pt>
    <dgm:pt modelId="{F49ED309-5354-41C2-9406-EB777F2ED05B}" type="pres">
      <dgm:prSet presAssocID="{F3F42955-8EE9-48BD-AB9C-B439DD94A809}" presName="background3" presStyleLbl="node3" presStyleIdx="1" presStyleCnt="3"/>
      <dgm:spPr/>
    </dgm:pt>
    <dgm:pt modelId="{E914C8AF-EF03-4B81-B8E1-6B23D40DBC05}" type="pres">
      <dgm:prSet presAssocID="{F3F42955-8EE9-48BD-AB9C-B439DD94A809}" presName="text3" presStyleLbl="fgAcc3" presStyleIdx="1" presStyleCnt="3" custScaleX="139694" custScaleY="332687" custLinFactNeighborX="-40823" custLinFactNeighborY="6288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232DB18-5B1A-47D0-BA73-90070285DB79}" type="pres">
      <dgm:prSet presAssocID="{F3F42955-8EE9-48BD-AB9C-B439DD94A809}" presName="hierChild4" presStyleCnt="0"/>
      <dgm:spPr/>
    </dgm:pt>
    <dgm:pt modelId="{E185D961-528E-477A-A6FF-8FAF383683AF}" type="pres">
      <dgm:prSet presAssocID="{62B229D7-4180-4CB8-837B-C49B1C488717}" presName="Name10" presStyleLbl="parChTrans1D2" presStyleIdx="5" presStyleCnt="6"/>
      <dgm:spPr/>
      <dgm:t>
        <a:bodyPr/>
        <a:lstStyle/>
        <a:p>
          <a:endParaRPr lang="ru-RU"/>
        </a:p>
      </dgm:t>
    </dgm:pt>
    <dgm:pt modelId="{BB7FECA1-0BCD-48E8-946B-B9C59F95349F}" type="pres">
      <dgm:prSet presAssocID="{3FE3AB09-0C4A-4644-BE67-1473C9BB3D44}" presName="hierRoot2" presStyleCnt="0"/>
      <dgm:spPr/>
    </dgm:pt>
    <dgm:pt modelId="{67069D0C-59AD-419F-A311-7E0A3E590C9C}" type="pres">
      <dgm:prSet presAssocID="{3FE3AB09-0C4A-4644-BE67-1473C9BB3D44}" presName="composite2" presStyleCnt="0"/>
      <dgm:spPr/>
    </dgm:pt>
    <dgm:pt modelId="{8766D2AB-5A6C-4800-A2C1-0460429E2B6D}" type="pres">
      <dgm:prSet presAssocID="{3FE3AB09-0C4A-4644-BE67-1473C9BB3D44}" presName="background2" presStyleLbl="node2" presStyleIdx="5" presStyleCnt="6"/>
      <dgm:spPr/>
    </dgm:pt>
    <dgm:pt modelId="{E143317A-DB3C-455D-AD96-8FADFEB8F3A5}" type="pres">
      <dgm:prSet presAssocID="{3FE3AB09-0C4A-4644-BE67-1473C9BB3D44}" presName="text2" presStyleLbl="fgAcc2" presStyleIdx="5" presStyleCnt="6" custScaleX="167169" custScaleY="121037" custLinFactNeighborX="-10629" custLinFactNeighborY="-1146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B210FE8-3999-4912-BF1E-AA7065E6E5F5}" type="pres">
      <dgm:prSet presAssocID="{3FE3AB09-0C4A-4644-BE67-1473C9BB3D44}" presName="hierChild3" presStyleCnt="0"/>
      <dgm:spPr/>
    </dgm:pt>
    <dgm:pt modelId="{6DA92F2E-5B49-4B83-934A-D44E06BB98F9}" type="pres">
      <dgm:prSet presAssocID="{53544F09-46A7-4C5B-ADFA-A3DC04D220BE}" presName="Name17" presStyleLbl="parChTrans1D3" presStyleIdx="2" presStyleCnt="3"/>
      <dgm:spPr/>
      <dgm:t>
        <a:bodyPr/>
        <a:lstStyle/>
        <a:p>
          <a:endParaRPr lang="ru-RU"/>
        </a:p>
      </dgm:t>
    </dgm:pt>
    <dgm:pt modelId="{FAC45099-E663-4F00-809D-30379B8C80FB}" type="pres">
      <dgm:prSet presAssocID="{89E2D8E9-8AF3-4318-97D0-68E382B9EC9C}" presName="hierRoot3" presStyleCnt="0"/>
      <dgm:spPr/>
    </dgm:pt>
    <dgm:pt modelId="{E31D7BAB-324D-4622-9A17-BBCED0C3E326}" type="pres">
      <dgm:prSet presAssocID="{89E2D8E9-8AF3-4318-97D0-68E382B9EC9C}" presName="composite3" presStyleCnt="0"/>
      <dgm:spPr/>
    </dgm:pt>
    <dgm:pt modelId="{D931CF19-E9D3-437C-A77E-746115F9453E}" type="pres">
      <dgm:prSet presAssocID="{89E2D8E9-8AF3-4318-97D0-68E382B9EC9C}" presName="background3" presStyleLbl="node3" presStyleIdx="2" presStyleCnt="3"/>
      <dgm:spPr/>
    </dgm:pt>
    <dgm:pt modelId="{6B2CCE2B-CD7B-4AEE-A500-DDB7625FAC7F}" type="pres">
      <dgm:prSet presAssocID="{89E2D8E9-8AF3-4318-97D0-68E382B9EC9C}" presName="text3" presStyleLbl="fgAcc3" presStyleIdx="2" presStyleCnt="3" custScaleX="139694" custScaleY="413527" custLinFactNeighborX="-8959" custLinFactNeighborY="2937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2323005-6E96-47DA-A30E-69C319869794}" type="pres">
      <dgm:prSet presAssocID="{89E2D8E9-8AF3-4318-97D0-68E382B9EC9C}" presName="hierChild4" presStyleCnt="0"/>
      <dgm:spPr/>
    </dgm:pt>
  </dgm:ptLst>
  <dgm:cxnLst>
    <dgm:cxn modelId="{42711639-AC06-4FA7-BF62-656B59513942}" type="presOf" srcId="{53544F09-46A7-4C5B-ADFA-A3DC04D220BE}" destId="{6DA92F2E-5B49-4B83-934A-D44E06BB98F9}" srcOrd="0" destOrd="0" presId="urn:microsoft.com/office/officeart/2005/8/layout/hierarchy1"/>
    <dgm:cxn modelId="{88E0E731-8AF6-4D57-AC55-6C395B355937}" type="presOf" srcId="{F02BCFF0-3316-4B29-82BE-79A182D9446B}" destId="{BC072AF4-048F-46D5-96C6-5EB6A879E141}" srcOrd="0" destOrd="0" presId="urn:microsoft.com/office/officeart/2005/8/layout/hierarchy1"/>
    <dgm:cxn modelId="{05C5CA32-B1DB-47CE-9BED-7AFDFD58BA5D}" srcId="{FA49AB08-8866-4ABA-8167-5F01149E3A19}" destId="{3FE3AB09-0C4A-4644-BE67-1473C9BB3D44}" srcOrd="5" destOrd="0" parTransId="{62B229D7-4180-4CB8-837B-C49B1C488717}" sibTransId="{3E092295-0E3B-4AE3-B091-3A2557F6B6D7}"/>
    <dgm:cxn modelId="{62778D7F-7C0D-4524-AF3D-9E30029E0E7D}" srcId="{16375710-5499-4EB0-B700-8F515E7D82A6}" destId="{FA49AB08-8866-4ABA-8167-5F01149E3A19}" srcOrd="0" destOrd="0" parTransId="{1E457A6D-E1A1-4B4C-87B9-55ABA823E4C1}" sibTransId="{14E3B823-56D0-40D6-9493-C38736FB0F07}"/>
    <dgm:cxn modelId="{FAF5E8B9-07E6-4FEE-9056-31F0E92CAAEF}" type="presOf" srcId="{16375710-5499-4EB0-B700-8F515E7D82A6}" destId="{64601FE1-440B-4991-A031-C7A7138E014D}" srcOrd="0" destOrd="0" presId="urn:microsoft.com/office/officeart/2005/8/layout/hierarchy1"/>
    <dgm:cxn modelId="{97F45D7A-F7DA-439E-B718-A9D2E3BC5151}" type="presOf" srcId="{62AF233F-940F-41BC-B619-E711838A5A42}" destId="{89E48CB0-067F-4057-8CFA-9B56B0551A93}" srcOrd="0" destOrd="0" presId="urn:microsoft.com/office/officeart/2005/8/layout/hierarchy1"/>
    <dgm:cxn modelId="{8429D862-2191-4C75-BFAF-EE6E9522760A}" type="presOf" srcId="{F3F42955-8EE9-48BD-AB9C-B439DD94A809}" destId="{E914C8AF-EF03-4B81-B8E1-6B23D40DBC05}" srcOrd="0" destOrd="0" presId="urn:microsoft.com/office/officeart/2005/8/layout/hierarchy1"/>
    <dgm:cxn modelId="{3458F3FD-3E1D-4C11-A073-92C678A539C7}" srcId="{FA49AB08-8866-4ABA-8167-5F01149E3A19}" destId="{BC78FE69-3E40-4489-AFE3-45C110729ED5}" srcOrd="1" destOrd="0" parTransId="{6CA02D48-7948-422A-8AF8-A19D5A5D2B2F}" sibTransId="{4F055B6E-06CC-499B-A0D8-02944D77CCF8}"/>
    <dgm:cxn modelId="{7747C2EC-98FE-48C6-8E36-F8446933BECC}" type="presOf" srcId="{E0E9EDB6-3A5C-4E5D-9CF7-CFDA01EE8236}" destId="{BC8B5A4C-A606-4C50-8C66-66FB677503EA}" srcOrd="0" destOrd="0" presId="urn:microsoft.com/office/officeart/2005/8/layout/hierarchy1"/>
    <dgm:cxn modelId="{68D432B4-8495-4A1C-8002-B9F2810E242A}" type="presOf" srcId="{7D50AF32-28F2-4B2B-B2EE-C5D5EBBCA03A}" destId="{A7D7E115-7725-4545-BDF0-9518CAFF24CA}" srcOrd="0" destOrd="0" presId="urn:microsoft.com/office/officeart/2005/8/layout/hierarchy1"/>
    <dgm:cxn modelId="{85EA77D9-0EE3-4FE7-8D2F-16BCDA7FAA15}" type="presOf" srcId="{1F8C304C-731A-4BC1-B505-B50814A49F25}" destId="{F91B99DA-E442-4B23-B2C3-6831C9490C9F}" srcOrd="0" destOrd="0" presId="urn:microsoft.com/office/officeart/2005/8/layout/hierarchy1"/>
    <dgm:cxn modelId="{9859724E-2D6C-4636-A2DB-4746730D220E}" type="presOf" srcId="{D964E4D1-A146-4ACB-BC52-A3FC453B55B2}" destId="{C65A92F6-EA1B-4514-A47B-08AEBF945748}" srcOrd="0" destOrd="0" presId="urn:microsoft.com/office/officeart/2005/8/layout/hierarchy1"/>
    <dgm:cxn modelId="{EDC8F410-2825-42DC-839B-733F76D407EB}" srcId="{FA49AB08-8866-4ABA-8167-5F01149E3A19}" destId="{F02BCFF0-3316-4B29-82BE-79A182D9446B}" srcOrd="0" destOrd="0" parTransId="{50DA3E0C-A2FD-49E6-95C3-5F8CCBB35510}" sibTransId="{87D7CD61-1FAE-451E-ACD3-92D674168DB6}"/>
    <dgm:cxn modelId="{3083A7E9-3AAB-4F22-AA3C-007EEB82DAAB}" type="presOf" srcId="{62B229D7-4180-4CB8-837B-C49B1C488717}" destId="{E185D961-528E-477A-A6FF-8FAF383683AF}" srcOrd="0" destOrd="0" presId="urn:microsoft.com/office/officeart/2005/8/layout/hierarchy1"/>
    <dgm:cxn modelId="{EA0C2AE1-A272-4FD0-B994-F20767844A79}" type="presOf" srcId="{B2052658-F0D7-4E7C-A3FB-0CCA261E910A}" destId="{BE8E8673-67F9-48EE-A6BB-1DF3A819A441}" srcOrd="0" destOrd="0" presId="urn:microsoft.com/office/officeart/2005/8/layout/hierarchy1"/>
    <dgm:cxn modelId="{572D0D29-1915-495F-AAC3-1AE3D7878EB1}" srcId="{7D50AF32-28F2-4B2B-B2EE-C5D5EBBCA03A}" destId="{B2052658-F0D7-4E7C-A3FB-0CCA261E910A}" srcOrd="0" destOrd="0" parTransId="{F42327A3-FB13-4746-AC35-B1C439053806}" sibTransId="{5B9DFC5C-0F16-45DA-85D8-F463E0669376}"/>
    <dgm:cxn modelId="{FC2F68D6-7E56-430C-9B23-E1BE602CE81B}" type="presOf" srcId="{FA49AB08-8866-4ABA-8167-5F01149E3A19}" destId="{19940DAF-F33F-4BCE-9F7B-7169935FBB33}" srcOrd="0" destOrd="0" presId="urn:microsoft.com/office/officeart/2005/8/layout/hierarchy1"/>
    <dgm:cxn modelId="{4FA8F984-3A6F-419B-BC45-BAF9A81CC10A}" type="presOf" srcId="{50DA3E0C-A2FD-49E6-95C3-5F8CCBB35510}" destId="{C1E56AA1-2FC5-4EAC-B746-E507F4EFBCB8}" srcOrd="0" destOrd="0" presId="urn:microsoft.com/office/officeart/2005/8/layout/hierarchy1"/>
    <dgm:cxn modelId="{CF471605-AF3F-4A89-ABF2-48E1CCC9CE24}" type="presOf" srcId="{6CA02D48-7948-422A-8AF8-A19D5A5D2B2F}" destId="{47B8DA36-2DD7-437A-93D9-033782AE3ACC}" srcOrd="0" destOrd="0" presId="urn:microsoft.com/office/officeart/2005/8/layout/hierarchy1"/>
    <dgm:cxn modelId="{48866871-DC0A-4CF3-8F30-AC6E8066DD0F}" srcId="{FA49AB08-8866-4ABA-8167-5F01149E3A19}" destId="{1F8C304C-731A-4BC1-B505-B50814A49F25}" srcOrd="2" destOrd="0" parTransId="{2EB37471-CCB4-4227-8050-542E8599B5BF}" sibTransId="{0EFEBD5E-A0F1-45AC-9407-F4B788E1D340}"/>
    <dgm:cxn modelId="{243692C3-5D0F-4976-99C5-974DB8BFF971}" type="presOf" srcId="{3FE3AB09-0C4A-4644-BE67-1473C9BB3D44}" destId="{E143317A-DB3C-455D-AD96-8FADFEB8F3A5}" srcOrd="0" destOrd="0" presId="urn:microsoft.com/office/officeart/2005/8/layout/hierarchy1"/>
    <dgm:cxn modelId="{59BCFF15-A838-4CBF-96D3-97A83DBC1A97}" type="presOf" srcId="{BC78FE69-3E40-4489-AFE3-45C110729ED5}" destId="{8339401D-7B3C-4495-8B0D-5BCBD81FA738}" srcOrd="0" destOrd="0" presId="urn:microsoft.com/office/officeart/2005/8/layout/hierarchy1"/>
    <dgm:cxn modelId="{61D21035-F692-4033-B03A-945EBF93EF55}" type="presOf" srcId="{2EB37471-CCB4-4227-8050-542E8599B5BF}" destId="{E053036C-5580-4268-87F7-62FCDF654825}" srcOrd="0" destOrd="0" presId="urn:microsoft.com/office/officeart/2005/8/layout/hierarchy1"/>
    <dgm:cxn modelId="{EB16C165-C2BF-4FD7-8C03-07ACEA493FD3}" srcId="{3FE3AB09-0C4A-4644-BE67-1473C9BB3D44}" destId="{89E2D8E9-8AF3-4318-97D0-68E382B9EC9C}" srcOrd="0" destOrd="0" parTransId="{53544F09-46A7-4C5B-ADFA-A3DC04D220BE}" sibTransId="{8E842AC3-067E-4CA4-86E0-5BD6B30EA9F5}"/>
    <dgm:cxn modelId="{9D041E15-90E8-457E-BAED-1CF6B06A0A8A}" srcId="{E0E9EDB6-3A5C-4E5D-9CF7-CFDA01EE8236}" destId="{F3F42955-8EE9-48BD-AB9C-B439DD94A809}" srcOrd="0" destOrd="0" parTransId="{1716AFEB-ADB6-40D2-83F8-C4AAD8CF0091}" sibTransId="{E6D1C3C3-7B41-4135-BFA9-1052D7594762}"/>
    <dgm:cxn modelId="{7CB3EFB2-BF58-4B00-9803-AACC78BD9ED2}" srcId="{FA49AB08-8866-4ABA-8167-5F01149E3A19}" destId="{E0E9EDB6-3A5C-4E5D-9CF7-CFDA01EE8236}" srcOrd="4" destOrd="0" parTransId="{D964E4D1-A146-4ACB-BC52-A3FC453B55B2}" sibTransId="{29D652B3-CE2B-4CC8-A644-A480DE8C7D1D}"/>
    <dgm:cxn modelId="{DDAF300D-DD40-4035-937D-3025FE3AB988}" type="presOf" srcId="{F42327A3-FB13-4746-AC35-B1C439053806}" destId="{B048007C-88A2-40B3-846F-9F8F27A0F705}" srcOrd="0" destOrd="0" presId="urn:microsoft.com/office/officeart/2005/8/layout/hierarchy1"/>
    <dgm:cxn modelId="{6F693428-A4DF-4004-8885-2013CFD8BAC8}" srcId="{FA49AB08-8866-4ABA-8167-5F01149E3A19}" destId="{7D50AF32-28F2-4B2B-B2EE-C5D5EBBCA03A}" srcOrd="3" destOrd="0" parTransId="{62AF233F-940F-41BC-B619-E711838A5A42}" sibTransId="{546AD165-1ECD-49D1-8F88-109F49515799}"/>
    <dgm:cxn modelId="{6AEE8560-69F7-4B7A-A45A-58236ED139E7}" type="presOf" srcId="{89E2D8E9-8AF3-4318-97D0-68E382B9EC9C}" destId="{6B2CCE2B-CD7B-4AEE-A500-DDB7625FAC7F}" srcOrd="0" destOrd="0" presId="urn:microsoft.com/office/officeart/2005/8/layout/hierarchy1"/>
    <dgm:cxn modelId="{1E810BBB-CFE7-4AFC-BF79-D03291183A10}" type="presOf" srcId="{1716AFEB-ADB6-40D2-83F8-C4AAD8CF0091}" destId="{DF854822-AFDC-4693-BFB7-33BC0D9EFA87}" srcOrd="0" destOrd="0" presId="urn:microsoft.com/office/officeart/2005/8/layout/hierarchy1"/>
    <dgm:cxn modelId="{78F93834-2EFB-414F-82E0-BBABC22267DF}" type="presParOf" srcId="{64601FE1-440B-4991-A031-C7A7138E014D}" destId="{48B59B4A-E3C1-49B1-BA61-11CE21A4E86D}" srcOrd="0" destOrd="0" presId="urn:microsoft.com/office/officeart/2005/8/layout/hierarchy1"/>
    <dgm:cxn modelId="{B2C5592B-AE72-48B1-A54F-8A00C68200B8}" type="presParOf" srcId="{48B59B4A-E3C1-49B1-BA61-11CE21A4E86D}" destId="{67E08D69-8870-439B-9760-65318556DFDE}" srcOrd="0" destOrd="0" presId="urn:microsoft.com/office/officeart/2005/8/layout/hierarchy1"/>
    <dgm:cxn modelId="{6D9954BD-8142-4898-B3CB-0065B9FC7518}" type="presParOf" srcId="{67E08D69-8870-439B-9760-65318556DFDE}" destId="{C3EE5AD2-8DF2-4B86-8663-3A9CC025C7F5}" srcOrd="0" destOrd="0" presId="urn:microsoft.com/office/officeart/2005/8/layout/hierarchy1"/>
    <dgm:cxn modelId="{77C95BEA-BD6B-4057-B8C3-A8D75284283F}" type="presParOf" srcId="{67E08D69-8870-439B-9760-65318556DFDE}" destId="{19940DAF-F33F-4BCE-9F7B-7169935FBB33}" srcOrd="1" destOrd="0" presId="urn:microsoft.com/office/officeart/2005/8/layout/hierarchy1"/>
    <dgm:cxn modelId="{DE7157E0-58EC-4D2A-8C2B-1FA590D939E8}" type="presParOf" srcId="{48B59B4A-E3C1-49B1-BA61-11CE21A4E86D}" destId="{007B0CA0-F930-4F1F-8F6B-E04ACCEB9688}" srcOrd="1" destOrd="0" presId="urn:microsoft.com/office/officeart/2005/8/layout/hierarchy1"/>
    <dgm:cxn modelId="{32B1CDA3-A19E-4F01-BEE9-29E4A94BD446}" type="presParOf" srcId="{007B0CA0-F930-4F1F-8F6B-E04ACCEB9688}" destId="{C1E56AA1-2FC5-4EAC-B746-E507F4EFBCB8}" srcOrd="0" destOrd="0" presId="urn:microsoft.com/office/officeart/2005/8/layout/hierarchy1"/>
    <dgm:cxn modelId="{2D6CF516-7303-4393-BE0F-DB47379ACE44}" type="presParOf" srcId="{007B0CA0-F930-4F1F-8F6B-E04ACCEB9688}" destId="{860953E8-7572-4DF9-AC10-FBAA264D8F24}" srcOrd="1" destOrd="0" presId="urn:microsoft.com/office/officeart/2005/8/layout/hierarchy1"/>
    <dgm:cxn modelId="{882773F4-52BB-49EC-876F-143C2636E20A}" type="presParOf" srcId="{860953E8-7572-4DF9-AC10-FBAA264D8F24}" destId="{80F8F9A6-3270-4688-8EC9-9CA6251D42B8}" srcOrd="0" destOrd="0" presId="urn:microsoft.com/office/officeart/2005/8/layout/hierarchy1"/>
    <dgm:cxn modelId="{88018093-BECC-4A67-80E5-E386735B8432}" type="presParOf" srcId="{80F8F9A6-3270-4688-8EC9-9CA6251D42B8}" destId="{01D7AE43-1473-4481-B229-B341906F504C}" srcOrd="0" destOrd="0" presId="urn:microsoft.com/office/officeart/2005/8/layout/hierarchy1"/>
    <dgm:cxn modelId="{1491E8EF-703B-4193-A4D3-7CCB0167F49F}" type="presParOf" srcId="{80F8F9A6-3270-4688-8EC9-9CA6251D42B8}" destId="{BC072AF4-048F-46D5-96C6-5EB6A879E141}" srcOrd="1" destOrd="0" presId="urn:microsoft.com/office/officeart/2005/8/layout/hierarchy1"/>
    <dgm:cxn modelId="{88B2E72E-B392-450E-A7C3-507DBB706574}" type="presParOf" srcId="{860953E8-7572-4DF9-AC10-FBAA264D8F24}" destId="{5BF40582-C484-45F3-97DB-71F5C7FDD95D}" srcOrd="1" destOrd="0" presId="urn:microsoft.com/office/officeart/2005/8/layout/hierarchy1"/>
    <dgm:cxn modelId="{919FD24A-3BAC-4C45-8DC3-832F67C9B2DE}" type="presParOf" srcId="{007B0CA0-F930-4F1F-8F6B-E04ACCEB9688}" destId="{47B8DA36-2DD7-437A-93D9-033782AE3ACC}" srcOrd="2" destOrd="0" presId="urn:microsoft.com/office/officeart/2005/8/layout/hierarchy1"/>
    <dgm:cxn modelId="{E25A9944-A1CE-4302-9846-94DDA0E60323}" type="presParOf" srcId="{007B0CA0-F930-4F1F-8F6B-E04ACCEB9688}" destId="{A842DDF4-FE05-4563-869F-65F21389FEAA}" srcOrd="3" destOrd="0" presId="urn:microsoft.com/office/officeart/2005/8/layout/hierarchy1"/>
    <dgm:cxn modelId="{8E62D676-DE14-47DC-83A8-F03493A6DE60}" type="presParOf" srcId="{A842DDF4-FE05-4563-869F-65F21389FEAA}" destId="{C4E9504C-EE62-4103-9944-72797E5DB2AB}" srcOrd="0" destOrd="0" presId="urn:microsoft.com/office/officeart/2005/8/layout/hierarchy1"/>
    <dgm:cxn modelId="{05E387AC-7F54-48C1-9D44-314D2A0F2CFB}" type="presParOf" srcId="{C4E9504C-EE62-4103-9944-72797E5DB2AB}" destId="{F0659B34-01B8-4127-B216-961D7653F12C}" srcOrd="0" destOrd="0" presId="urn:microsoft.com/office/officeart/2005/8/layout/hierarchy1"/>
    <dgm:cxn modelId="{713C1B5D-94B3-474A-860C-22AACDE178DB}" type="presParOf" srcId="{C4E9504C-EE62-4103-9944-72797E5DB2AB}" destId="{8339401D-7B3C-4495-8B0D-5BCBD81FA738}" srcOrd="1" destOrd="0" presId="urn:microsoft.com/office/officeart/2005/8/layout/hierarchy1"/>
    <dgm:cxn modelId="{E74203EF-F544-4F94-A9F7-1E06463EC54F}" type="presParOf" srcId="{A842DDF4-FE05-4563-869F-65F21389FEAA}" destId="{5217051D-F555-4D36-9C0D-451FEF1F5DE1}" srcOrd="1" destOrd="0" presId="urn:microsoft.com/office/officeart/2005/8/layout/hierarchy1"/>
    <dgm:cxn modelId="{13F5868A-B5A5-41E7-AE3E-F3EC25769D1A}" type="presParOf" srcId="{007B0CA0-F930-4F1F-8F6B-E04ACCEB9688}" destId="{E053036C-5580-4268-87F7-62FCDF654825}" srcOrd="4" destOrd="0" presId="urn:microsoft.com/office/officeart/2005/8/layout/hierarchy1"/>
    <dgm:cxn modelId="{D785BFB7-225A-4A39-9BCE-2313A90A6D18}" type="presParOf" srcId="{007B0CA0-F930-4F1F-8F6B-E04ACCEB9688}" destId="{AAB9DCF6-A6D5-4C36-AD2B-48AB125BE047}" srcOrd="5" destOrd="0" presId="urn:microsoft.com/office/officeart/2005/8/layout/hierarchy1"/>
    <dgm:cxn modelId="{45B7FA71-239D-4D18-8DBE-D957CD6DFF3C}" type="presParOf" srcId="{AAB9DCF6-A6D5-4C36-AD2B-48AB125BE047}" destId="{B27E9170-C824-443D-AB93-30042711C8F9}" srcOrd="0" destOrd="0" presId="urn:microsoft.com/office/officeart/2005/8/layout/hierarchy1"/>
    <dgm:cxn modelId="{9B914A37-CA3E-4D0C-A3C4-A15F9D667E75}" type="presParOf" srcId="{B27E9170-C824-443D-AB93-30042711C8F9}" destId="{143E31BF-329B-4258-A00F-528701E4421A}" srcOrd="0" destOrd="0" presId="urn:microsoft.com/office/officeart/2005/8/layout/hierarchy1"/>
    <dgm:cxn modelId="{5BB635AF-9687-4CC9-8E76-56B89BFF2749}" type="presParOf" srcId="{B27E9170-C824-443D-AB93-30042711C8F9}" destId="{F91B99DA-E442-4B23-B2C3-6831C9490C9F}" srcOrd="1" destOrd="0" presId="urn:microsoft.com/office/officeart/2005/8/layout/hierarchy1"/>
    <dgm:cxn modelId="{BE3CA8C9-BDB8-49CD-BC98-4D79A27386A0}" type="presParOf" srcId="{AAB9DCF6-A6D5-4C36-AD2B-48AB125BE047}" destId="{BCDE8F9D-6CF5-4752-B607-57DA3B90DE4F}" srcOrd="1" destOrd="0" presId="urn:microsoft.com/office/officeart/2005/8/layout/hierarchy1"/>
    <dgm:cxn modelId="{AD7B1FE5-2471-4661-B0B7-23C45D3EBE1E}" type="presParOf" srcId="{007B0CA0-F930-4F1F-8F6B-E04ACCEB9688}" destId="{89E48CB0-067F-4057-8CFA-9B56B0551A93}" srcOrd="6" destOrd="0" presId="urn:microsoft.com/office/officeart/2005/8/layout/hierarchy1"/>
    <dgm:cxn modelId="{99A1C7A8-E1AB-4B56-8A36-517C2E94E9C7}" type="presParOf" srcId="{007B0CA0-F930-4F1F-8F6B-E04ACCEB9688}" destId="{7D97CEE0-59A8-4F78-9477-F265EAC2832A}" srcOrd="7" destOrd="0" presId="urn:microsoft.com/office/officeart/2005/8/layout/hierarchy1"/>
    <dgm:cxn modelId="{7A5B3A96-783C-4D3F-BD1C-EE923AE3A5A4}" type="presParOf" srcId="{7D97CEE0-59A8-4F78-9477-F265EAC2832A}" destId="{ADF89B0C-16C2-47D7-8606-7C827B13905F}" srcOrd="0" destOrd="0" presId="urn:microsoft.com/office/officeart/2005/8/layout/hierarchy1"/>
    <dgm:cxn modelId="{E6F113F2-18F6-4FA6-A1FD-B055FAA0A0F2}" type="presParOf" srcId="{ADF89B0C-16C2-47D7-8606-7C827B13905F}" destId="{0A139FB5-1950-45ED-8BFF-3850B4B6B401}" srcOrd="0" destOrd="0" presId="urn:microsoft.com/office/officeart/2005/8/layout/hierarchy1"/>
    <dgm:cxn modelId="{D2BD2428-AB4E-4CDC-8DD2-5028C49675C1}" type="presParOf" srcId="{ADF89B0C-16C2-47D7-8606-7C827B13905F}" destId="{A7D7E115-7725-4545-BDF0-9518CAFF24CA}" srcOrd="1" destOrd="0" presId="urn:microsoft.com/office/officeart/2005/8/layout/hierarchy1"/>
    <dgm:cxn modelId="{C84BD771-D463-45B4-BBB7-87287B8C164F}" type="presParOf" srcId="{7D97CEE0-59A8-4F78-9477-F265EAC2832A}" destId="{79BA8A67-3311-4BB3-BC9F-4D8A7DA21809}" srcOrd="1" destOrd="0" presId="urn:microsoft.com/office/officeart/2005/8/layout/hierarchy1"/>
    <dgm:cxn modelId="{5F58AD5B-DD49-44EE-8871-8C9C97ACF3BB}" type="presParOf" srcId="{79BA8A67-3311-4BB3-BC9F-4D8A7DA21809}" destId="{B048007C-88A2-40B3-846F-9F8F27A0F705}" srcOrd="0" destOrd="0" presId="urn:microsoft.com/office/officeart/2005/8/layout/hierarchy1"/>
    <dgm:cxn modelId="{F3334F20-796E-478E-B01F-9398840316F5}" type="presParOf" srcId="{79BA8A67-3311-4BB3-BC9F-4D8A7DA21809}" destId="{C639F324-6157-4DDA-86AF-6ABBD372B9AC}" srcOrd="1" destOrd="0" presId="urn:microsoft.com/office/officeart/2005/8/layout/hierarchy1"/>
    <dgm:cxn modelId="{A0035C4F-D0AE-4B84-AC1C-41EA4B0A2C4F}" type="presParOf" srcId="{C639F324-6157-4DDA-86AF-6ABBD372B9AC}" destId="{C611090B-C532-42E3-A21F-E32978CB3CC3}" srcOrd="0" destOrd="0" presId="urn:microsoft.com/office/officeart/2005/8/layout/hierarchy1"/>
    <dgm:cxn modelId="{A0317B2E-4678-4F4C-8936-BBC5E446D4A9}" type="presParOf" srcId="{C611090B-C532-42E3-A21F-E32978CB3CC3}" destId="{E584FD94-C9E7-406E-9CB9-33520B7B888F}" srcOrd="0" destOrd="0" presId="urn:microsoft.com/office/officeart/2005/8/layout/hierarchy1"/>
    <dgm:cxn modelId="{F54275C9-48C0-4CDD-BECD-D38D10C7840B}" type="presParOf" srcId="{C611090B-C532-42E3-A21F-E32978CB3CC3}" destId="{BE8E8673-67F9-48EE-A6BB-1DF3A819A441}" srcOrd="1" destOrd="0" presId="urn:microsoft.com/office/officeart/2005/8/layout/hierarchy1"/>
    <dgm:cxn modelId="{DB8A9943-02DE-478D-B415-BE9C2524B210}" type="presParOf" srcId="{C639F324-6157-4DDA-86AF-6ABBD372B9AC}" destId="{15C39CC5-F00A-4DAE-BC39-52F065C105AE}" srcOrd="1" destOrd="0" presId="urn:microsoft.com/office/officeart/2005/8/layout/hierarchy1"/>
    <dgm:cxn modelId="{B8ECCE7E-31EA-4642-9A67-9D2ED4A3688F}" type="presParOf" srcId="{007B0CA0-F930-4F1F-8F6B-E04ACCEB9688}" destId="{C65A92F6-EA1B-4514-A47B-08AEBF945748}" srcOrd="8" destOrd="0" presId="urn:microsoft.com/office/officeart/2005/8/layout/hierarchy1"/>
    <dgm:cxn modelId="{0D4BDD2C-88A4-4EC6-8A91-73AA848E1D70}" type="presParOf" srcId="{007B0CA0-F930-4F1F-8F6B-E04ACCEB9688}" destId="{23366BD1-CB14-4784-A798-5BDA883D4DAD}" srcOrd="9" destOrd="0" presId="urn:microsoft.com/office/officeart/2005/8/layout/hierarchy1"/>
    <dgm:cxn modelId="{146003F4-0FCD-48CC-976F-882B11C5AD5A}" type="presParOf" srcId="{23366BD1-CB14-4784-A798-5BDA883D4DAD}" destId="{274A58CF-6FBF-4547-8DE6-13DD48B83713}" srcOrd="0" destOrd="0" presId="urn:microsoft.com/office/officeart/2005/8/layout/hierarchy1"/>
    <dgm:cxn modelId="{09148B84-F775-4F66-A021-4242FA60C02B}" type="presParOf" srcId="{274A58CF-6FBF-4547-8DE6-13DD48B83713}" destId="{D8CFB495-0069-4CA2-93BC-5E12B4080556}" srcOrd="0" destOrd="0" presId="urn:microsoft.com/office/officeart/2005/8/layout/hierarchy1"/>
    <dgm:cxn modelId="{9144B87E-180C-4958-841B-4E2318A1BDA9}" type="presParOf" srcId="{274A58CF-6FBF-4547-8DE6-13DD48B83713}" destId="{BC8B5A4C-A606-4C50-8C66-66FB677503EA}" srcOrd="1" destOrd="0" presId="urn:microsoft.com/office/officeart/2005/8/layout/hierarchy1"/>
    <dgm:cxn modelId="{576C82BF-77FD-4F22-ABFA-0FE6B5E86FCD}" type="presParOf" srcId="{23366BD1-CB14-4784-A798-5BDA883D4DAD}" destId="{DD0B1288-9066-47CC-8A64-C3C9E83AE9C5}" srcOrd="1" destOrd="0" presId="urn:microsoft.com/office/officeart/2005/8/layout/hierarchy1"/>
    <dgm:cxn modelId="{A3EDA9E0-A43E-4160-8695-09A4710AE654}" type="presParOf" srcId="{DD0B1288-9066-47CC-8A64-C3C9E83AE9C5}" destId="{DF854822-AFDC-4693-BFB7-33BC0D9EFA87}" srcOrd="0" destOrd="0" presId="urn:microsoft.com/office/officeart/2005/8/layout/hierarchy1"/>
    <dgm:cxn modelId="{C456736C-821C-45AC-B683-F1DE0ABF2357}" type="presParOf" srcId="{DD0B1288-9066-47CC-8A64-C3C9E83AE9C5}" destId="{09F4B7BC-5453-449C-8331-084FCEB91C60}" srcOrd="1" destOrd="0" presId="urn:microsoft.com/office/officeart/2005/8/layout/hierarchy1"/>
    <dgm:cxn modelId="{0CC52925-223D-4254-8BF1-B60533B4ED40}" type="presParOf" srcId="{09F4B7BC-5453-449C-8331-084FCEB91C60}" destId="{1169B1A3-3BC1-4831-B29A-E9E0339B6437}" srcOrd="0" destOrd="0" presId="urn:microsoft.com/office/officeart/2005/8/layout/hierarchy1"/>
    <dgm:cxn modelId="{D8FC98D0-945A-4449-92D0-0841F4D008EB}" type="presParOf" srcId="{1169B1A3-3BC1-4831-B29A-E9E0339B6437}" destId="{F49ED309-5354-41C2-9406-EB777F2ED05B}" srcOrd="0" destOrd="0" presId="urn:microsoft.com/office/officeart/2005/8/layout/hierarchy1"/>
    <dgm:cxn modelId="{1082F38D-AC46-4A1B-8BD0-AD42E478FD4E}" type="presParOf" srcId="{1169B1A3-3BC1-4831-B29A-E9E0339B6437}" destId="{E914C8AF-EF03-4B81-B8E1-6B23D40DBC05}" srcOrd="1" destOrd="0" presId="urn:microsoft.com/office/officeart/2005/8/layout/hierarchy1"/>
    <dgm:cxn modelId="{638A00A1-259E-4F3F-BD44-ED9998ECCED8}" type="presParOf" srcId="{09F4B7BC-5453-449C-8331-084FCEB91C60}" destId="{7232DB18-5B1A-47D0-BA73-90070285DB79}" srcOrd="1" destOrd="0" presId="urn:microsoft.com/office/officeart/2005/8/layout/hierarchy1"/>
    <dgm:cxn modelId="{F9DF35C0-6356-4803-895B-86B50A1CACED}" type="presParOf" srcId="{007B0CA0-F930-4F1F-8F6B-E04ACCEB9688}" destId="{E185D961-528E-477A-A6FF-8FAF383683AF}" srcOrd="10" destOrd="0" presId="urn:microsoft.com/office/officeart/2005/8/layout/hierarchy1"/>
    <dgm:cxn modelId="{F357890D-8259-43FF-B1CF-47F532841A40}" type="presParOf" srcId="{007B0CA0-F930-4F1F-8F6B-E04ACCEB9688}" destId="{BB7FECA1-0BCD-48E8-946B-B9C59F95349F}" srcOrd="11" destOrd="0" presId="urn:microsoft.com/office/officeart/2005/8/layout/hierarchy1"/>
    <dgm:cxn modelId="{9BAB1E64-E5EA-43C5-93DF-E6A36529199C}" type="presParOf" srcId="{BB7FECA1-0BCD-48E8-946B-B9C59F95349F}" destId="{67069D0C-59AD-419F-A311-7E0A3E590C9C}" srcOrd="0" destOrd="0" presId="urn:microsoft.com/office/officeart/2005/8/layout/hierarchy1"/>
    <dgm:cxn modelId="{DF1BBD5F-7957-4C95-8047-5D28C62DCA4F}" type="presParOf" srcId="{67069D0C-59AD-419F-A311-7E0A3E590C9C}" destId="{8766D2AB-5A6C-4800-A2C1-0460429E2B6D}" srcOrd="0" destOrd="0" presId="urn:microsoft.com/office/officeart/2005/8/layout/hierarchy1"/>
    <dgm:cxn modelId="{A0FDEAE3-6AC8-4131-9BF3-9EEA862EAB42}" type="presParOf" srcId="{67069D0C-59AD-419F-A311-7E0A3E590C9C}" destId="{E143317A-DB3C-455D-AD96-8FADFEB8F3A5}" srcOrd="1" destOrd="0" presId="urn:microsoft.com/office/officeart/2005/8/layout/hierarchy1"/>
    <dgm:cxn modelId="{651F30E2-C159-41BF-AA62-AB891F318CA2}" type="presParOf" srcId="{BB7FECA1-0BCD-48E8-946B-B9C59F95349F}" destId="{1B210FE8-3999-4912-BF1E-AA7065E6E5F5}" srcOrd="1" destOrd="0" presId="urn:microsoft.com/office/officeart/2005/8/layout/hierarchy1"/>
    <dgm:cxn modelId="{8CDACBB9-A6BE-403C-BE7C-EF8280821D62}" type="presParOf" srcId="{1B210FE8-3999-4912-BF1E-AA7065E6E5F5}" destId="{6DA92F2E-5B49-4B83-934A-D44E06BB98F9}" srcOrd="0" destOrd="0" presId="urn:microsoft.com/office/officeart/2005/8/layout/hierarchy1"/>
    <dgm:cxn modelId="{367F7615-B157-4295-905E-A7CFC0BB11D5}" type="presParOf" srcId="{1B210FE8-3999-4912-BF1E-AA7065E6E5F5}" destId="{FAC45099-E663-4F00-809D-30379B8C80FB}" srcOrd="1" destOrd="0" presId="urn:microsoft.com/office/officeart/2005/8/layout/hierarchy1"/>
    <dgm:cxn modelId="{402AE9B7-76A3-45C2-9366-3F761CBA38B9}" type="presParOf" srcId="{FAC45099-E663-4F00-809D-30379B8C80FB}" destId="{E31D7BAB-324D-4622-9A17-BBCED0C3E326}" srcOrd="0" destOrd="0" presId="urn:microsoft.com/office/officeart/2005/8/layout/hierarchy1"/>
    <dgm:cxn modelId="{9B04FFA9-5538-449B-A8AD-58936F88FE62}" type="presParOf" srcId="{E31D7BAB-324D-4622-9A17-BBCED0C3E326}" destId="{D931CF19-E9D3-437C-A77E-746115F9453E}" srcOrd="0" destOrd="0" presId="urn:microsoft.com/office/officeart/2005/8/layout/hierarchy1"/>
    <dgm:cxn modelId="{91A17535-7C21-47C2-84D8-5D2A3D525528}" type="presParOf" srcId="{E31D7BAB-324D-4622-9A17-BBCED0C3E326}" destId="{6B2CCE2B-CD7B-4AEE-A500-DDB7625FAC7F}" srcOrd="1" destOrd="0" presId="urn:microsoft.com/office/officeart/2005/8/layout/hierarchy1"/>
    <dgm:cxn modelId="{62535C0A-A8C5-470D-9E95-EFB0A1F81470}" type="presParOf" srcId="{FAC45099-E663-4F00-809D-30379B8C80FB}" destId="{D2323005-6E96-47DA-A30E-69C319869794}" srcOrd="1" destOrd="0" presId="urn:microsoft.com/office/officeart/2005/8/layout/hierarchy1"/>
  </dgm:cxnLst>
  <dgm:bg>
    <a:solidFill>
      <a:schemeClr val="accent3">
        <a:lumMod val="60000"/>
        <a:lumOff val="40000"/>
      </a:schemeClr>
    </a:solidFill>
  </dgm:bg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D8FF583-4603-42CC-B396-B8E2DFAE7668}" type="doc">
      <dgm:prSet loTypeId="urn:microsoft.com/office/officeart/2005/8/layout/radial6" loCatId="cycl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BD13CEFB-0D48-4946-9E91-B050C28BFE0D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b="1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Әлеуметтік</a:t>
          </a:r>
          <a:r>
            <a: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қарым-қатынастар</a:t>
          </a:r>
          <a:r>
            <a: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саласында</a:t>
          </a:r>
          <a:r>
            <a: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отбасын</a:t>
          </a:r>
          <a:r>
            <a: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анықтаудың</a:t>
          </a:r>
          <a:r>
            <a: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бес </a:t>
          </a:r>
          <a:r>
            <a:rPr lang="ru-RU" sz="2000" b="1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деңгей</a:t>
          </a:r>
          <a:r>
            <a: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бар:</a:t>
          </a:r>
          <a:endParaRPr lang="ru-RU" sz="2000" b="1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CDEEA5-7712-42ED-8E68-659CDAD095B0}" type="parTrans" cxnId="{7E4A1069-BD1F-4044-8731-2C488AFD20B1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35BF6D-706E-4CBC-93EE-DAD5E436E114}" type="sibTrans" cxnId="{7E4A1069-BD1F-4044-8731-2C488AFD20B1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190292-C040-453B-BBD1-4127A47382C0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Баланың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жеке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басы </a:t>
          </a:r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үшін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маңызды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қарым-қатынастардың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үзілуі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546952-7110-4667-90DF-916080731977}" type="parTrans" cxnId="{0DE68553-0D43-41AB-8DA1-79387C51B184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5B3FB0-A357-48D8-86D4-0439EA687DA6}" type="sibTrans" cxnId="{0DE68553-0D43-41AB-8DA1-79387C51B184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0F8A89-7107-4A31-9FF4-41C38CFECD38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араласатын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ортамен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жүйелі конфликтілері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867C31-B204-4F96-B9FC-9D875F70CFFA}" type="parTrans" cxnId="{107BB93F-1D2F-42C9-B739-7970BE8ED76E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5EF006-37D2-4B9B-99FC-85ADF0D3171E}" type="sibTrans" cxnId="{107BB93F-1D2F-42C9-B739-7970BE8ED76E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0B4CF6-37DE-4ABF-8CB4-1D6DD75BE276}">
      <dgm:prSet phldrT="[Текст]"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баланың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үлкендермен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қарым-қатынаста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мәнді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кедергілердің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пайда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болуы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935DDB-AD21-4D37-923B-C07747B82FD8}" type="parTrans" cxnId="{A939AD92-5DC8-4119-AA54-700D7346570C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24BF44-09F0-4907-95BF-8DED4FFA1FF0}" type="sibTrans" cxnId="{A939AD92-5DC8-4119-AA54-700D7346570C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6BA80B-4E1B-4411-8FC9-DF7F4E64B5F1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Бала мен </a:t>
          </a:r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ата-ана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арасындағы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қарым-қатынастағы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жайсыздық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DF3124-C686-4A22-B8D2-76B59EA5F49B}" type="parTrans" cxnId="{53B2BD24-DF1B-4DCA-ABD2-6112C49FF78C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C58415-EA18-4E87-AF03-54EAA39A3598}" type="sibTrans" cxnId="{53B2BD24-DF1B-4DCA-ABD2-6112C49FF78C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8DC875-2550-4912-B027-39426211B62E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өзара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қарым-қатынаста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конфликтілік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жағдайлардың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болуы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6F37CE-1CFA-49DF-88D7-3F0E4B9F47D3}" type="parTrans" cxnId="{5D7EC5B9-04C6-4D62-92E8-743C2CDDA7E6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BE8DFF-07E9-43BE-8463-92650004ABDA}" type="sibTrans" cxnId="{5D7EC5B9-04C6-4D62-92E8-743C2CDDA7E6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CD0A60-E252-41B2-BA44-64F4E92BFB61}" type="pres">
      <dgm:prSet presAssocID="{ED8FF583-4603-42CC-B396-B8E2DFAE7668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75FA938-9AB2-4884-81F6-62E8B4E07A58}" type="pres">
      <dgm:prSet presAssocID="{BD13CEFB-0D48-4946-9E91-B050C28BFE0D}" presName="centerShape" presStyleLbl="node0" presStyleIdx="0" presStyleCnt="1" custScaleX="126180"/>
      <dgm:spPr/>
      <dgm:t>
        <a:bodyPr/>
        <a:lstStyle/>
        <a:p>
          <a:endParaRPr lang="ru-RU"/>
        </a:p>
      </dgm:t>
    </dgm:pt>
    <dgm:pt modelId="{1F0DE6D4-F5C9-44E3-8D7F-33ED006BAE7E}" type="pres">
      <dgm:prSet presAssocID="{E0190292-C040-453B-BBD1-4127A47382C0}" presName="node" presStyleLbl="node1" presStyleIdx="0" presStyleCnt="5" custScaleX="162668" custRadScaleRad="100358" custRadScaleInc="-62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BF1392-86FC-4D65-A97A-9B68D5D41EA0}" type="pres">
      <dgm:prSet presAssocID="{E0190292-C040-453B-BBD1-4127A47382C0}" presName="dummy" presStyleCnt="0"/>
      <dgm:spPr/>
    </dgm:pt>
    <dgm:pt modelId="{24BCED04-D09F-4C7D-BAD4-3D9F0E396867}" type="pres">
      <dgm:prSet presAssocID="{175B3FB0-A357-48D8-86D4-0439EA687DA6}" presName="sibTrans" presStyleLbl="sibTrans2D1" presStyleIdx="0" presStyleCnt="5"/>
      <dgm:spPr/>
      <dgm:t>
        <a:bodyPr/>
        <a:lstStyle/>
        <a:p>
          <a:endParaRPr lang="ru-RU"/>
        </a:p>
      </dgm:t>
    </dgm:pt>
    <dgm:pt modelId="{10BC060F-F171-4E02-830C-B2DDDE986AD9}" type="pres">
      <dgm:prSet presAssocID="{550F8A89-7107-4A31-9FF4-41C38CFECD38}" presName="node" presStyleLbl="node1" presStyleIdx="1" presStyleCnt="5" custScaleX="141816" custRadScaleRad="115220" custRadScaleInc="-7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C10D1F-E848-4E5A-873C-D646D2545C6B}" type="pres">
      <dgm:prSet presAssocID="{550F8A89-7107-4A31-9FF4-41C38CFECD38}" presName="dummy" presStyleCnt="0"/>
      <dgm:spPr/>
    </dgm:pt>
    <dgm:pt modelId="{D2FE74D1-E5CF-4712-9E8A-B7D68009E4A7}" type="pres">
      <dgm:prSet presAssocID="{9A5EF006-37D2-4B9B-99FC-85ADF0D3171E}" presName="sibTrans" presStyleLbl="sibTrans2D1" presStyleIdx="1" presStyleCnt="5"/>
      <dgm:spPr/>
      <dgm:t>
        <a:bodyPr/>
        <a:lstStyle/>
        <a:p>
          <a:endParaRPr lang="ru-RU"/>
        </a:p>
      </dgm:t>
    </dgm:pt>
    <dgm:pt modelId="{D18887CB-1901-4B47-B4CC-9E71E7815702}" type="pres">
      <dgm:prSet presAssocID="{AD8DC875-2550-4912-B027-39426211B62E}" presName="node" presStyleLbl="node1" presStyleIdx="2" presStyleCnt="5" custScaleX="176597" custRadScaleRad="107781" custRadScaleInc="-447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DACF42-A17E-4E19-A105-0B0F26D67516}" type="pres">
      <dgm:prSet presAssocID="{AD8DC875-2550-4912-B027-39426211B62E}" presName="dummy" presStyleCnt="0"/>
      <dgm:spPr/>
    </dgm:pt>
    <dgm:pt modelId="{367EE03C-EF9D-409E-BD05-025F6EA20012}" type="pres">
      <dgm:prSet presAssocID="{52BE8DFF-07E9-43BE-8463-92650004ABDA}" presName="sibTrans" presStyleLbl="sibTrans2D1" presStyleIdx="2" presStyleCnt="5"/>
      <dgm:spPr/>
      <dgm:t>
        <a:bodyPr/>
        <a:lstStyle/>
        <a:p>
          <a:endParaRPr lang="ru-RU"/>
        </a:p>
      </dgm:t>
    </dgm:pt>
    <dgm:pt modelId="{75BC15F7-C899-4EC3-B6BC-578D93703CE0}" type="pres">
      <dgm:prSet presAssocID="{BD0B4CF6-37DE-4ABF-8CB4-1D6DD75BE276}" presName="node" presStyleLbl="node1" presStyleIdx="3" presStyleCnt="5" custScaleX="156850" custRadScaleRad="114921" custRadScaleInc="653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5CBF38-26C5-4C1B-B826-ED2457147F67}" type="pres">
      <dgm:prSet presAssocID="{BD0B4CF6-37DE-4ABF-8CB4-1D6DD75BE276}" presName="dummy" presStyleCnt="0"/>
      <dgm:spPr/>
    </dgm:pt>
    <dgm:pt modelId="{DD2CEF9B-64F2-4D98-9230-5FD69CF45EF3}" type="pres">
      <dgm:prSet presAssocID="{6824BF44-09F0-4907-95BF-8DED4FFA1FF0}" presName="sibTrans" presStyleLbl="sibTrans2D1" presStyleIdx="3" presStyleCnt="5"/>
      <dgm:spPr/>
      <dgm:t>
        <a:bodyPr/>
        <a:lstStyle/>
        <a:p>
          <a:endParaRPr lang="ru-RU"/>
        </a:p>
      </dgm:t>
    </dgm:pt>
    <dgm:pt modelId="{D8959F27-C582-449F-9A39-AA9BE8E30C10}" type="pres">
      <dgm:prSet presAssocID="{436BA80B-4E1B-4411-8FC9-DF7F4E64B5F1}" presName="node" presStyleLbl="node1" presStyleIdx="4" presStyleCnt="5" custScaleX="155680" custScaleY="107370" custRadScaleRad="114528" custRadScaleInc="-40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CBCD8C-B848-47F7-A4E7-AE55E190CF32}" type="pres">
      <dgm:prSet presAssocID="{436BA80B-4E1B-4411-8FC9-DF7F4E64B5F1}" presName="dummy" presStyleCnt="0"/>
      <dgm:spPr/>
    </dgm:pt>
    <dgm:pt modelId="{5C9EA1F7-3808-4D2E-9766-1688648BB8E0}" type="pres">
      <dgm:prSet presAssocID="{A1C58415-EA18-4E87-AF03-54EAA39A3598}" presName="sibTrans" presStyleLbl="sibTrans2D1" presStyleIdx="4" presStyleCnt="5"/>
      <dgm:spPr/>
      <dgm:t>
        <a:bodyPr/>
        <a:lstStyle/>
        <a:p>
          <a:endParaRPr lang="ru-RU"/>
        </a:p>
      </dgm:t>
    </dgm:pt>
  </dgm:ptLst>
  <dgm:cxnLst>
    <dgm:cxn modelId="{494F920A-BB7E-446B-8C20-D77C3A18D5E5}" type="presOf" srcId="{6824BF44-09F0-4907-95BF-8DED4FFA1FF0}" destId="{DD2CEF9B-64F2-4D98-9230-5FD69CF45EF3}" srcOrd="0" destOrd="0" presId="urn:microsoft.com/office/officeart/2005/8/layout/radial6"/>
    <dgm:cxn modelId="{4F3B26FA-4997-4ECF-B87A-6B98418DD7FF}" type="presOf" srcId="{52BE8DFF-07E9-43BE-8463-92650004ABDA}" destId="{367EE03C-EF9D-409E-BD05-025F6EA20012}" srcOrd="0" destOrd="0" presId="urn:microsoft.com/office/officeart/2005/8/layout/radial6"/>
    <dgm:cxn modelId="{7E4A1069-BD1F-4044-8731-2C488AFD20B1}" srcId="{ED8FF583-4603-42CC-B396-B8E2DFAE7668}" destId="{BD13CEFB-0D48-4946-9E91-B050C28BFE0D}" srcOrd="0" destOrd="0" parTransId="{93CDEEA5-7712-42ED-8E68-659CDAD095B0}" sibTransId="{D735BF6D-706E-4CBC-93EE-DAD5E436E114}"/>
    <dgm:cxn modelId="{22B5766C-DF8E-4125-809E-2149D22348AE}" type="presOf" srcId="{BD13CEFB-0D48-4946-9E91-B050C28BFE0D}" destId="{075FA938-9AB2-4884-81F6-62E8B4E07A58}" srcOrd="0" destOrd="0" presId="urn:microsoft.com/office/officeart/2005/8/layout/radial6"/>
    <dgm:cxn modelId="{5D7EC5B9-04C6-4D62-92E8-743C2CDDA7E6}" srcId="{BD13CEFB-0D48-4946-9E91-B050C28BFE0D}" destId="{AD8DC875-2550-4912-B027-39426211B62E}" srcOrd="2" destOrd="0" parTransId="{A36F37CE-1CFA-49DF-88D7-3F0E4B9F47D3}" sibTransId="{52BE8DFF-07E9-43BE-8463-92650004ABDA}"/>
    <dgm:cxn modelId="{EC7C4C83-527E-4E07-A76E-FEE0D4FB5846}" type="presOf" srcId="{ED8FF583-4603-42CC-B396-B8E2DFAE7668}" destId="{C9CD0A60-E252-41B2-BA44-64F4E92BFB61}" srcOrd="0" destOrd="0" presId="urn:microsoft.com/office/officeart/2005/8/layout/radial6"/>
    <dgm:cxn modelId="{0DE68553-0D43-41AB-8DA1-79387C51B184}" srcId="{BD13CEFB-0D48-4946-9E91-B050C28BFE0D}" destId="{E0190292-C040-453B-BBD1-4127A47382C0}" srcOrd="0" destOrd="0" parTransId="{DD546952-7110-4667-90DF-916080731977}" sibTransId="{175B3FB0-A357-48D8-86D4-0439EA687DA6}"/>
    <dgm:cxn modelId="{9166A406-5F40-4C17-8392-B7A339DFC520}" type="presOf" srcId="{AD8DC875-2550-4912-B027-39426211B62E}" destId="{D18887CB-1901-4B47-B4CC-9E71E7815702}" srcOrd="0" destOrd="0" presId="urn:microsoft.com/office/officeart/2005/8/layout/radial6"/>
    <dgm:cxn modelId="{53B2BD24-DF1B-4DCA-ABD2-6112C49FF78C}" srcId="{BD13CEFB-0D48-4946-9E91-B050C28BFE0D}" destId="{436BA80B-4E1B-4411-8FC9-DF7F4E64B5F1}" srcOrd="4" destOrd="0" parTransId="{89DF3124-C686-4A22-B8D2-76B59EA5F49B}" sibTransId="{A1C58415-EA18-4E87-AF03-54EAA39A3598}"/>
    <dgm:cxn modelId="{A2DC9AFE-8D38-460A-966E-FCB199C42A77}" type="presOf" srcId="{550F8A89-7107-4A31-9FF4-41C38CFECD38}" destId="{10BC060F-F171-4E02-830C-B2DDDE986AD9}" srcOrd="0" destOrd="0" presId="urn:microsoft.com/office/officeart/2005/8/layout/radial6"/>
    <dgm:cxn modelId="{B531F760-BAFF-444B-AD02-23B6CF90CC40}" type="presOf" srcId="{9A5EF006-37D2-4B9B-99FC-85ADF0D3171E}" destId="{D2FE74D1-E5CF-4712-9E8A-B7D68009E4A7}" srcOrd="0" destOrd="0" presId="urn:microsoft.com/office/officeart/2005/8/layout/radial6"/>
    <dgm:cxn modelId="{A939AD92-5DC8-4119-AA54-700D7346570C}" srcId="{BD13CEFB-0D48-4946-9E91-B050C28BFE0D}" destId="{BD0B4CF6-37DE-4ABF-8CB4-1D6DD75BE276}" srcOrd="3" destOrd="0" parTransId="{64935DDB-AD21-4D37-923B-C07747B82FD8}" sibTransId="{6824BF44-09F0-4907-95BF-8DED4FFA1FF0}"/>
    <dgm:cxn modelId="{04EC3730-0108-40CD-8049-45310C4F5A35}" type="presOf" srcId="{A1C58415-EA18-4E87-AF03-54EAA39A3598}" destId="{5C9EA1F7-3808-4D2E-9766-1688648BB8E0}" srcOrd="0" destOrd="0" presId="urn:microsoft.com/office/officeart/2005/8/layout/radial6"/>
    <dgm:cxn modelId="{BE93DACB-F4D0-4EBE-B170-F6716B7D7651}" type="presOf" srcId="{436BA80B-4E1B-4411-8FC9-DF7F4E64B5F1}" destId="{D8959F27-C582-449F-9A39-AA9BE8E30C10}" srcOrd="0" destOrd="0" presId="urn:microsoft.com/office/officeart/2005/8/layout/radial6"/>
    <dgm:cxn modelId="{0280FA78-34D4-45D0-82C3-FB2F0EF48528}" type="presOf" srcId="{BD0B4CF6-37DE-4ABF-8CB4-1D6DD75BE276}" destId="{75BC15F7-C899-4EC3-B6BC-578D93703CE0}" srcOrd="0" destOrd="0" presId="urn:microsoft.com/office/officeart/2005/8/layout/radial6"/>
    <dgm:cxn modelId="{107BB93F-1D2F-42C9-B739-7970BE8ED76E}" srcId="{BD13CEFB-0D48-4946-9E91-B050C28BFE0D}" destId="{550F8A89-7107-4A31-9FF4-41C38CFECD38}" srcOrd="1" destOrd="0" parTransId="{5F867C31-B204-4F96-B9FC-9D875F70CFFA}" sibTransId="{9A5EF006-37D2-4B9B-99FC-85ADF0D3171E}"/>
    <dgm:cxn modelId="{A7F58854-FA56-4EC5-B796-6F4A5FE533DA}" type="presOf" srcId="{E0190292-C040-453B-BBD1-4127A47382C0}" destId="{1F0DE6D4-F5C9-44E3-8D7F-33ED006BAE7E}" srcOrd="0" destOrd="0" presId="urn:microsoft.com/office/officeart/2005/8/layout/radial6"/>
    <dgm:cxn modelId="{18A1B35D-BE0A-4159-BC64-1432F0D6ABBF}" type="presOf" srcId="{175B3FB0-A357-48D8-86D4-0439EA687DA6}" destId="{24BCED04-D09F-4C7D-BAD4-3D9F0E396867}" srcOrd="0" destOrd="0" presId="urn:microsoft.com/office/officeart/2005/8/layout/radial6"/>
    <dgm:cxn modelId="{1D7BC12E-2A4C-4CCB-B230-2F3B9F7E34CB}" type="presParOf" srcId="{C9CD0A60-E252-41B2-BA44-64F4E92BFB61}" destId="{075FA938-9AB2-4884-81F6-62E8B4E07A58}" srcOrd="0" destOrd="0" presId="urn:microsoft.com/office/officeart/2005/8/layout/radial6"/>
    <dgm:cxn modelId="{A0692ACA-3888-4908-957E-B4DBE332E7CA}" type="presParOf" srcId="{C9CD0A60-E252-41B2-BA44-64F4E92BFB61}" destId="{1F0DE6D4-F5C9-44E3-8D7F-33ED006BAE7E}" srcOrd="1" destOrd="0" presId="urn:microsoft.com/office/officeart/2005/8/layout/radial6"/>
    <dgm:cxn modelId="{E3FAD233-B8DA-46EC-88A4-62B50946673E}" type="presParOf" srcId="{C9CD0A60-E252-41B2-BA44-64F4E92BFB61}" destId="{73BF1392-86FC-4D65-A97A-9B68D5D41EA0}" srcOrd="2" destOrd="0" presId="urn:microsoft.com/office/officeart/2005/8/layout/radial6"/>
    <dgm:cxn modelId="{B5EECC9C-4901-4FD9-A79F-97D200543FA8}" type="presParOf" srcId="{C9CD0A60-E252-41B2-BA44-64F4E92BFB61}" destId="{24BCED04-D09F-4C7D-BAD4-3D9F0E396867}" srcOrd="3" destOrd="0" presId="urn:microsoft.com/office/officeart/2005/8/layout/radial6"/>
    <dgm:cxn modelId="{E1424AF1-2EDA-4239-B4EA-E889072801F3}" type="presParOf" srcId="{C9CD0A60-E252-41B2-BA44-64F4E92BFB61}" destId="{10BC060F-F171-4E02-830C-B2DDDE986AD9}" srcOrd="4" destOrd="0" presId="urn:microsoft.com/office/officeart/2005/8/layout/radial6"/>
    <dgm:cxn modelId="{861F0FFC-E268-49AB-9070-635ED23D6688}" type="presParOf" srcId="{C9CD0A60-E252-41B2-BA44-64F4E92BFB61}" destId="{CFC10D1F-E848-4E5A-873C-D646D2545C6B}" srcOrd="5" destOrd="0" presId="urn:microsoft.com/office/officeart/2005/8/layout/radial6"/>
    <dgm:cxn modelId="{E132C651-C958-4DF5-997B-146FB347E704}" type="presParOf" srcId="{C9CD0A60-E252-41B2-BA44-64F4E92BFB61}" destId="{D2FE74D1-E5CF-4712-9E8A-B7D68009E4A7}" srcOrd="6" destOrd="0" presId="urn:microsoft.com/office/officeart/2005/8/layout/radial6"/>
    <dgm:cxn modelId="{69B26329-0706-473A-B7A5-E5BEDD3E5920}" type="presParOf" srcId="{C9CD0A60-E252-41B2-BA44-64F4E92BFB61}" destId="{D18887CB-1901-4B47-B4CC-9E71E7815702}" srcOrd="7" destOrd="0" presId="urn:microsoft.com/office/officeart/2005/8/layout/radial6"/>
    <dgm:cxn modelId="{0D19EB31-45F8-4ABF-A480-1361C6D3D80B}" type="presParOf" srcId="{C9CD0A60-E252-41B2-BA44-64F4E92BFB61}" destId="{1BDACF42-A17E-4E19-A105-0B0F26D67516}" srcOrd="8" destOrd="0" presId="urn:microsoft.com/office/officeart/2005/8/layout/radial6"/>
    <dgm:cxn modelId="{64C94174-EBB3-4FD9-A7F9-CDC9C4CD0CBD}" type="presParOf" srcId="{C9CD0A60-E252-41B2-BA44-64F4E92BFB61}" destId="{367EE03C-EF9D-409E-BD05-025F6EA20012}" srcOrd="9" destOrd="0" presId="urn:microsoft.com/office/officeart/2005/8/layout/radial6"/>
    <dgm:cxn modelId="{398DF7D5-FDD0-4C3A-912B-B4A9B3584FFA}" type="presParOf" srcId="{C9CD0A60-E252-41B2-BA44-64F4E92BFB61}" destId="{75BC15F7-C899-4EC3-B6BC-578D93703CE0}" srcOrd="10" destOrd="0" presId="urn:microsoft.com/office/officeart/2005/8/layout/radial6"/>
    <dgm:cxn modelId="{8ABF6E48-2912-4FAA-88F6-A5BFA1557246}" type="presParOf" srcId="{C9CD0A60-E252-41B2-BA44-64F4E92BFB61}" destId="{C15CBF38-26C5-4C1B-B826-ED2457147F67}" srcOrd="11" destOrd="0" presId="urn:microsoft.com/office/officeart/2005/8/layout/radial6"/>
    <dgm:cxn modelId="{193EAE17-AC1D-49E0-9D12-2C2AE0DC5536}" type="presParOf" srcId="{C9CD0A60-E252-41B2-BA44-64F4E92BFB61}" destId="{DD2CEF9B-64F2-4D98-9230-5FD69CF45EF3}" srcOrd="12" destOrd="0" presId="urn:microsoft.com/office/officeart/2005/8/layout/radial6"/>
    <dgm:cxn modelId="{D7F7E33E-5A9A-440F-9038-B76F6F362A94}" type="presParOf" srcId="{C9CD0A60-E252-41B2-BA44-64F4E92BFB61}" destId="{D8959F27-C582-449F-9A39-AA9BE8E30C10}" srcOrd="13" destOrd="0" presId="urn:microsoft.com/office/officeart/2005/8/layout/radial6"/>
    <dgm:cxn modelId="{C36812BC-432F-47D2-9C49-46A4D78F210B}" type="presParOf" srcId="{C9CD0A60-E252-41B2-BA44-64F4E92BFB61}" destId="{53CBCD8C-B848-47F7-A4E7-AE55E190CF32}" srcOrd="14" destOrd="0" presId="urn:microsoft.com/office/officeart/2005/8/layout/radial6"/>
    <dgm:cxn modelId="{33A3A7E8-24BC-4F6C-89A9-819657E75D0E}" type="presParOf" srcId="{C9CD0A60-E252-41B2-BA44-64F4E92BFB61}" destId="{5C9EA1F7-3808-4D2E-9766-1688648BB8E0}" srcOrd="15" destOrd="0" presId="urn:microsoft.com/office/officeart/2005/8/layout/radial6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B95752-F129-4033-B802-DE0801E9FAEC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63770C-5D28-4F4F-B2E4-4F82CCCD35C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1190625" y="877888"/>
            <a:ext cx="4475163" cy="3165475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/>
          </p:nvPr>
        </p:nvSpPr>
        <p:spPr>
          <a:xfrm>
            <a:off x="1060450" y="4349750"/>
            <a:ext cx="4737100" cy="3509963"/>
          </a:xfrm>
          <a:noFill/>
        </p:spPr>
        <p:txBody>
          <a:bodyPr wrap="none" anchor="ctr"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5E1A-DE59-451F-BDAB-05A93D3CF652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13A59-AC4C-4F22-ABC2-3189C87EB6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5330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5E1A-DE59-451F-BDAB-05A93D3CF652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13A59-AC4C-4F22-ABC2-3189C87EB6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10547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5E1A-DE59-451F-BDAB-05A93D3CF652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13A59-AC4C-4F22-ABC2-3189C87EB6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32171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5E1A-DE59-451F-BDAB-05A93D3CF652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13A59-AC4C-4F22-ABC2-3189C87EB6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0375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5E1A-DE59-451F-BDAB-05A93D3CF652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13A59-AC4C-4F22-ABC2-3189C87EB6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12751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5E1A-DE59-451F-BDAB-05A93D3CF652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13A59-AC4C-4F22-ABC2-3189C87EB6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24374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5E1A-DE59-451F-BDAB-05A93D3CF652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13A59-AC4C-4F22-ABC2-3189C87EB6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29778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5E1A-DE59-451F-BDAB-05A93D3CF652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13A59-AC4C-4F22-ABC2-3189C87EB6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78606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5E1A-DE59-451F-BDAB-05A93D3CF652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13A59-AC4C-4F22-ABC2-3189C87EB6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37404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5E1A-DE59-451F-BDAB-05A93D3CF652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13A59-AC4C-4F22-ABC2-3189C87EB6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69080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5E1A-DE59-451F-BDAB-05A93D3CF652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13A59-AC4C-4F22-ABC2-3189C87EB6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46283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1513" y="106363"/>
            <a:ext cx="780415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989013" y="2017713"/>
            <a:ext cx="7683500" cy="4316412"/>
          </a:xfrm>
        </p:spPr>
        <p:txBody>
          <a:bodyPr/>
          <a:lstStyle/>
          <a:p>
            <a:pPr lvl="0"/>
            <a:endParaRPr lang="ru-RU" noProof="0" smtClean="0"/>
          </a:p>
        </p:txBody>
      </p:sp>
    </p:spTree>
    <p:extLst>
      <p:ext uri="{BB962C8B-B14F-4D97-AF65-F5344CB8AC3E}">
        <p14:creationId xmlns="" xmlns:p14="http://schemas.microsoft.com/office/powerpoint/2010/main" val="1164774241"/>
      </p:ext>
    </p:extLst>
  </p:cSld>
  <p:clrMapOvr>
    <a:masterClrMapping/>
  </p:clrMapOvr>
  <p:transition spd="med" advTm="10000">
    <p:newsflash/>
    <p:sndAc>
      <p:stSnd>
        <p:snd r:embed="rId1" name="click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305E1A-DE59-451F-BDAB-05A93D3CF652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213A59-AC4C-4F22-ABC2-3189C87EB6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82983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slide" Target="slide9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3.jpeg"/><Relationship Id="rId4" Type="http://schemas.openxmlformats.org/officeDocument/2006/relationships/oleObject" Target="../embeddings/oleObject1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6.gif"/><Relationship Id="rId5" Type="http://schemas.openxmlformats.org/officeDocument/2006/relationships/image" Target="../media/image45.jpeg"/><Relationship Id="rId4" Type="http://schemas.openxmlformats.org/officeDocument/2006/relationships/oleObject" Target="../embeddings/oleObject2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48.jpeg"/><Relationship Id="rId4" Type="http://schemas.openxmlformats.org/officeDocument/2006/relationships/oleObject" Target="../embeddings/oleObject3.bin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gi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kk-KZ" alt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alt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alt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alt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alt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alt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alt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alt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alt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kk-KZ" alt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педагог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82695354"/>
              </p:ext>
            </p:extLst>
          </p:nvPr>
        </p:nvGraphicFramePr>
        <p:xfrm>
          <a:off x="2857488" y="785794"/>
          <a:ext cx="6143668" cy="5909126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786082"/>
                <a:gridCol w="3357586"/>
              </a:tblGrid>
              <a:tr h="559718"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Аты жөні, тегі: 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Эргашев Жеңісбек  Абдрашұлы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047"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Түған күні, айы, жылы: 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09.05.1986 ж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047"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Білімі: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Жоғары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047"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Бітірген оқу орны: 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М. Әуезов атындағы ОҚМУ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047"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Мамандығы: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Әлеуметтік педагог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047"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Жалпы еңбек өтілі: 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 жыл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047"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Лауазым бойыншаеңбек  өтілі: 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 жыл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047"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Санаты: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ІІ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047"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Ұлты: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қазақ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047"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 орны туралы мәлімет: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ОҚО Қазығұрт ауданы “Комсомол” жалпы орта мектебі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95389"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Проблемалық жұмысымның тақырыбы: 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оқушылардың әлеуметтік жағынан дамуына жағдай жасап, дұрыс бағытта бағдар беру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95389"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Мекен жайы: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Қазығұрт ауданы  Қызылқия ауылы Н.Токтамысов көш №10 үй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047"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Электронды почта: 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jenis.001@mail.ru</a:t>
                      </a:r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047"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Ұялы телефон: 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altLang="ru-RU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+77053698696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500166" y="0"/>
            <a:ext cx="662929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k-KZ" alt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</a:rPr>
              <a:t>Өзім туралы ақпарат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C00000"/>
              </a:solidFill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785794"/>
            <a:ext cx="2579096" cy="37861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0" name="Picture 4" descr="Картинки по запросу жаңғыру жолындағы жас маман рөлі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5072074"/>
            <a:ext cx="2571768" cy="16430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261346789"/>
      </p:ext>
    </p:extLst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Картинки по запросу светлый фон презентац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928662" y="285728"/>
            <a:ext cx="729385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Мектептің әлеуметтік төлқұжаты тұралы ақпарат</a:t>
            </a:r>
            <a:r>
              <a:rPr lang="ru-RU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642910" y="714356"/>
            <a:ext cx="7344816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Қызылқия ауылы бойынша отбасы саны – 681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Оның ішінде мектепте оқитын балалардың отбасы саны – 465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Мектептегі жалпы оқушылар саны – 964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k-KZ" alt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50037859"/>
              </p:ext>
            </p:extLst>
          </p:nvPr>
        </p:nvGraphicFramePr>
        <p:xfrm>
          <a:off x="714348" y="1428736"/>
          <a:ext cx="5715040" cy="36576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49623"/>
                <a:gridCol w="1281015"/>
                <a:gridCol w="1152913"/>
                <a:gridCol w="1231489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МАД/тобы</a:t>
                      </a:r>
                      <a:endParaRPr lang="ru-RU" sz="12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1-4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5-9</a:t>
                      </a:r>
                      <a:endParaRPr lang="ru-RU" sz="12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10-11</a:t>
                      </a:r>
                      <a:endParaRPr lang="ru-RU" sz="12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354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383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137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Вертикальный свиток 8"/>
          <p:cNvSpPr/>
          <p:nvPr/>
        </p:nvSpPr>
        <p:spPr>
          <a:xfrm>
            <a:off x="285720" y="1857364"/>
            <a:ext cx="4572032" cy="4857784"/>
          </a:xfrm>
          <a:prstGeom prst="vertic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kk-KZ" sz="1400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kk-KZ" sz="1400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kk-KZ" sz="1400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kk-KZ" sz="1400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kk-KZ" sz="1400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k-KZ" sz="135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Көп балалы отбасы саны - 33,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k-KZ" sz="135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ондағы бала саны - 115</a:t>
            </a:r>
            <a:endParaRPr lang="ru-RU" sz="13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k-KZ" sz="135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Тұрмыс жағдайы өте төмен отбасы саны-12, ондағы бала саны-17</a:t>
            </a:r>
            <a:endParaRPr lang="ru-RU" sz="13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k-KZ" sz="135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Аз қамтылған отбасы саны - 12,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k-KZ" sz="135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ондағы бала саны - 17</a:t>
            </a:r>
            <a:endParaRPr lang="ru-RU" sz="13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k-KZ" sz="135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Қамқорлыққа алған отбасы саны - 2, ондағы бала саны – 3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k-KZ" sz="1350" b="1" dirty="0" smtClean="0">
                <a:latin typeface="Times New Roman" pitchFamily="18" charset="0"/>
                <a:cs typeface="Times New Roman" pitchFamily="18" charset="0"/>
              </a:rPr>
              <a:t> Жартылай жетім балалар саны - 33</a:t>
            </a:r>
            <a:endParaRPr lang="ru-RU" sz="13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k-KZ" sz="135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Мектепішілік есепте тұратын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k-KZ" sz="135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бала саны – 3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k-KZ" sz="135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АІІБ-де есепте тұратын оқушылар–жоқ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k-KZ" sz="1350" b="1" dirty="0" smtClean="0">
                <a:latin typeface="Times New Roman" pitchFamily="18" charset="0"/>
                <a:cs typeface="Times New Roman" pitchFamily="18" charset="0"/>
              </a:rPr>
              <a:t> Әлеуметтік жетім балалар саны (әке-шешесі ажырасқан) – 10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k-KZ" sz="1350" b="1" dirty="0" smtClean="0">
                <a:latin typeface="Times New Roman" pitchFamily="18" charset="0"/>
                <a:cs typeface="Times New Roman" pitchFamily="18" charset="0"/>
              </a:rPr>
              <a:t> Мүгедектігі бар бала саны – 4</a:t>
            </a:r>
            <a:endParaRPr lang="ru-RU" sz="135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k-KZ" sz="1350" b="1" dirty="0" smtClean="0">
                <a:latin typeface="Times New Roman" pitchFamily="18" charset="0"/>
                <a:cs typeface="Times New Roman" pitchFamily="18" charset="0"/>
              </a:rPr>
              <a:t> Үйден оқитын бала саны -  6</a:t>
            </a:r>
            <a:endParaRPr lang="ru-RU" sz="135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k-KZ" sz="1350" b="1" dirty="0" smtClean="0">
                <a:latin typeface="Times New Roman" pitchFamily="18" charset="0"/>
                <a:cs typeface="Times New Roman" pitchFamily="18" charset="0"/>
              </a:rPr>
              <a:t> Тегін ыстық тамақпен қамтылған оқушы саны – 38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k-KZ" sz="1350" b="1" dirty="0" smtClean="0">
                <a:latin typeface="Times New Roman" pitchFamily="18" charset="0"/>
                <a:cs typeface="Times New Roman" pitchFamily="18" charset="0"/>
              </a:rPr>
              <a:t> Демеушілер (ата-аналар) есебінен ыстық тамақпен қамтылған оқушы саны -  311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kk-KZ" sz="1400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/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5" name="Picture 1" descr="F:\2015-2016 жж\Суреттер\DSC_01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2357430"/>
            <a:ext cx="3071834" cy="20401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86" name="Picture 2" descr="F:\2015-2016 жж\Суреттер\DSC_016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4572008"/>
            <a:ext cx="3071834" cy="20401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Картинки по запросу анимация учител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" y="0"/>
            <a:ext cx="914402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571480"/>
            <a:ext cx="6500858" cy="4429156"/>
          </a:xfrm>
        </p:spPr>
        <p:txBody>
          <a:bodyPr>
            <a:normAutofit/>
          </a:bodyPr>
          <a:lstStyle/>
          <a:p>
            <a:r>
              <a:rPr lang="kk-KZ" sz="2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Әдістемелік тақырыбым:</a:t>
            </a:r>
            <a:r>
              <a:rPr lang="kk-KZ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Білім </a:t>
            </a:r>
            <a:r>
              <a:rPr lang="kk-K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берудің </a:t>
            </a:r>
            <a:r>
              <a:rPr lang="kk-KZ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мазмұнын жаңғырту </a:t>
            </a:r>
            <a:r>
              <a:rPr lang="kk-K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жағдайында </a:t>
            </a:r>
            <a:r>
              <a:rPr lang="kk-KZ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әлеуметтік педагогикалық </a:t>
            </a:r>
            <a:r>
              <a:rPr lang="kk-K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қызметті жүргізу барысында қиын балалармен </a:t>
            </a:r>
            <a:r>
              <a:rPr lang="kk-KZ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жұмыс жүргізу.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1131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5600" y="6381750"/>
            <a:ext cx="1752600" cy="304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17600" y="6457950"/>
            <a:ext cx="239713" cy="239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32000" y="6381750"/>
            <a:ext cx="1752600" cy="304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94000" y="6457950"/>
            <a:ext cx="239713" cy="239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08400" y="6381750"/>
            <a:ext cx="1752600" cy="304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70400" y="6457950"/>
            <a:ext cx="239713" cy="239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84800" y="6381750"/>
            <a:ext cx="1752600" cy="304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6800" y="6457950"/>
            <a:ext cx="239713" cy="239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61200" y="6381750"/>
            <a:ext cx="1752600" cy="304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27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23200" y="6457950"/>
            <a:ext cx="239713" cy="239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28" name="Picture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7038" y="260350"/>
            <a:ext cx="1752600" cy="304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29" name="Picture 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89038" y="336550"/>
            <a:ext cx="239712" cy="239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30" name="Picture 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03438" y="260350"/>
            <a:ext cx="1752600" cy="304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31" name="Picture 1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65438" y="336550"/>
            <a:ext cx="239712" cy="239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32" name="Picture 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9838" y="260350"/>
            <a:ext cx="1752600" cy="304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33" name="Picture 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41838" y="336550"/>
            <a:ext cx="239712" cy="239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34" name="Picture 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56238" y="260350"/>
            <a:ext cx="1752600" cy="304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35" name="Picture 1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8238" y="336550"/>
            <a:ext cx="239712" cy="239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36" name="Picture 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32638" y="260350"/>
            <a:ext cx="1752600" cy="304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37" name="Picture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94638" y="336550"/>
            <a:ext cx="239712" cy="239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38" name="Picture 2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27988" y="5734050"/>
            <a:ext cx="936625" cy="441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9239" name="Rectangle 23"/>
          <p:cNvSpPr>
            <a:spLocks noChangeArrowheads="1"/>
          </p:cNvSpPr>
          <p:nvPr/>
        </p:nvSpPr>
        <p:spPr bwMode="auto">
          <a:xfrm>
            <a:off x="395288" y="2947988"/>
            <a:ext cx="7929562" cy="5794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240" name="AutoShape 25"/>
          <p:cNvSpPr>
            <a:spLocks noChangeArrowheads="1"/>
          </p:cNvSpPr>
          <p:nvPr/>
        </p:nvSpPr>
        <p:spPr bwMode="auto">
          <a:xfrm>
            <a:off x="142844" y="642918"/>
            <a:ext cx="8715436" cy="5595957"/>
          </a:xfrm>
          <a:prstGeom prst="flowChartPunchedTap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ru-RU"/>
          </a:p>
        </p:txBody>
      </p:sp>
      <p:sp>
        <p:nvSpPr>
          <p:cNvPr id="9241" name="Text Box 26"/>
          <p:cNvSpPr txBox="1">
            <a:spLocks noChangeArrowheads="1"/>
          </p:cNvSpPr>
          <p:nvPr/>
        </p:nvSpPr>
        <p:spPr bwMode="auto">
          <a:xfrm>
            <a:off x="261922" y="2020125"/>
            <a:ext cx="8416956" cy="24351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lnSpc>
                <a:spcPct val="95000"/>
              </a:lnSpc>
              <a:buClr>
                <a:srgbClr val="FF0000"/>
              </a:buClr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kk-KZ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қушылардың өмір, тәртіп ережелерін дұрыс түсінуіне жағымсыз жағдайлардан алшақ болуына тәрбиелеу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4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42" name="Picture 27" descr="сканирование001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661150" y="5249863"/>
            <a:ext cx="2482850" cy="160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43" name="WordArt 29"/>
          <p:cNvSpPr>
            <a:spLocks noChangeArrowheads="1" noChangeShapeType="1" noTextEdit="1"/>
          </p:cNvSpPr>
          <p:nvPr/>
        </p:nvSpPr>
        <p:spPr bwMode="auto">
          <a:xfrm>
            <a:off x="1116013" y="620713"/>
            <a:ext cx="6408737" cy="122396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ru-RU" sz="3600" b="1" kern="10" dirty="0" err="1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Мақсаты</a:t>
            </a:r>
            <a:r>
              <a:rPr lang="ru-RU" sz="3600" b="1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:</a:t>
            </a:r>
          </a:p>
        </p:txBody>
      </p:sp>
    </p:spTree>
    <p:extLst>
      <p:ext uri="{BB962C8B-B14F-4D97-AF65-F5344CB8AC3E}">
        <p14:creationId xmlns="" xmlns:p14="http://schemas.microsoft.com/office/powerpoint/2010/main" val="37363819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с двумя скругленными противолежащими углами 2"/>
          <p:cNvSpPr/>
          <p:nvPr/>
        </p:nvSpPr>
        <p:spPr>
          <a:xfrm>
            <a:off x="285720" y="142852"/>
            <a:ext cx="8501122" cy="6572296"/>
          </a:xfrm>
          <a:prstGeom prst="round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Ұрпақ тәрбиесі қай заманның, қай қоғамның болсын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көкейкесті мәселелері болып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келгендігі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дәлелдеуді қажет етпейді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Тәрбие ана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сүтінен басталып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біреудің біреуге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ықпалы арқылы өмір бойы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қалыптасатын күрделі құбылыс.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Бала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тәрбиесі 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салғырттыққа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себеп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сылтау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іздеуге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төзбейді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Оны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жүргізу үшін педагогикалық ұжымның кәсіптік білгірлігі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аналардың саналық көзқарасы және 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осы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принциптерге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негізделген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мектеп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 отбасы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арасындағы тығыз байланысқан одақ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нәтижелі жұмыс қажет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Соңғы кезде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жасөспірімдер, жеткіншектер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арасында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мектеп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қабырғасында жүріп 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ақ кейбір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келеңсіз оқиғаларға оқушыларымыздың көп ұрынуы, «қиын» 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есебін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толықтыруы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сөз жоқ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мұғалімдер 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мектеп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ұжымын ойландыра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келе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0935617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Картинки по запросу рухани жаңғыру презентация казакш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6630" cy="6858000"/>
          </a:xfrm>
          <a:prstGeom prst="rect">
            <a:avLst/>
          </a:prstGeom>
          <a:noFill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Қиын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балалар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дегеніміз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кімдер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иын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жасөспірімдердің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пайда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 болу 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себептері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неде</a:t>
            </a:r>
            <a:r>
              <a:rPr lang="kk-KZ" sz="4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иын жасөспірімдермен қандай жұмыстар жасау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керек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?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4253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Қиын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балалар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дегеніміз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кімдер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507288" cy="492941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Қиын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бала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деген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кім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?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мектеп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тарапынан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ерекше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қосымша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бақылауды талап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ететін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тәрбиелеуге қарсылық білдіретін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балалар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Сонымен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қоса, білім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деңгейі төмен, тәртібі нашар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сабақтан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көп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қалатын, мұғалімдердің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талабын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орындамайтын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адамгершілік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деңгейі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төмен,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топтастарымен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үнемі тіл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табыса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аламайтын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кейде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психикалық дамуы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ойлау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қабілеті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кейін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қалған, ашуланшақ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балаларды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қиын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балалар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және қиын жасөспірімдер қатарына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жатқызуға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болады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  <p:pic>
        <p:nvPicPr>
          <p:cNvPr id="12290" name="Picture 2" descr="Картинки по запросу трудный подросток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8" y="2285992"/>
            <a:ext cx="2846385" cy="23574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151900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Картинки по запросу қиын баламен жұмыс слайд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62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0" y="0"/>
          <a:ext cx="9144000" cy="67151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="" xmlns:p14="http://schemas.microsoft.com/office/powerpoint/2010/main" val="1819534392"/>
              </p:ext>
            </p:extLst>
          </p:nvPr>
        </p:nvGraphicFramePr>
        <p:xfrm>
          <a:off x="0" y="6016"/>
          <a:ext cx="9144000" cy="68519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160261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Картинки по запросу қиын балалар жұмыс жасау мақсат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55921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25112" y="0"/>
            <a:ext cx="9144000" cy="6858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Горизонтальный свиток 2"/>
          <p:cNvSpPr/>
          <p:nvPr/>
        </p:nvSpPr>
        <p:spPr>
          <a:xfrm>
            <a:off x="467544" y="0"/>
            <a:ext cx="8280920" cy="1628800"/>
          </a:xfrm>
          <a:prstGeom prst="horizont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Қиын оқушымен жұмыс жасауда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ең алдымен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баланың отбасын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зерттеу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керек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деп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кеңес берер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едім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5391" y="1574551"/>
            <a:ext cx="1825267" cy="2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835" y="4221088"/>
            <a:ext cx="4092823" cy="2390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332" y="1564569"/>
            <a:ext cx="1668914" cy="2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 descr="C:\жылдык документ\2017-18жж\үй аралау\20171009_10474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88" y="4238104"/>
            <a:ext cx="4219022" cy="2373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жылдык документ\2017-18жж\үй аралау\IMG-20171212-WA002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608838"/>
            <a:ext cx="1883896" cy="25118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784" y="1628801"/>
            <a:ext cx="2513063" cy="249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78990" y="3499440"/>
            <a:ext cx="25130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Баланың</a:t>
            </a:r>
            <a:r>
              <a:rPr lang="ru-RU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отбасына</a:t>
            </a:r>
            <a:r>
              <a:rPr lang="ru-RU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психологпен</a:t>
            </a:r>
            <a:r>
              <a:rPr lang="ru-RU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барып</a:t>
            </a:r>
            <a:r>
              <a:rPr lang="ru-RU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зерттеу</a:t>
            </a:r>
            <a:r>
              <a:rPr lang="ru-RU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жүргізу</a:t>
            </a:r>
            <a:r>
              <a:rPr lang="ru-RU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89776" y="1628801"/>
            <a:ext cx="18539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Ата-анасымен</a:t>
            </a:r>
            <a:r>
              <a:rPr lang="ru-RU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сұхбат</a:t>
            </a:r>
            <a:r>
              <a:rPr lang="ru-RU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жүргізу</a:t>
            </a:r>
            <a:endParaRPr lang="ru-RU" sz="1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110235" y="3270409"/>
            <a:ext cx="171910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Туыстарымен</a:t>
            </a:r>
            <a:r>
              <a:rPr lang="ru-RU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қарым-қатынасын</a:t>
            </a:r>
            <a:endParaRPr lang="ru-RU" sz="1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анықтау</a:t>
            </a:r>
            <a:endParaRPr lang="ru-RU" sz="1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3784" y="5964973"/>
            <a:ext cx="40470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Ата-аналардың</a:t>
            </a:r>
            <a:r>
              <a:rPr lang="ru-RU" sz="1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пікірін</a:t>
            </a:r>
            <a:r>
              <a:rPr lang="ru-RU" sz="1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ұсыныстарын</a:t>
            </a:r>
            <a:r>
              <a:rPr lang="ru-RU" sz="1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тыңдау</a:t>
            </a:r>
            <a:r>
              <a:rPr lang="ru-RU" sz="1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арқылы</a:t>
            </a:r>
            <a:r>
              <a:rPr lang="ru-RU" sz="1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жұмыстар</a:t>
            </a:r>
            <a:r>
              <a:rPr lang="ru-RU" sz="1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жүргізу</a:t>
            </a:r>
            <a:endParaRPr lang="ru-RU" sz="1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57835" y="6026529"/>
            <a:ext cx="40928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Сынып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жетекші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психологтармен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бірлесіп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ата-анаға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кеңестер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беру </a:t>
            </a:r>
            <a:endParaRPr lang="ru-RU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5100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Autofit/>
          </a:bodyPr>
          <a:lstStyle/>
          <a:p>
            <a:r>
              <a:rPr lang="ru-RU" sz="2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Қиын жасөспірімдермен әлеуметтік педагогикалық жұмысты жаңғырту мәселесі.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73325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жұмыстың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міндеттері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қиын жасөспірімдердің пайда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болу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себептері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қиын жасөспірімдердің ерекшеліктері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қиын жасөспірімдерге әлеуметтік педагогикалық көмек көрсету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қиын жасөспірімді тәрбиелеудегі әлеуметтік педагогикалық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тұрғыда отбасы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және мектептің өзара байланысын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арттыру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қиын жасөспірімді әлеуметтік ортаның теріс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ықпалынан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әлеуметтік педагогикалық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қорғау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құқық бұзушы балаларға профилактикалық және диогностикалық көмек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қиын жасөспірімді қоғамға қайта қосудағы әлеуметтік жұмысты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іс-жүзіне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асыру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7834424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928"/>
            <a:ext cx="9144000" cy="68490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Картинки по запросу қиын балалар диагностикас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930"/>
            <a:ext cx="9144000" cy="68490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0"/>
            <a:ext cx="7804150" cy="98107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eaLnBrk="1"/>
            <a:r>
              <a:rPr lang="kk-KZ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Қиындық туғызатын оқушылармен жүргізетін әңгіме - интервью.</a:t>
            </a:r>
            <a:endParaRPr lang="ru-RU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2413" y="1196975"/>
            <a:ext cx="4192587" cy="4673600"/>
          </a:xfrm>
        </p:spPr>
        <p:txBody>
          <a:bodyPr/>
          <a:lstStyle/>
          <a:p>
            <a:pPr marL="342900" indent="-342900" defTabSz="530225" eaLnBrk="1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kk-KZ" sz="2000" b="1" smtClean="0">
                <a:solidFill>
                  <a:schemeClr val="accent2"/>
                </a:solidFill>
                <a:latin typeface="Times New Roman" pitchFamily="18" charset="0"/>
              </a:rPr>
              <a:t>	Оқушымен әңгімелесу сұрақтары:</a:t>
            </a:r>
            <a:endParaRPr lang="kk-KZ" sz="2000" smtClean="0">
              <a:solidFill>
                <a:schemeClr val="accent2"/>
              </a:solidFill>
              <a:latin typeface="Times New Roman" pitchFamily="18" charset="0"/>
            </a:endParaRPr>
          </a:p>
          <a:p>
            <a:pPr marL="342900" indent="-342900" defTabSz="530225" eaLnBrk="1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kk-KZ" sz="2000" smtClean="0">
                <a:solidFill>
                  <a:schemeClr val="accent2"/>
                </a:solidFill>
                <a:latin typeface="Times New Roman" pitchFamily="18" charset="0"/>
              </a:rPr>
              <a:t>	1. Орта мектепті бітіргеннен кейін кім болғың келеді?</a:t>
            </a:r>
          </a:p>
          <a:p>
            <a:pPr marL="342900" indent="-342900" defTabSz="530225" eaLnBrk="1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kk-KZ" sz="2000" smtClean="0">
                <a:solidFill>
                  <a:schemeClr val="accent2"/>
                </a:solidFill>
                <a:latin typeface="Times New Roman" pitchFamily="18" charset="0"/>
              </a:rPr>
              <a:t>	2. Қай пәнді жақсы көресің?</a:t>
            </a:r>
          </a:p>
          <a:p>
            <a:pPr marL="342900" indent="-342900" defTabSz="530225" eaLnBrk="1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kk-KZ" sz="2000" smtClean="0">
                <a:solidFill>
                  <a:schemeClr val="accent2"/>
                </a:solidFill>
                <a:latin typeface="Times New Roman" pitchFamily="18" charset="0"/>
              </a:rPr>
              <a:t>	3. Қандай әдеби кітаптар </a:t>
            </a:r>
          </a:p>
          <a:p>
            <a:pPr marL="342900" indent="-342900" defTabSz="530225" eaLnBrk="1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kk-KZ" sz="2000" smtClean="0">
                <a:solidFill>
                  <a:schemeClr val="accent2"/>
                </a:solidFill>
                <a:latin typeface="Times New Roman" pitchFamily="18" charset="0"/>
              </a:rPr>
              <a:t>	оқисың? Сенің достарың қандай, олар туралы сен не ойлайсың</a:t>
            </a:r>
            <a:r>
              <a:rPr lang="ru-RU" sz="2000" smtClean="0">
                <a:solidFill>
                  <a:schemeClr val="accent2"/>
                </a:solidFill>
                <a:latin typeface="Times New Roman" pitchFamily="18" charset="0"/>
              </a:rPr>
              <a:t>?</a:t>
            </a:r>
          </a:p>
          <a:p>
            <a:pPr marL="342900" indent="-342900" defTabSz="530225" eaLnBrk="1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sz="2000" smtClean="0">
                <a:solidFill>
                  <a:schemeClr val="accent2"/>
                </a:solidFill>
                <a:latin typeface="Times New Roman" pitchFamily="18" charset="0"/>
              </a:rPr>
              <a:t>	5</a:t>
            </a:r>
            <a:r>
              <a:rPr lang="kk-KZ" sz="2000" smtClean="0">
                <a:solidFill>
                  <a:schemeClr val="accent2"/>
                </a:solidFill>
                <a:latin typeface="Times New Roman" pitchFamily="18" charset="0"/>
              </a:rPr>
              <a:t>. Өзіңнің мектептегі жүріс</a:t>
            </a:r>
            <a:r>
              <a:rPr lang="ru-RU" sz="2000" smtClean="0">
                <a:solidFill>
                  <a:schemeClr val="accent2"/>
                </a:solidFill>
                <a:latin typeface="Times New Roman" pitchFamily="18" charset="0"/>
              </a:rPr>
              <a:t>-</a:t>
            </a:r>
            <a:r>
              <a:rPr lang="kk-KZ" sz="2000" smtClean="0">
                <a:solidFill>
                  <a:schemeClr val="accent2"/>
                </a:solidFill>
                <a:latin typeface="Times New Roman" pitchFamily="18" charset="0"/>
              </a:rPr>
              <a:t>тұрысыңа, оқуына ризасың ба</a:t>
            </a:r>
            <a:r>
              <a:rPr lang="ru-RU" sz="2000" smtClean="0">
                <a:solidFill>
                  <a:schemeClr val="accent2"/>
                </a:solidFill>
                <a:latin typeface="Times New Roman" pitchFamily="18" charset="0"/>
              </a:rPr>
              <a:t>? </a:t>
            </a:r>
          </a:p>
          <a:p>
            <a:pPr marL="342900" indent="-342900" defTabSz="530225" eaLnBrk="1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sz="2000" smtClean="0">
                <a:solidFill>
                  <a:schemeClr val="accent2"/>
                </a:solidFill>
                <a:latin typeface="Times New Roman" pitchFamily="18" charset="0"/>
              </a:rPr>
              <a:t>	6</a:t>
            </a:r>
            <a:r>
              <a:rPr lang="kk-KZ" sz="2000" smtClean="0">
                <a:solidFill>
                  <a:schemeClr val="accent2"/>
                </a:solidFill>
                <a:latin typeface="Times New Roman" pitchFamily="18" charset="0"/>
              </a:rPr>
              <a:t>. Сенің үйдегі, мектептегі ұнататын жұмысың?</a:t>
            </a:r>
          </a:p>
          <a:p>
            <a:pPr marL="342900" indent="-342900" defTabSz="530225" eaLnBrk="1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kk-KZ" sz="2000" smtClean="0">
                <a:solidFill>
                  <a:schemeClr val="accent2"/>
                </a:solidFill>
                <a:latin typeface="Times New Roman" pitchFamily="18" charset="0"/>
              </a:rPr>
              <a:t>	7. Өмірдегі ең қажетті, қызықты не деп есептейсің?</a:t>
            </a:r>
            <a:endParaRPr lang="ru-RU" sz="2000" smtClean="0">
              <a:solidFill>
                <a:schemeClr val="accent2"/>
              </a:solidFill>
              <a:latin typeface="Times New Roman" pitchFamily="18" charset="0"/>
            </a:endParaRPr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595813" y="1125538"/>
            <a:ext cx="4192587" cy="4668837"/>
          </a:xfrm>
        </p:spPr>
        <p:txBody>
          <a:bodyPr/>
          <a:lstStyle/>
          <a:p>
            <a:pPr marL="342900" indent="-342900" eaLnBrk="1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kk-KZ" sz="1600" b="1" smtClean="0">
                <a:solidFill>
                  <a:schemeClr val="accent2"/>
                </a:solidFill>
                <a:latin typeface="Times New Roman" pitchFamily="18" charset="0"/>
              </a:rPr>
              <a:t>	Сынып жетекшісімен әңгіме:</a:t>
            </a:r>
            <a:endParaRPr lang="kk-KZ" sz="1600" smtClean="0">
              <a:solidFill>
                <a:schemeClr val="accent2"/>
              </a:solidFill>
              <a:latin typeface="Times New Roman" pitchFamily="18" charset="0"/>
            </a:endParaRPr>
          </a:p>
          <a:p>
            <a:pPr marL="342900" indent="-342900" eaLnBrk="1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kk-KZ" sz="1600" smtClean="0">
                <a:solidFill>
                  <a:schemeClr val="accent2"/>
                </a:solidFill>
                <a:latin typeface="Times New Roman" pitchFamily="18" charset="0"/>
              </a:rPr>
              <a:t>	1. Бұл оқушыны тәрбиелеудегі қиындықтар неден тұрады?</a:t>
            </a:r>
          </a:p>
          <a:p>
            <a:pPr marL="342900" indent="-342900" eaLnBrk="1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kk-KZ" sz="1600" smtClean="0">
                <a:solidFill>
                  <a:schemeClr val="accent2"/>
                </a:solidFill>
                <a:latin typeface="Times New Roman" pitchFamily="18" charset="0"/>
              </a:rPr>
              <a:t>	2. Осы оқушының қиын екендігіне қандай дәлелдер бар?</a:t>
            </a:r>
          </a:p>
          <a:p>
            <a:pPr marL="342900" indent="-342900" eaLnBrk="1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kk-KZ" sz="1600" smtClean="0">
                <a:solidFill>
                  <a:schemeClr val="accent2"/>
                </a:solidFill>
                <a:latin typeface="Times New Roman" pitchFamily="18" charset="0"/>
              </a:rPr>
              <a:t>	3. Оқушыны түзетуге қандай шаралар қолданылады? Оның нәтижесі бар ма?</a:t>
            </a:r>
          </a:p>
          <a:p>
            <a:pPr marL="342900" indent="-342900" eaLnBrk="1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kk-KZ" sz="1600" smtClean="0">
                <a:solidFill>
                  <a:schemeClr val="accent2"/>
                </a:solidFill>
                <a:latin typeface="Times New Roman" pitchFamily="18" charset="0"/>
              </a:rPr>
              <a:t>		4. Оқу үлгерімі қандай?</a:t>
            </a:r>
          </a:p>
          <a:p>
            <a:pPr marL="342900" indent="-342900" eaLnBrk="1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kk-KZ" sz="1600" smtClean="0">
                <a:solidFill>
                  <a:schemeClr val="accent2"/>
                </a:solidFill>
                <a:latin typeface="Times New Roman" pitchFamily="18" charset="0"/>
              </a:rPr>
              <a:t>	5. Оқушының үйдегі тәртібі қандай?</a:t>
            </a:r>
          </a:p>
          <a:p>
            <a:pPr marL="342900" indent="-342900" eaLnBrk="1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kk-KZ" sz="1600" smtClean="0">
                <a:solidFill>
                  <a:schemeClr val="accent2"/>
                </a:solidFill>
                <a:latin typeface="Times New Roman" pitchFamily="18" charset="0"/>
              </a:rPr>
              <a:t>	6. Оқушының мектептегі тәртібі?                 </a:t>
            </a:r>
            <a:endParaRPr lang="kk-KZ" sz="1600" b="1" smtClean="0">
              <a:solidFill>
                <a:schemeClr val="accent2"/>
              </a:solidFill>
              <a:latin typeface="Times New Roman" pitchFamily="18" charset="0"/>
            </a:endParaRPr>
          </a:p>
          <a:p>
            <a:pPr marL="342900" indent="-342900" eaLnBrk="1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kk-KZ" sz="1600" b="1" smtClean="0">
                <a:solidFill>
                  <a:schemeClr val="accent2"/>
                </a:solidFill>
                <a:latin typeface="Times New Roman" pitchFamily="18" charset="0"/>
              </a:rPr>
              <a:t>	Мұғалімдермен әңгіме: </a:t>
            </a:r>
            <a:endParaRPr lang="kk-KZ" sz="1600" smtClean="0">
              <a:solidFill>
                <a:schemeClr val="accent2"/>
              </a:solidFill>
              <a:latin typeface="Times New Roman" pitchFamily="18" charset="0"/>
            </a:endParaRPr>
          </a:p>
          <a:p>
            <a:pPr marL="342900" indent="-342900" eaLnBrk="1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kk-KZ" sz="1600" smtClean="0">
                <a:solidFill>
                  <a:schemeClr val="accent2"/>
                </a:solidFill>
                <a:latin typeface="Times New Roman" pitchFamily="18" charset="0"/>
              </a:rPr>
              <a:t>	1. Сіздің сабағыңыздағы оқушының үлгерімі және жүріс- тұрысы қандай?</a:t>
            </a:r>
          </a:p>
          <a:p>
            <a:pPr marL="342900" indent="-342900" eaLnBrk="1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kk-KZ" sz="1600" smtClean="0">
                <a:solidFill>
                  <a:schemeClr val="accent2"/>
                </a:solidFill>
                <a:latin typeface="Times New Roman" pitchFamily="18" charset="0"/>
              </a:rPr>
              <a:t>	2. Оқудағы, жұмыстағы оқушының қабілеті қандай?</a:t>
            </a:r>
          </a:p>
          <a:p>
            <a:pPr marL="342900" indent="-342900" eaLnBrk="1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kk-KZ" sz="1600" smtClean="0">
                <a:solidFill>
                  <a:schemeClr val="accent2"/>
                </a:solidFill>
                <a:latin typeface="Times New Roman" pitchFamily="18" charset="0"/>
              </a:rPr>
              <a:t>3. Оқушының тәртіпсіздігін көрсетін жағдай, оған сіздің берген ақыл-кеңесіңіз?</a:t>
            </a:r>
            <a:endParaRPr lang="ru-RU" sz="1600" smtClean="0">
              <a:solidFill>
                <a:schemeClr val="accent2"/>
              </a:solidFill>
              <a:latin typeface="Times New Roman" pitchFamily="18" charset="0"/>
            </a:endParaRPr>
          </a:p>
        </p:txBody>
      </p:sp>
      <p:sp>
        <p:nvSpPr>
          <p:cNvPr id="21509" name="Rectangle 8"/>
          <p:cNvSpPr>
            <a:spLocks noChangeArrowheads="1"/>
          </p:cNvSpPr>
          <p:nvPr/>
        </p:nvSpPr>
        <p:spPr bwMode="auto">
          <a:xfrm>
            <a:off x="228600" y="1196975"/>
            <a:ext cx="4195763" cy="4673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 marL="342900" indent="-342900" defTabSz="530225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2000" b="1">
                <a:solidFill>
                  <a:schemeClr val="accent2"/>
                </a:solidFill>
                <a:latin typeface="Times New Roman" pitchFamily="18" charset="0"/>
              </a:rPr>
              <a:t>	Оқушымен әңгімелесу сұрақтары:</a:t>
            </a:r>
            <a:endParaRPr lang="kk-KZ" sz="2000">
              <a:solidFill>
                <a:schemeClr val="accent2"/>
              </a:solidFill>
              <a:latin typeface="Times New Roman" pitchFamily="18" charset="0"/>
            </a:endParaRPr>
          </a:p>
          <a:p>
            <a:pPr marL="342900" indent="-342900" defTabSz="530225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2000">
                <a:solidFill>
                  <a:schemeClr val="accent2"/>
                </a:solidFill>
                <a:latin typeface="Times New Roman" pitchFamily="18" charset="0"/>
              </a:rPr>
              <a:t>	1. Орта мектепті бітіргеннен кейін кім болғың келеді?</a:t>
            </a:r>
          </a:p>
          <a:p>
            <a:pPr marL="342900" indent="-342900" defTabSz="530225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2000">
                <a:solidFill>
                  <a:schemeClr val="accent2"/>
                </a:solidFill>
                <a:latin typeface="Times New Roman" pitchFamily="18" charset="0"/>
              </a:rPr>
              <a:t>	2. Қай пәнді жақсы көресің?</a:t>
            </a:r>
          </a:p>
          <a:p>
            <a:pPr marL="342900" indent="-342900" defTabSz="530225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2000">
                <a:solidFill>
                  <a:schemeClr val="accent2"/>
                </a:solidFill>
                <a:latin typeface="Times New Roman" pitchFamily="18" charset="0"/>
              </a:rPr>
              <a:t>	3. Қандай әдеби кітаптар </a:t>
            </a:r>
          </a:p>
          <a:p>
            <a:pPr marL="342900" indent="-342900" defTabSz="530225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2000">
                <a:solidFill>
                  <a:schemeClr val="accent2"/>
                </a:solidFill>
                <a:latin typeface="Times New Roman" pitchFamily="18" charset="0"/>
              </a:rPr>
              <a:t>	оқисың? Сенің достарың қандай, олар туралы сен не ойлайсың</a:t>
            </a:r>
            <a:r>
              <a:rPr lang="ru-RU" sz="2000">
                <a:solidFill>
                  <a:schemeClr val="accent2"/>
                </a:solidFill>
                <a:latin typeface="Times New Roman" pitchFamily="18" charset="0"/>
              </a:rPr>
              <a:t>?</a:t>
            </a:r>
          </a:p>
          <a:p>
            <a:pPr marL="342900" indent="-342900" defTabSz="530225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ru-RU" sz="2000">
                <a:solidFill>
                  <a:schemeClr val="accent2"/>
                </a:solidFill>
                <a:latin typeface="Times New Roman" pitchFamily="18" charset="0"/>
              </a:rPr>
              <a:t>	5</a:t>
            </a:r>
            <a:r>
              <a:rPr lang="kk-KZ" sz="2000">
                <a:solidFill>
                  <a:schemeClr val="accent2"/>
                </a:solidFill>
                <a:latin typeface="Times New Roman" pitchFamily="18" charset="0"/>
              </a:rPr>
              <a:t>. Өзіңнің мектептегі жүріс</a:t>
            </a:r>
            <a:r>
              <a:rPr lang="ru-RU" sz="2000">
                <a:solidFill>
                  <a:schemeClr val="accent2"/>
                </a:solidFill>
                <a:latin typeface="Times New Roman" pitchFamily="18" charset="0"/>
              </a:rPr>
              <a:t>-</a:t>
            </a:r>
            <a:r>
              <a:rPr lang="kk-KZ" sz="2000">
                <a:solidFill>
                  <a:schemeClr val="accent2"/>
                </a:solidFill>
                <a:latin typeface="Times New Roman" pitchFamily="18" charset="0"/>
              </a:rPr>
              <a:t>тұрысыңа, оқуына ризасың ба</a:t>
            </a:r>
            <a:r>
              <a:rPr lang="ru-RU" sz="2000">
                <a:solidFill>
                  <a:schemeClr val="accent2"/>
                </a:solidFill>
                <a:latin typeface="Times New Roman" pitchFamily="18" charset="0"/>
              </a:rPr>
              <a:t>? </a:t>
            </a:r>
          </a:p>
          <a:p>
            <a:pPr marL="342900" indent="-342900" defTabSz="530225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ru-RU" sz="2000">
                <a:solidFill>
                  <a:schemeClr val="accent2"/>
                </a:solidFill>
                <a:latin typeface="Times New Roman" pitchFamily="18" charset="0"/>
              </a:rPr>
              <a:t>	6</a:t>
            </a:r>
            <a:r>
              <a:rPr lang="kk-KZ" sz="2000">
                <a:solidFill>
                  <a:schemeClr val="accent2"/>
                </a:solidFill>
                <a:latin typeface="Times New Roman" pitchFamily="18" charset="0"/>
              </a:rPr>
              <a:t>. Сенің үйдегі, мектептегі ұнататын жұмысың?</a:t>
            </a:r>
          </a:p>
          <a:p>
            <a:pPr marL="342900" indent="-342900" defTabSz="530225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2000">
                <a:solidFill>
                  <a:schemeClr val="accent2"/>
                </a:solidFill>
                <a:latin typeface="Times New Roman" pitchFamily="18" charset="0"/>
              </a:rPr>
              <a:t>	7. Өмірдегі ең қажетті, қызықты не деп есептейсің?</a:t>
            </a:r>
            <a:endParaRPr lang="ru-RU" sz="2000">
              <a:solidFill>
                <a:schemeClr val="accent2"/>
              </a:solidFill>
              <a:latin typeface="Times New Roman" pitchFamily="18" charset="0"/>
            </a:endParaRPr>
          </a:p>
        </p:txBody>
      </p:sp>
      <p:sp>
        <p:nvSpPr>
          <p:cNvPr id="21510" name="Rectangle 9"/>
          <p:cNvSpPr>
            <a:spLocks noChangeArrowheads="1"/>
          </p:cNvSpPr>
          <p:nvPr/>
        </p:nvSpPr>
        <p:spPr bwMode="auto">
          <a:xfrm>
            <a:off x="4572000" y="1125538"/>
            <a:ext cx="4195763" cy="46688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 marL="342900" indent="-342900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1800" b="1">
                <a:solidFill>
                  <a:schemeClr val="accent2"/>
                </a:solidFill>
                <a:latin typeface="Times New Roman" pitchFamily="18" charset="0"/>
              </a:rPr>
              <a:t>	Сынып жетекшісімен әңгіме:</a:t>
            </a:r>
            <a:endParaRPr lang="kk-KZ" sz="1800">
              <a:solidFill>
                <a:schemeClr val="accent2"/>
              </a:solidFill>
              <a:latin typeface="Times New Roman" pitchFamily="18" charset="0"/>
            </a:endParaRPr>
          </a:p>
          <a:p>
            <a:pPr marL="342900" indent="-342900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1800">
                <a:solidFill>
                  <a:schemeClr val="accent2"/>
                </a:solidFill>
                <a:latin typeface="Times New Roman" pitchFamily="18" charset="0"/>
              </a:rPr>
              <a:t>	1. Бұл оқушыны тәрбиелеудегі қиындықтар неден тұрады?</a:t>
            </a:r>
          </a:p>
          <a:p>
            <a:pPr marL="342900" indent="-342900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1800">
                <a:solidFill>
                  <a:schemeClr val="accent2"/>
                </a:solidFill>
                <a:latin typeface="Times New Roman" pitchFamily="18" charset="0"/>
              </a:rPr>
              <a:t>	2. Осы оқушының қиын екендігіне қандай дәлелдер бар?</a:t>
            </a:r>
          </a:p>
          <a:p>
            <a:pPr marL="342900" indent="-342900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1800">
                <a:solidFill>
                  <a:schemeClr val="accent2"/>
                </a:solidFill>
                <a:latin typeface="Times New Roman" pitchFamily="18" charset="0"/>
              </a:rPr>
              <a:t>	3. Оқушыны түзетуге қандай шаралар қолданылады? Оның нәтижесі бар ма?</a:t>
            </a:r>
          </a:p>
          <a:p>
            <a:pPr marL="342900" indent="-342900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1800">
                <a:solidFill>
                  <a:schemeClr val="accent2"/>
                </a:solidFill>
                <a:latin typeface="Times New Roman" pitchFamily="18" charset="0"/>
              </a:rPr>
              <a:t>		4. Оқу үлгерімі қандай?</a:t>
            </a:r>
          </a:p>
          <a:p>
            <a:pPr marL="342900" indent="-342900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1800">
                <a:solidFill>
                  <a:schemeClr val="accent2"/>
                </a:solidFill>
                <a:latin typeface="Times New Roman" pitchFamily="18" charset="0"/>
              </a:rPr>
              <a:t>	5. Оқушының үйдегі тәртібі қандай?</a:t>
            </a:r>
          </a:p>
          <a:p>
            <a:pPr marL="342900" indent="-342900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1800">
                <a:solidFill>
                  <a:schemeClr val="accent2"/>
                </a:solidFill>
                <a:latin typeface="Times New Roman" pitchFamily="18" charset="0"/>
              </a:rPr>
              <a:t>	6. Оқушының мектептегі тәртібі?                 </a:t>
            </a:r>
            <a:endParaRPr lang="kk-KZ" sz="1800" b="1">
              <a:solidFill>
                <a:schemeClr val="accent2"/>
              </a:solidFill>
              <a:latin typeface="Times New Roman" pitchFamily="18" charset="0"/>
            </a:endParaRPr>
          </a:p>
          <a:p>
            <a:pPr marL="342900" indent="-342900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1800" b="1">
                <a:solidFill>
                  <a:schemeClr val="accent2"/>
                </a:solidFill>
                <a:latin typeface="Times New Roman" pitchFamily="18" charset="0"/>
              </a:rPr>
              <a:t>	Мұғалімдермен әңгіме: </a:t>
            </a:r>
            <a:endParaRPr lang="kk-KZ" sz="1800">
              <a:solidFill>
                <a:schemeClr val="accent2"/>
              </a:solidFill>
              <a:latin typeface="Times New Roman" pitchFamily="18" charset="0"/>
            </a:endParaRPr>
          </a:p>
          <a:p>
            <a:pPr marL="342900" indent="-342900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1800">
                <a:solidFill>
                  <a:schemeClr val="accent2"/>
                </a:solidFill>
                <a:latin typeface="Times New Roman" pitchFamily="18" charset="0"/>
              </a:rPr>
              <a:t>	1. Сіздің сабағыңыздағы оқушының үлгерімі және жүріс- тұрысы қандай?</a:t>
            </a:r>
          </a:p>
          <a:p>
            <a:pPr marL="342900" indent="-342900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1800">
                <a:solidFill>
                  <a:schemeClr val="accent2"/>
                </a:solidFill>
                <a:latin typeface="Times New Roman" pitchFamily="18" charset="0"/>
              </a:rPr>
              <a:t>	2. Оқудағы, жұмыстағы оқушының қабілеті қандай?</a:t>
            </a:r>
          </a:p>
          <a:p>
            <a:pPr marL="342900" indent="-342900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1800">
                <a:solidFill>
                  <a:schemeClr val="accent2"/>
                </a:solidFill>
                <a:latin typeface="Times New Roman" pitchFamily="18" charset="0"/>
              </a:rPr>
              <a:t>3. Оқушының тәртіпсіздігін көрсетін жағдай, оған сіздің берген ақыл-кеңесіңіз?</a:t>
            </a:r>
            <a:endParaRPr lang="ru-RU" sz="1800">
              <a:solidFill>
                <a:schemeClr val="accent2"/>
              </a:solidFill>
              <a:latin typeface="Times New Roman" pitchFamily="18" charset="0"/>
            </a:endParaRPr>
          </a:p>
        </p:txBody>
      </p:sp>
      <p:sp>
        <p:nvSpPr>
          <p:cNvPr id="21511" name="Rectangle 10"/>
          <p:cNvSpPr>
            <a:spLocks noChangeArrowheads="1"/>
          </p:cNvSpPr>
          <p:nvPr/>
        </p:nvSpPr>
        <p:spPr bwMode="auto">
          <a:xfrm>
            <a:off x="252413" y="981075"/>
            <a:ext cx="4194175" cy="58769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0" tIns="0" rIns="0" bIns="0"/>
          <a:lstStyle/>
          <a:p>
            <a:pPr marL="342900" indent="-342900" defTabSz="530225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342900" indent="-342900" algn="ctr" defTabSz="530225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Оқушымен әңгімелесу сұрақтары:</a:t>
            </a:r>
            <a:endParaRPr lang="kk-KZ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defTabSz="530225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24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	1</a:t>
            </a:r>
            <a:r>
              <a:rPr lang="kk-K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Орта мектепті бітіргеннен кейін кім болғың келеді?</a:t>
            </a:r>
          </a:p>
          <a:p>
            <a:pPr marL="342900" indent="-342900" defTabSz="530225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2. Қай пәнді жақсы көресің?</a:t>
            </a:r>
          </a:p>
          <a:p>
            <a:pPr marL="342900" indent="-342900" defTabSz="530225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3. Қандай әдеби кітаптар </a:t>
            </a:r>
          </a:p>
          <a:p>
            <a:pPr marL="342900" indent="-342900" defTabSz="530225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оқисың? </a:t>
            </a:r>
            <a:endParaRPr lang="kk-KZ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defTabSz="530225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4. Сенің </a:t>
            </a:r>
            <a:r>
              <a:rPr lang="kk-K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достарың қандай, олар туралы сен не ойлайсың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342900" indent="-342900" defTabSz="530225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5</a:t>
            </a:r>
            <a:r>
              <a:rPr lang="kk-K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Өзіңнің мектептегі жүріс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kk-K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тұрысыңа, оқуына ризасың ба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 </a:t>
            </a:r>
          </a:p>
          <a:p>
            <a:pPr marL="342900" indent="-342900" defTabSz="530225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6</a:t>
            </a:r>
            <a:r>
              <a:rPr lang="kk-K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Сенің үйдегі, мектептегі ұнататын жұмысың?</a:t>
            </a:r>
          </a:p>
          <a:p>
            <a:pPr marL="342900" indent="-342900" defTabSz="530225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7. Өмірдегі ең қажетті, қызықты не деп есептейсің?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12" name="Rectangle 11"/>
          <p:cNvSpPr>
            <a:spLocks noChangeArrowheads="1"/>
          </p:cNvSpPr>
          <p:nvPr/>
        </p:nvSpPr>
        <p:spPr bwMode="auto">
          <a:xfrm>
            <a:off x="4427538" y="981075"/>
            <a:ext cx="4392612" cy="58769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0" tIns="0" rIns="0" bIns="0"/>
          <a:lstStyle/>
          <a:p>
            <a:pPr marL="342900" indent="-342900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20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kk-KZ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Сынып </a:t>
            </a:r>
            <a:r>
              <a:rPr lang="kk-KZ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жетекшісімен әңгіме:</a:t>
            </a:r>
          </a:p>
          <a:p>
            <a:pPr marL="342900" indent="-342900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20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kk-KZ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 Бұл оқушыны тәрбиелеудегі қиындықтар неден тұрады?</a:t>
            </a:r>
          </a:p>
          <a:p>
            <a:pPr marL="342900" indent="-342900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2. Осы оқушының қиын екендігіне қандай дәлелдер бар?</a:t>
            </a:r>
          </a:p>
          <a:p>
            <a:pPr marL="342900" indent="-342900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3. Оқушыны түзетуге қандай шаралар қолданылады? Оның нәтижесі бар ма?</a:t>
            </a:r>
          </a:p>
          <a:p>
            <a:pPr marL="342900" indent="-342900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4. Оқу үлгерімі қандай?</a:t>
            </a:r>
          </a:p>
          <a:p>
            <a:pPr marL="342900" indent="-342900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5. Оқушының үйдегі тәртібі қандай?</a:t>
            </a:r>
          </a:p>
          <a:p>
            <a:pPr marL="342900" indent="-342900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6. Оқушының мектептегі тәртібі?                 </a:t>
            </a:r>
          </a:p>
          <a:p>
            <a:pPr marL="342900" indent="-342900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20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kk-KZ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Мұғалімдермен әңгіме: </a:t>
            </a:r>
          </a:p>
          <a:p>
            <a:pPr marL="342900" indent="-342900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20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kk-KZ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 Сіздің сабағыңыздағы оқушының үлгерімі және жүріс- тұрысы қандай?</a:t>
            </a:r>
          </a:p>
          <a:p>
            <a:pPr marL="342900" indent="-342900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2. Оқудағы, жұмыстағы оқушының қабілеті қандай?</a:t>
            </a:r>
          </a:p>
          <a:p>
            <a:pPr marL="342900" indent="-342900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kk-KZ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3. Оқушының тәртіпсіздігін көрсетін жағдай, оған сіздің берген ақыл-кеңесіңіз?</a:t>
            </a:r>
          </a:p>
          <a:p>
            <a:pPr marL="342900" indent="-342900" hangingPunct="0">
              <a:lnSpc>
                <a:spcPct val="80000"/>
              </a:lnSpc>
              <a:spcBef>
                <a:spcPct val="2000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sz="20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300016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74625" algn="ctr"/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Ойынның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шарты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174625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Қатысушылар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арасынан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адам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шығып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3-3-тен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топқа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бөлініп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тұрайық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Бірінші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топтағы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қатысушылар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Оқушы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жақсы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көрмейді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себебі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...»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әңгіме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бастайды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Екінші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топтағы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қатысушылар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тыңдап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болып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«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Бәрібір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 сен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жақсысың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өйткені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...»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жалғастырады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Талдау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174625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серіктесіңіздің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әңгімесіне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түгелдей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лайықты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жауап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алдыңыз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ба?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Жауап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қиын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болған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жоқ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па?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Қиындық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нәрсеге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байланысты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болды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ойлайсың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Қолдау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тапқан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кезіңізде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сезімде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болдыңыз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47664" y="260648"/>
            <a:ext cx="6120680" cy="8640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Бәрібір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 сен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жақсысың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өйткені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...»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жаттығу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7" name="Picture 3" descr="C:\Суреттер\20160129_1222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094928"/>
            <a:ext cx="2016224" cy="15121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Суреттер\20160217_1324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602" y="5144753"/>
            <a:ext cx="2470920" cy="14825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Суреттер\20160225_11460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1" y="5301209"/>
            <a:ext cx="1741184" cy="13058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209946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«ЭМОЦИЯ»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жаттығуы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Мақсаты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Мұғалім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бойында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әртістік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эмоционалдылық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иілгіштік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оқушылармен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қарым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қатынаста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образдық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пен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тірлік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техникаларын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дамыту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ТАПСЫРМАЛАР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Үзіліс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кезінде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шулап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жатқан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қоңыраудың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соғылғанын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сіздің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сыныпқа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кіргеніңізді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байқамады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оқушының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лақтырған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сіздің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бетіңізге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тиіп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кетті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істейсіз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өткізудесіз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Мектепке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сирек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келетін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ананың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есік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қақпастан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кіріп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әй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партада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отырған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қызының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жанына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жүгіріп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айналып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толғанып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ертіп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әкете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жөнелді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Сіздің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әрекетіңіз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«Тез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келсін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!»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сізді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директор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шақыртыпты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Кабинетіне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кіріп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келсеңіз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ашуланып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тұрған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директор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сіздің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қатысыңыз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оқиға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жөнінде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ұрса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жөнелді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ештеңе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түсінбей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аңырап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қалдыңыз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істейсіз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Сыныбыңда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оқушының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темекі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жүргенін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байқадыңыз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Баланың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өзіне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ескерткеніңізде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мойындамады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Сіздің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әрекетіңіз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Сыныбыңызда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ұлдар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өте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тентек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Сыныбыңыз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үшін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үнемі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ескерту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аласыз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Шаштары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өскен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үнемі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ескертесіз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Бірақ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орындалмайды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барсаңыз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жалғыз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?»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деген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сияқты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дәлел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айтады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Сіздің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әрекетіңіз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endParaRPr lang="kk-KZ" dirty="0"/>
          </a:p>
          <a:p>
            <a:endParaRPr lang="kk-KZ" dirty="0" smtClean="0"/>
          </a:p>
          <a:p>
            <a:endParaRPr lang="kk-KZ" dirty="0"/>
          </a:p>
          <a:p>
            <a:endParaRPr lang="kk-KZ" dirty="0" smtClean="0"/>
          </a:p>
        </p:txBody>
      </p:sp>
      <p:pic>
        <p:nvPicPr>
          <p:cNvPr id="7170" name="Picture 2" descr="C:\Суреттер\фото035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989" y="5334843"/>
            <a:ext cx="2063850" cy="15478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605856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АУТОТРЕНИНГ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алдыңызға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жаңа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көрген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табиғат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көріністерін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елестетіңіз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Терең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әуеннің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ырғағына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зейін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аударып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менің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сөздеріме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құлақ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салыңыз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Ал,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бастаймыз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(музыка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қосылады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Соқпақ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жолмен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жүріп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келесіз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шаршадыңыз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шөлдедіңіз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алдыңыздан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ғажайып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көрінді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бағы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Қып-қызыл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алмалар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созым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жерде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үзіп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бастадыңыз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Дәмі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керемет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Жеген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сайын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жегіңіз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Қалтаңыздан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дорба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алмаларды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жинай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бастадыңыз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кешкірді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…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Қайту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керек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…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Бақтан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шығып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жолға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түстіңіз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Иығыңызда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дорба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Жүгіңіз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ауыр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бітер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емес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Тастап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кетсем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?»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деген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дорбаны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емес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жалқау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ойыңызды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тастап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кетіңіз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қалашыққа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жеттіңіз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…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Алдыңыздан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қуана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секіріп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шықты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Оларға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өзіңіз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терген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алмалардан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үлестіре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бастадыңыз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тергеніңіз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мұншама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абырой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Сізге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олардың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ата-аналары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дән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риза …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Балалардың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бақытты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күлкісі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сіздің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көңіліңізді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көкке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көтерді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pic>
        <p:nvPicPr>
          <p:cNvPr id="8194" name="Picture 2" descr="C:\жылдык документ\2017-18жж\жасөспірім жане зан\20171010_1134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00808"/>
            <a:ext cx="3584398" cy="20162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8049658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10802"/>
            <a:ext cx="9144000" cy="6858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«МЕНІҢ ЕҢ ҚИЫН ОҚУШЫМ»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ЖАТТЫҒУ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МАҚСАТЫ: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мұғалім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бойында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балаға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деген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жағымды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эмоциялы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қатынасын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дамыту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қиын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балалармен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қарым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қатынас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жасау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жолдарын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бөлісу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ШАРТЫ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Сынып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жетекші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сыныбындағы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қиын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оқушы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жайлы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оның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түр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әлпеті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өзін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сабақта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қалай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ұстайтындығы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оның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үлгерімі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айтып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береді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соған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байланысты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болған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ситуацияны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баяндап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беруі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тиіс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Талдау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Жаттығуды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орындау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қиын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болды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Қиын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оқушының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эмоциясын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салу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барсында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ойда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болдың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қиындық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келтірді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Сонымен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тренинг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сабағымызды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қорытындылай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тәрбиесі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қиын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жасөспірімдерді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тәрбиелеу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проблемасын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психологтар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педагогтар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болып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бірігіп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қолға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алуымыз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қажет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Өйткені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тәрбие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саласында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жүрген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кемшіліктерді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уақыт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өткен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соң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қайыра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қалпына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келтіру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қиын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шыбықтың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шорт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сынбай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қайырылса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орнына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келгенінің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жақсы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болатыны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секілді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қиюы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келіспесе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қиын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баланы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тәрбиелеу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қажырлы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қайратты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еңбекті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етеді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417960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PICT004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140200" cy="342900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6387" name="Picture 7" descr="DSC0033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3500438"/>
            <a:ext cx="4932362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10" descr="D:\2015-2016 жж\фото\20160303_16431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8" y="3500438"/>
            <a:ext cx="4140200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11" descr="D:\2015-2016 жж\Суреттер\20160220_16435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40200" y="23813"/>
            <a:ext cx="4919663" cy="340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6856679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IMG_10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5" descr="IMG_10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6" descr="Inshаllа00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429000"/>
            <a:ext cx="4500563" cy="3429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7413" name="Picture 9" descr="D:\2015-2016 жж\фото\20160303_16421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60350"/>
            <a:ext cx="4497388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692515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F:\2015-2016 жж\Суреттер\20150430_1215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2571768" cy="3429024"/>
          </a:xfrm>
          <a:prstGeom prst="rect">
            <a:avLst/>
          </a:prstGeom>
          <a:noFill/>
        </p:spPr>
      </p:pic>
      <p:pic>
        <p:nvPicPr>
          <p:cNvPr id="18438" name="Picture 6" descr="F:\2015-2016 жж\Суреттер\20150430_1216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214290"/>
            <a:ext cx="2571768" cy="3429024"/>
          </a:xfrm>
          <a:prstGeom prst="rect">
            <a:avLst/>
          </a:prstGeom>
          <a:noFill/>
        </p:spPr>
      </p:pic>
      <p:pic>
        <p:nvPicPr>
          <p:cNvPr id="18439" name="Picture 7" descr="F:\2015-2016 жж\Суреттер\DSC_005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3857628"/>
            <a:ext cx="4214842" cy="2799314"/>
          </a:xfrm>
          <a:prstGeom prst="rect">
            <a:avLst/>
          </a:prstGeom>
          <a:noFill/>
        </p:spPr>
      </p:pic>
      <p:pic>
        <p:nvPicPr>
          <p:cNvPr id="18440" name="Picture 8" descr="F:\2015-2016 жж\Суреттер\Фото023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628" y="3786190"/>
            <a:ext cx="3786214" cy="2838891"/>
          </a:xfrm>
          <a:prstGeom prst="rect">
            <a:avLst/>
          </a:prstGeom>
          <a:noFill/>
        </p:spPr>
      </p:pic>
      <p:pic>
        <p:nvPicPr>
          <p:cNvPr id="18442" name="Picture 10" descr="F:\2015-2016 жж\Суреттер\20160129_12290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43636" y="214290"/>
            <a:ext cx="2571769" cy="34290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78838888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>
          <a:xfrm>
            <a:off x="1020763" y="196850"/>
            <a:ext cx="7158037" cy="619125"/>
          </a:xfrm>
        </p:spPr>
        <p:txBody>
          <a:bodyPr>
            <a:normAutofit fontScale="90000"/>
          </a:bodyPr>
          <a:lstStyle/>
          <a:p>
            <a:pPr eaLnBrk="1"/>
            <a:r>
              <a:rPr lang="kk-KZ" b="1" i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Ата-аналармен жұмыс.</a:t>
            </a:r>
            <a:endParaRPr lang="ru-RU" b="1" i="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0773" name="AutoShape 5"/>
          <p:cNvSpPr>
            <a:spLocks noChangeArrowheads="1"/>
          </p:cNvSpPr>
          <p:nvPr/>
        </p:nvSpPr>
        <p:spPr bwMode="auto">
          <a:xfrm>
            <a:off x="250825" y="0"/>
            <a:ext cx="8569325" cy="6858000"/>
          </a:xfrm>
          <a:prstGeom prst="horizont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kk-K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«Сіз </a:t>
            </a:r>
            <a:r>
              <a:rPr lang="kk-KZ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қандай </a:t>
            </a:r>
            <a:r>
              <a:rPr lang="kk-K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ата-анасыз </a:t>
            </a:r>
            <a:r>
              <a:rPr lang="kk-KZ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?»</a:t>
            </a:r>
            <a:r>
              <a:rPr lang="kk-K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тақырыбында сауалнама </a:t>
            </a:r>
          </a:p>
          <a:p>
            <a:r>
              <a:rPr lang="kk-K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жүргіздік. Ол 10 сұрақтан тұрды. Жауабы жиналған </a:t>
            </a:r>
          </a:p>
          <a:p>
            <a:r>
              <a:rPr lang="kk-K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ұпай бойынша анықталды: </a:t>
            </a:r>
          </a:p>
          <a:p>
            <a:r>
              <a:rPr lang="kk-K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сирек-1 ұпай, иә-2 ұпай, жоқ-0 ұпай.</a:t>
            </a:r>
          </a:p>
          <a:p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20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 ұпайдан аз алғандар</a:t>
            </a:r>
          </a:p>
          <a:p>
            <a:r>
              <a:rPr lang="kk-K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Осы кездегі тәрбие туралы көп ойланбайсыз.</a:t>
            </a:r>
          </a:p>
          <a:p>
            <a:r>
              <a:rPr lang="kk-K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Сізге берер кеңесіміз-ештен кеш жақсы деп </a:t>
            </a:r>
          </a:p>
          <a:p>
            <a:r>
              <a:rPr lang="kk-K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балаңызды тәрбиелей бастаңыз.</a:t>
            </a:r>
          </a:p>
          <a:p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20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7-ден 14 ұпайға дейін алғандар. </a:t>
            </a:r>
          </a:p>
          <a:p>
            <a:r>
              <a:rPr lang="kk-K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Тәрбиелегенде көп қате жібермейсіз,бірақ балаңызға </a:t>
            </a:r>
          </a:p>
          <a:p>
            <a:r>
              <a:rPr lang="kk-K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көбірек көңіл бөліңіз.</a:t>
            </a:r>
          </a:p>
          <a:p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20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 ұпайдан көп алғандар.</a:t>
            </a:r>
            <a:r>
              <a:rPr lang="kk-K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kk-K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Сіз ата-ана міндетін толық атқарады екенсіз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4" name="Picture 8" descr="сканирование00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7413" y="5661025"/>
            <a:ext cx="1906587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3308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/>
            <a:r>
              <a:rPr lang="kk-KZ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Баланың қылығына қоршаған ортаның әсері бар ма?</a:t>
            </a:r>
            <a:endParaRPr lang="ru-RU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6627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533400" y="1600200"/>
          <a:ext cx="8229600" cy="4957763"/>
        </p:xfrm>
        <a:graphic>
          <a:graphicData uri="http://schemas.openxmlformats.org/presentationml/2006/ole">
            <p:oleObj spid="_x0000_s41986" name="Диаграмма" r:id="rId4" imgW="6096000" imgH="4067062" progId="MSGraph.Chart.8">
              <p:embed followColorScheme="full"/>
            </p:oleObj>
          </a:graphicData>
        </a:graphic>
      </p:graphicFrame>
      <p:pic>
        <p:nvPicPr>
          <p:cNvPr id="26628" name="Picture 4" descr="сканирование001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64388" y="5661025"/>
            <a:ext cx="197961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292035093"/>
      </p:ext>
    </p:extLst>
  </p:cSld>
  <p:clrMapOvr>
    <a:masterClrMapping/>
  </p:clrMapOvr>
  <p:transition spd="med" advTm="10000">
    <p:newsflash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/>
            <a:r>
              <a:rPr lang="ru-RU" smtClean="0">
                <a:solidFill>
                  <a:schemeClr val="accent2"/>
                </a:solidFill>
              </a:rPr>
              <a:t>Бала тәрбиелеудегі ең маңызды мәселе.</a:t>
            </a:r>
            <a:r>
              <a:rPr lang="ru-RU" smtClean="0"/>
              <a:t> </a:t>
            </a:r>
          </a:p>
        </p:txBody>
      </p:sp>
      <p:graphicFrame>
        <p:nvGraphicFramePr>
          <p:cNvPr id="28675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2087563" y="2190750"/>
          <a:ext cx="5481637" cy="3970338"/>
        </p:xfrm>
        <a:graphic>
          <a:graphicData uri="http://schemas.openxmlformats.org/presentationml/2006/ole">
            <p:oleObj spid="_x0000_s43010" name="Диаграмма" r:id="rId4" imgW="6096000" imgH="4067062" progId="MSGraph.Chart.8">
              <p:embed followColorScheme="full"/>
            </p:oleObj>
          </a:graphicData>
        </a:graphic>
      </p:graphicFrame>
      <p:pic>
        <p:nvPicPr>
          <p:cNvPr id="28676" name="Picture 4" descr="сканирование001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32588" y="5445125"/>
            <a:ext cx="2411412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5" descr="01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95963" y="1268413"/>
            <a:ext cx="3098800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31794013"/>
      </p:ext>
    </p:extLst>
  </p:cSld>
  <p:clrMapOvr>
    <a:masterClrMapping/>
  </p:clrMapOvr>
  <p:transition spd="med" advTm="10000">
    <p:newsflash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957263" y="134938"/>
            <a:ext cx="7156450" cy="977900"/>
          </a:xfrm>
        </p:spPr>
        <p:txBody>
          <a:bodyPr>
            <a:normAutofit fontScale="90000"/>
          </a:bodyPr>
          <a:lstStyle/>
          <a:p>
            <a:pPr eaLnBrk="1"/>
            <a:r>
              <a:rPr lang="kk-KZ" sz="3600" smtClean="0">
                <a:solidFill>
                  <a:schemeClr val="accent2"/>
                </a:solidFill>
              </a:rPr>
              <a:t>Бала тәрбиелеудегі қиындық туғызатын жағдай</a:t>
            </a:r>
            <a:endParaRPr lang="ru-RU" sz="3600" smtClean="0">
              <a:solidFill>
                <a:schemeClr val="accent2"/>
              </a:solidFill>
            </a:endParaRPr>
          </a:p>
        </p:txBody>
      </p:sp>
      <p:graphicFrame>
        <p:nvGraphicFramePr>
          <p:cNvPr id="29699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620713" y="1862138"/>
          <a:ext cx="7653337" cy="4621212"/>
        </p:xfrm>
        <a:graphic>
          <a:graphicData uri="http://schemas.openxmlformats.org/presentationml/2006/ole">
            <p:oleObj spid="_x0000_s44034" name="Диаграмма" r:id="rId4" imgW="7715216" imgH="4657682" progId="MSGraph.Chart.8">
              <p:embed followColorScheme="full"/>
            </p:oleObj>
          </a:graphicData>
        </a:graphic>
      </p:graphicFrame>
      <p:pic>
        <p:nvPicPr>
          <p:cNvPr id="29700" name="Picture 4" descr="сканирование001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77050" y="5516563"/>
            <a:ext cx="2266950" cy="134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07399555"/>
      </p:ext>
    </p:extLst>
  </p:cSld>
  <p:clrMapOvr>
    <a:masterClrMapping/>
  </p:clrMapOvr>
  <p:transition spd="med" advTm="10000">
    <p:newsflash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AutoShape 4"/>
          <p:cNvSpPr>
            <a:spLocks noChangeArrowheads="1"/>
          </p:cNvSpPr>
          <p:nvPr/>
        </p:nvSpPr>
        <p:spPr bwMode="auto">
          <a:xfrm>
            <a:off x="684213" y="1125538"/>
            <a:ext cx="7704137" cy="5400675"/>
          </a:xfrm>
          <a:prstGeom prst="flowChartMultidocument">
            <a:avLst/>
          </a:prstGeom>
          <a:solidFill>
            <a:srgbClr val="FFFF66"/>
          </a:solidFill>
          <a:ln w="9525">
            <a:solidFill>
              <a:srgbClr val="FF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342900" indent="-342900"/>
            <a:r>
              <a:rPr lang="kk-KZ" sz="1800">
                <a:solidFill>
                  <a:schemeClr val="accent2"/>
                </a:solidFill>
              </a:rPr>
              <a:t>1. – Сенен ешқандай жақсылық шықпайды, нөлсің,-деп </a:t>
            </a:r>
          </a:p>
          <a:p>
            <a:pPr marL="342900" indent="-342900"/>
            <a:r>
              <a:rPr lang="kk-KZ" sz="1800">
                <a:solidFill>
                  <a:schemeClr val="accent2"/>
                </a:solidFill>
              </a:rPr>
              <a:t>	бала үмітіне балта шаппайсыздар.</a:t>
            </a:r>
          </a:p>
          <a:p>
            <a:pPr marL="342900" indent="-342900"/>
            <a:r>
              <a:rPr lang="kk-KZ" sz="1800" i="1">
                <a:solidFill>
                  <a:schemeClr val="accent2"/>
                </a:solidFill>
              </a:rPr>
              <a:t>	Керісінше:</a:t>
            </a:r>
          </a:p>
          <a:p>
            <a:pPr marL="342900" indent="-342900"/>
            <a:r>
              <a:rPr lang="kk-KZ" sz="1800">
                <a:solidFill>
                  <a:schemeClr val="accent2"/>
                </a:solidFill>
              </a:rPr>
              <a:t>	Сенің де қолың өмірде бір нәрсеге жететініне сенгім </a:t>
            </a:r>
          </a:p>
          <a:p>
            <a:pPr marL="342900" indent="-342900"/>
            <a:r>
              <a:rPr lang="kk-KZ" sz="1800">
                <a:solidFill>
                  <a:schemeClr val="accent2"/>
                </a:solidFill>
              </a:rPr>
              <a:t>	келеді. Оқу озаты немесе оқу екпіндісі боласың,-деп </a:t>
            </a:r>
          </a:p>
          <a:p>
            <a:pPr marL="342900" indent="-342900"/>
            <a:r>
              <a:rPr lang="kk-KZ" sz="1800">
                <a:solidFill>
                  <a:schemeClr val="accent2"/>
                </a:solidFill>
              </a:rPr>
              <a:t>	балаға үлкен үміт артасыз.</a:t>
            </a:r>
          </a:p>
          <a:p>
            <a:pPr marL="342900" indent="-342900"/>
            <a:r>
              <a:rPr lang="kk-KZ" sz="1800">
                <a:solidFill>
                  <a:schemeClr val="accent2"/>
                </a:solidFill>
              </a:rPr>
              <a:t>2. – Неге сен басқа балалар сияқты емессің?</a:t>
            </a:r>
          </a:p>
          <a:p>
            <a:pPr marL="342900" indent="-342900"/>
            <a:r>
              <a:rPr lang="kk-KZ" sz="1800" i="1">
                <a:solidFill>
                  <a:schemeClr val="accent2"/>
                </a:solidFill>
              </a:rPr>
              <a:t>	Керісінше:</a:t>
            </a:r>
          </a:p>
          <a:p>
            <a:pPr marL="342900" indent="-342900"/>
            <a:r>
              <a:rPr lang="kk-KZ" sz="1800">
                <a:solidFill>
                  <a:schemeClr val="accent2"/>
                </a:solidFill>
              </a:rPr>
              <a:t>	Сенің де басқалардан өзгеше болуыңа құқығың бар,</a:t>
            </a:r>
          </a:p>
          <a:p>
            <a:pPr marL="342900" indent="-342900"/>
            <a:r>
              <a:rPr lang="kk-KZ" sz="1800">
                <a:solidFill>
                  <a:schemeClr val="accent2"/>
                </a:solidFill>
              </a:rPr>
              <a:t> сенің қолыңнан келеді,-деп сенім артасыз.</a:t>
            </a:r>
          </a:p>
          <a:p>
            <a:pPr marL="342900" indent="-342900"/>
            <a:r>
              <a:rPr lang="kk-KZ" sz="1800">
                <a:solidFill>
                  <a:schemeClr val="accent2"/>
                </a:solidFill>
              </a:rPr>
              <a:t>3. –Неменеге ұсқынсыз болып кеткенсің, үстің кір, шашың </a:t>
            </a:r>
          </a:p>
          <a:p>
            <a:pPr marL="342900" indent="-342900"/>
            <a:r>
              <a:rPr lang="kk-KZ" sz="1800">
                <a:solidFill>
                  <a:schemeClr val="accent2"/>
                </a:solidFill>
              </a:rPr>
              <a:t>	дудыраған,-деп сынамайсыздар.</a:t>
            </a:r>
          </a:p>
          <a:p>
            <a:pPr marL="342900" indent="-342900"/>
            <a:r>
              <a:rPr lang="kk-KZ" sz="1800" i="1">
                <a:solidFill>
                  <a:schemeClr val="accent2"/>
                </a:solidFill>
              </a:rPr>
              <a:t>	Керісінше:</a:t>
            </a:r>
          </a:p>
          <a:p>
            <a:pPr marL="342900" indent="-342900"/>
            <a:r>
              <a:rPr lang="kk-KZ" sz="1800">
                <a:solidFill>
                  <a:schemeClr val="accent2"/>
                </a:solidFill>
              </a:rPr>
              <a:t>	Баланы өзін жақсы сезінуіне көмектесесіз:</a:t>
            </a:r>
          </a:p>
          <a:p>
            <a:pPr marL="342900" indent="-342900"/>
            <a:r>
              <a:rPr lang="kk-KZ" sz="1800">
                <a:solidFill>
                  <a:schemeClr val="accent2"/>
                </a:solidFill>
              </a:rPr>
              <a:t>	Үстіңді ретке келтір, шашыңды тара, киіміңді ауыстыр</a:t>
            </a:r>
            <a:endParaRPr lang="ru-RU" sz="1800">
              <a:solidFill>
                <a:schemeClr val="accent2"/>
              </a:solidFill>
            </a:endParaRPr>
          </a:p>
          <a:p>
            <a:pPr marL="342900" indent="-342900"/>
            <a:endParaRPr lang="ru-RU" sz="1800"/>
          </a:p>
        </p:txBody>
      </p:sp>
      <p:pic>
        <p:nvPicPr>
          <p:cNvPr id="30724" name="Picture 6" descr="сканирование00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7413" y="5661025"/>
            <a:ext cx="1906587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928662" y="285728"/>
            <a:ext cx="7533858" cy="76546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Ата-аналарға кеңес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9760615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AutoShape 4"/>
          <p:cNvSpPr>
            <a:spLocks noChangeArrowheads="1"/>
          </p:cNvSpPr>
          <p:nvPr/>
        </p:nvSpPr>
        <p:spPr bwMode="auto">
          <a:xfrm>
            <a:off x="684213" y="0"/>
            <a:ext cx="7705725" cy="6858001"/>
          </a:xfrm>
          <a:prstGeom prst="horizont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kk-KZ" sz="2000" b="1" dirty="0">
                <a:solidFill>
                  <a:schemeClr val="accent2"/>
                </a:solidFill>
              </a:rPr>
              <a:t>4. – Тағы да осылай жасасаң таяқ жейсің,-деп балаға </a:t>
            </a:r>
          </a:p>
          <a:p>
            <a:r>
              <a:rPr lang="kk-KZ" sz="2000" b="1" dirty="0">
                <a:solidFill>
                  <a:schemeClr val="accent2"/>
                </a:solidFill>
              </a:rPr>
              <a:t>күш көрсетіп қорқытпайсыздар.</a:t>
            </a:r>
          </a:p>
          <a:p>
            <a:r>
              <a:rPr lang="kk-KZ" sz="2000" b="1" i="1" dirty="0">
                <a:solidFill>
                  <a:schemeClr val="accent2"/>
                </a:solidFill>
              </a:rPr>
              <a:t>Керісінше:</a:t>
            </a:r>
          </a:p>
          <a:p>
            <a:r>
              <a:rPr lang="kk-KZ" sz="2000" b="1" dirty="0">
                <a:solidFill>
                  <a:schemeClr val="accent2"/>
                </a:solidFill>
              </a:rPr>
              <a:t>Біз саған қиыншылықтарды жеңуге көмектесеміз, </a:t>
            </a:r>
          </a:p>
          <a:p>
            <a:r>
              <a:rPr lang="kk-KZ" sz="2000" b="1" dirty="0">
                <a:solidFill>
                  <a:schemeClr val="accent2"/>
                </a:solidFill>
              </a:rPr>
              <a:t>екінші жаман қылық жасама,-деп болашаққа </a:t>
            </a:r>
          </a:p>
          <a:p>
            <a:r>
              <a:rPr lang="kk-KZ" sz="2000" b="1" dirty="0">
                <a:solidFill>
                  <a:schemeClr val="accent2"/>
                </a:solidFill>
              </a:rPr>
              <a:t>сеніммен қарауға тәрбиелейсіздер.</a:t>
            </a:r>
          </a:p>
          <a:p>
            <a:r>
              <a:rPr lang="kk-KZ" sz="2000" b="1" dirty="0">
                <a:solidFill>
                  <a:schemeClr val="accent2"/>
                </a:solidFill>
              </a:rPr>
              <a:t>5. – Сенің кесіріңнен біздің өмірі жолымыз </a:t>
            </a:r>
            <a:r>
              <a:rPr lang="kk-KZ" sz="2000" b="1" dirty="0" smtClean="0">
                <a:solidFill>
                  <a:schemeClr val="accent2"/>
                </a:solidFill>
              </a:rPr>
              <a:t>болмайды</a:t>
            </a:r>
            <a:r>
              <a:rPr lang="kk-KZ" sz="2000" b="1" dirty="0">
                <a:solidFill>
                  <a:schemeClr val="accent2"/>
                </a:solidFill>
              </a:rPr>
              <a:t>, </a:t>
            </a:r>
            <a:endParaRPr lang="kk-KZ" sz="2000" b="1" dirty="0" smtClean="0">
              <a:solidFill>
                <a:schemeClr val="accent2"/>
              </a:solidFill>
            </a:endParaRPr>
          </a:p>
          <a:p>
            <a:r>
              <a:rPr lang="kk-KZ" sz="2000" b="1" dirty="0" smtClean="0">
                <a:solidFill>
                  <a:schemeClr val="accent2"/>
                </a:solidFill>
              </a:rPr>
              <a:t>- </a:t>
            </a:r>
            <a:r>
              <a:rPr lang="kk-KZ" sz="2000" b="1" dirty="0">
                <a:solidFill>
                  <a:schemeClr val="accent2"/>
                </a:solidFill>
              </a:rPr>
              <a:t>деп баланы кінәламайсыздар.</a:t>
            </a:r>
            <a:r>
              <a:rPr lang="kk-KZ" sz="2000" dirty="0">
                <a:solidFill>
                  <a:schemeClr val="accent2"/>
                </a:solidFill>
              </a:rPr>
              <a:t> </a:t>
            </a:r>
          </a:p>
          <a:p>
            <a:r>
              <a:rPr lang="kk-KZ" sz="2000" b="1" i="1" dirty="0">
                <a:solidFill>
                  <a:schemeClr val="accent2"/>
                </a:solidFill>
              </a:rPr>
              <a:t>Керісінше:</a:t>
            </a:r>
          </a:p>
          <a:p>
            <a:r>
              <a:rPr lang="kk-KZ" sz="2000" b="1" dirty="0">
                <a:solidFill>
                  <a:schemeClr val="accent2"/>
                </a:solidFill>
              </a:rPr>
              <a:t>-Үлкендердің өміріндегі болып жатқан ыңғайсыз </a:t>
            </a:r>
          </a:p>
          <a:p>
            <a:r>
              <a:rPr lang="kk-KZ" sz="2000" b="1" dirty="0">
                <a:solidFill>
                  <a:schemeClr val="accent2"/>
                </a:solidFill>
              </a:rPr>
              <a:t>жағдайларға сен кінәлі емессің, сенің болашағың </a:t>
            </a:r>
          </a:p>
          <a:p>
            <a:r>
              <a:rPr lang="kk-KZ" sz="2000" b="1" dirty="0">
                <a:solidFill>
                  <a:schemeClr val="accent2"/>
                </a:solidFill>
              </a:rPr>
              <a:t>алда, үлкен ғалым боласың, жақсы дәрігер, </a:t>
            </a:r>
          </a:p>
          <a:p>
            <a:r>
              <a:rPr lang="kk-KZ" sz="2000" b="1" dirty="0">
                <a:solidFill>
                  <a:schemeClr val="accent2"/>
                </a:solidFill>
              </a:rPr>
              <a:t>білімді ұстаз болуды арманда, - деп үнемі балаға </a:t>
            </a:r>
          </a:p>
          <a:p>
            <a:r>
              <a:rPr lang="kk-KZ" sz="2000" b="1" dirty="0">
                <a:solidFill>
                  <a:schemeClr val="accent2"/>
                </a:solidFill>
              </a:rPr>
              <a:t>ата-анасын сыйлау керек екенін айтып отырсаңыздар, </a:t>
            </a:r>
          </a:p>
          <a:p>
            <a:r>
              <a:rPr lang="kk-KZ" sz="2000" b="1" dirty="0">
                <a:solidFill>
                  <a:schemeClr val="accent2"/>
                </a:solidFill>
              </a:rPr>
              <a:t>өте дұрыс көмек көрсетер едік.</a:t>
            </a:r>
            <a:endParaRPr lang="ru-RU" sz="2000" b="1" dirty="0">
              <a:solidFill>
                <a:schemeClr val="accent2"/>
              </a:solidFill>
            </a:endParaRPr>
          </a:p>
          <a:p>
            <a:endParaRPr lang="ru-RU" sz="2000" dirty="0">
              <a:solidFill>
                <a:schemeClr val="accent2"/>
              </a:solidFill>
            </a:endParaRPr>
          </a:p>
          <a:p>
            <a:endParaRPr lang="ru-RU" sz="2000" dirty="0"/>
          </a:p>
        </p:txBody>
      </p:sp>
      <p:pic>
        <p:nvPicPr>
          <p:cNvPr id="31747" name="Picture 5" descr="сканирование00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4388" y="5661025"/>
            <a:ext cx="197961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333375"/>
            <a:ext cx="3357563" cy="5349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174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333375"/>
            <a:ext cx="3357562" cy="5349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1750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1547813" y="0"/>
            <a:ext cx="1295400" cy="1187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1751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5294313" y="0"/>
            <a:ext cx="1295400" cy="1187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1752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1413" y="5876925"/>
            <a:ext cx="3746500" cy="647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1753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3636963" y="5670550"/>
            <a:ext cx="1295400" cy="1187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663697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7" name="AutoShape 5" descr="Голубые холмы"/>
          <p:cNvSpPr>
            <a:spLocks noChangeArrowheads="1"/>
          </p:cNvSpPr>
          <p:nvPr/>
        </p:nvSpPr>
        <p:spPr bwMode="auto">
          <a:xfrm>
            <a:off x="468313" y="333375"/>
            <a:ext cx="8496300" cy="6335713"/>
          </a:xfrm>
          <a:prstGeom prst="bevel">
            <a:avLst>
              <a:gd name="adj" fmla="val 719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kk-KZ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Тәрбие  ешқандай үзіліс, демалыс </a:t>
            </a:r>
          </a:p>
          <a:p>
            <a:r>
              <a:rPr lang="kk-KZ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күндер дегенді білмейді</a:t>
            </a:r>
            <a:r>
              <a:rPr lang="kk-KZ" sz="28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kk-KZ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«Адамға ең бірінші білім емес, тәрбие </a:t>
            </a:r>
            <a:r>
              <a:rPr lang="kk-KZ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керек. </a:t>
            </a:r>
            <a:endParaRPr lang="kk-KZ" sz="28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Тәрбиесіз </a:t>
            </a:r>
            <a:r>
              <a:rPr lang="kk-KZ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берілген </a:t>
            </a:r>
            <a:r>
              <a:rPr lang="kk-KZ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білім </a:t>
            </a:r>
            <a:r>
              <a:rPr lang="kk-KZ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адамзаттың қас жауы, </a:t>
            </a:r>
          </a:p>
          <a:p>
            <a:r>
              <a:rPr lang="kk-KZ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 келешекте оның өміріне </a:t>
            </a:r>
            <a:r>
              <a:rPr lang="kk-KZ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қауіп </a:t>
            </a:r>
            <a:r>
              <a:rPr lang="kk-KZ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әкеледі»</a:t>
            </a:r>
            <a:r>
              <a:rPr lang="kk-KZ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kk-KZ" sz="2800" b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28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деп </a:t>
            </a:r>
            <a:r>
              <a:rPr lang="kk-KZ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философ </a:t>
            </a:r>
            <a:r>
              <a:rPr lang="kk-KZ" sz="28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Әбу </a:t>
            </a:r>
            <a:r>
              <a:rPr lang="kk-KZ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Насыр әл Фараби айтқандай, </a:t>
            </a:r>
          </a:p>
          <a:p>
            <a:r>
              <a:rPr lang="kk-KZ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балаларға жан-жақты </a:t>
            </a:r>
            <a:r>
              <a:rPr lang="kk-KZ" sz="28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тәрбие </a:t>
            </a:r>
            <a:r>
              <a:rPr lang="kk-KZ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беруді жетілдіріп </a:t>
            </a:r>
            <a:endParaRPr lang="kk-KZ" sz="2800" b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28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отыру </a:t>
            </a:r>
            <a:r>
              <a:rPr lang="kk-KZ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kk-KZ" sz="28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басты </a:t>
            </a:r>
            <a:r>
              <a:rPr lang="kk-KZ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парызымыз.</a:t>
            </a:r>
            <a:endParaRPr lang="ru-RU" sz="28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9939" name="Picture 97" descr="сканирование00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7413" y="5749925"/>
            <a:ext cx="1690687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125023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и по запросу рухани жаңғыру презентация казакш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6630" cy="6858000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3" name="Прямоугольник 2"/>
          <p:cNvSpPr/>
          <p:nvPr/>
        </p:nvSpPr>
        <p:spPr>
          <a:xfrm>
            <a:off x="1285820" y="428604"/>
            <a:ext cx="7858180" cy="4662815"/>
          </a:xfrm>
          <a:prstGeom prst="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r">
              <a:lnSpc>
                <a:spcPct val="100000"/>
              </a:lnSpc>
              <a:buClrTx/>
              <a:buSzTx/>
              <a:buFontTx/>
              <a:buNone/>
            </a:pPr>
            <a:r>
              <a:rPr lang="kk-KZ" b="1" i="1" dirty="0" smtClean="0">
                <a:solidFill>
                  <a:srgbClr val="002060"/>
                </a:solidFill>
                <a:latin typeface="Times New Roman" pitchFamily="18" charset="0"/>
              </a:rPr>
              <a:t>Қазақстан Республикасының Президенті </a:t>
            </a:r>
          </a:p>
          <a:p>
            <a:pPr algn="r">
              <a:lnSpc>
                <a:spcPct val="100000"/>
              </a:lnSpc>
              <a:buClrTx/>
              <a:buSzTx/>
              <a:buFontTx/>
              <a:buNone/>
            </a:pPr>
            <a:r>
              <a:rPr lang="kk-KZ" b="1" i="1" dirty="0" smtClean="0">
                <a:solidFill>
                  <a:srgbClr val="002060"/>
                </a:solidFill>
                <a:latin typeface="Times New Roman" pitchFamily="18" charset="0"/>
              </a:rPr>
              <a:t>Н. Ә. Назарбаев Қазақстан халқына жолдауында</a:t>
            </a:r>
            <a:r>
              <a:rPr lang="kk-KZ" b="1" dirty="0" smtClean="0">
                <a:solidFill>
                  <a:srgbClr val="002060"/>
                </a:solidFill>
                <a:latin typeface="Times New Roman" pitchFamily="18" charset="0"/>
              </a:rPr>
              <a:t>:</a:t>
            </a:r>
          </a:p>
          <a:p>
            <a:pPr algn="r">
              <a:lnSpc>
                <a:spcPct val="100000"/>
              </a:lnSpc>
              <a:buClrTx/>
              <a:buSzTx/>
              <a:buFontTx/>
              <a:buNone/>
            </a:pPr>
            <a:r>
              <a:rPr lang="kk-KZ" b="1" dirty="0" smtClean="0">
                <a:solidFill>
                  <a:schemeClr val="accent2"/>
                </a:solidFill>
                <a:latin typeface="Times New Roman" pitchFamily="18" charset="0"/>
              </a:rPr>
              <a:t> </a:t>
            </a:r>
          </a:p>
          <a:p>
            <a:pPr algn="r">
              <a:lnSpc>
                <a:spcPct val="100000"/>
              </a:lnSpc>
              <a:buClrTx/>
              <a:buSzTx/>
              <a:buFontTx/>
              <a:buNone/>
            </a:pPr>
            <a:r>
              <a:rPr lang="kk-KZ" b="1" dirty="0" smtClean="0">
                <a:solidFill>
                  <a:srgbClr val="FF0000"/>
                </a:solidFill>
                <a:latin typeface="Times New Roman" pitchFamily="18" charset="0"/>
              </a:rPr>
              <a:t>«Өз назарымызды жасөспірімдер арасындағы</a:t>
            </a:r>
          </a:p>
          <a:p>
            <a:pPr algn="r">
              <a:lnSpc>
                <a:spcPct val="100000"/>
              </a:lnSpc>
              <a:buClrTx/>
              <a:buSzTx/>
              <a:buFontTx/>
              <a:buNone/>
            </a:pPr>
            <a:r>
              <a:rPr lang="kk-KZ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</a:p>
          <a:p>
            <a:pPr algn="r">
              <a:lnSpc>
                <a:spcPct val="100000"/>
              </a:lnSpc>
              <a:buClrTx/>
              <a:buSzTx/>
              <a:buFontTx/>
              <a:buNone/>
            </a:pPr>
            <a:r>
              <a:rPr lang="kk-KZ" b="1" dirty="0" smtClean="0">
                <a:solidFill>
                  <a:srgbClr val="FF0000"/>
                </a:solidFill>
                <a:latin typeface="Times New Roman" pitchFamily="18" charset="0"/>
              </a:rPr>
              <a:t>қылмыстың өсуі проблемасына аударып, </a:t>
            </a:r>
          </a:p>
          <a:p>
            <a:pPr algn="r">
              <a:lnSpc>
                <a:spcPct val="100000"/>
              </a:lnSpc>
              <a:buClrTx/>
              <a:buSzTx/>
              <a:buFontTx/>
              <a:buNone/>
            </a:pPr>
            <a:endParaRPr lang="kk-KZ" b="1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 algn="r">
              <a:lnSpc>
                <a:spcPct val="100000"/>
              </a:lnSpc>
              <a:buClrTx/>
              <a:buSzTx/>
              <a:buFontTx/>
              <a:buNone/>
            </a:pPr>
            <a:r>
              <a:rPr lang="kk-KZ" b="1" dirty="0" smtClean="0">
                <a:solidFill>
                  <a:srgbClr val="FF0000"/>
                </a:solidFill>
                <a:latin typeface="Times New Roman" pitchFamily="18" charset="0"/>
              </a:rPr>
              <a:t>мұны кеміту шараларын қолдану міндет.</a:t>
            </a:r>
          </a:p>
          <a:p>
            <a:pPr algn="ctr">
              <a:lnSpc>
                <a:spcPct val="100000"/>
              </a:lnSpc>
              <a:buClrTx/>
              <a:buSzTx/>
              <a:buFontTx/>
              <a:buNone/>
            </a:pPr>
            <a:r>
              <a:rPr lang="kk-KZ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</a:p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ru-RU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«Қазақстанның үшінші жаңғыруы: жаһандық қабілеттілік»</a:t>
            </a:r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ru-RU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атты</a:t>
            </a:r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жолдауында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buClrTx/>
              <a:buSzTx/>
              <a:buFontTx/>
              <a:buNone/>
            </a:pPr>
            <a:endParaRPr lang="ru-RU" dirty="0" smtClean="0"/>
          </a:p>
          <a:p>
            <a:pPr>
              <a:lnSpc>
                <a:spcPct val="150000"/>
              </a:lnSpc>
              <a:buClrTx/>
              <a:buSzTx/>
              <a:buFontTx/>
              <a:buNone/>
            </a:pP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Ұрпақты рухани-адамгершілік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рухында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тәрбиелеу үшін қосымша қадамдар жасау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және бұл іске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тәрбие саласын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белсенді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түрде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50000"/>
              </a:lnSpc>
              <a:buClrTx/>
              <a:buSzTx/>
              <a:buFontTx/>
              <a:buNone/>
            </a:pP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тарту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қажеттігіне ерекше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тоқталды.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476672"/>
            <a:ext cx="8208912" cy="5760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ҚОРЫТЫНДЫЛАЙ КЕЛЕ 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Балалар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жасөспірімдерде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мектептік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мінез-құлықтың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негізгі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аспекттерде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іс-әрекеттік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тұлғааралық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қатынастар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құрбы-құрдастары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ата-аналары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педагогтар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арасында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төңірегінде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көрініс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табады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ондықтан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мекемелерінде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жүргізілетін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психологиялық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педагогикалық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жұмыстың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оңтайлы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жүзеге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асырылуы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үшін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жұмыс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жасау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керек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Ұрпағымыздың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жұмсақ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мінезді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мейірімді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байланыс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жасауда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қиындық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тудырмауы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үшін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өмірдің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қатал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сынына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төзбей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қиын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бала»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атанған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бауыр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етіміз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балалардың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тәрбиесіне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жеңнен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жағадан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бас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шығарып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іске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кірісуіміз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қажет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988712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2" name="WordArt 4"/>
          <p:cNvSpPr>
            <a:spLocks noChangeArrowheads="1" noChangeShapeType="1" noTextEdit="1"/>
          </p:cNvSpPr>
          <p:nvPr/>
        </p:nvSpPr>
        <p:spPr bwMode="auto">
          <a:xfrm>
            <a:off x="611188" y="1052513"/>
            <a:ext cx="8064500" cy="453548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/>
          <a:lstStyle/>
          <a:p>
            <a:pPr algn="ctr"/>
            <a:endParaRPr lang="ru-RU" sz="3600" dirty="0" smtClean="0">
              <a:solidFill>
                <a:srgbClr val="ED235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>
              <a:solidFill>
                <a:srgbClr val="ED235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dirty="0" err="1" smtClean="0">
                <a:solidFill>
                  <a:srgbClr val="ED235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Назар</a:t>
            </a:r>
            <a:r>
              <a:rPr lang="ru-RU" sz="3600" dirty="0" smtClean="0">
                <a:solidFill>
                  <a:srgbClr val="ED235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rgbClr val="ED235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қойып тыңдағандарыңызға</a:t>
            </a:r>
            <a:r>
              <a:rPr lang="ru-RU" sz="3600" dirty="0">
                <a:solidFill>
                  <a:srgbClr val="ED235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3600" dirty="0" err="1">
                <a:solidFill>
                  <a:srgbClr val="ED235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рахмет</a:t>
            </a:r>
            <a:r>
              <a:rPr lang="ru-RU" sz="3600" dirty="0">
                <a:solidFill>
                  <a:srgbClr val="ED235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!</a:t>
            </a:r>
          </a:p>
        </p:txBody>
      </p:sp>
      <p:pic>
        <p:nvPicPr>
          <p:cNvPr id="40965" name="Picture 5" descr="сканирование00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4388" y="5749925"/>
            <a:ext cx="183515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6948488" y="3716338"/>
            <a:ext cx="151130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pic>
        <p:nvPicPr>
          <p:cNvPr id="40967" name="Picture 7" descr="019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2413" y="3644900"/>
            <a:ext cx="2179637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-36513" y="-34925"/>
            <a:ext cx="9180513" cy="6892925"/>
            <a:chOff x="0" y="-17"/>
            <a:chExt cx="5783" cy="4342"/>
          </a:xfrm>
        </p:grpSpPr>
        <p:grpSp>
          <p:nvGrpSpPr>
            <p:cNvPr id="3" name="Group 27"/>
            <p:cNvGrpSpPr>
              <a:grpSpLocks/>
            </p:cNvGrpSpPr>
            <p:nvPr/>
          </p:nvGrpSpPr>
          <p:grpSpPr bwMode="auto">
            <a:xfrm>
              <a:off x="0" y="-17"/>
              <a:ext cx="5783" cy="4337"/>
              <a:chOff x="0" y="-17"/>
              <a:chExt cx="5783" cy="4337"/>
            </a:xfrm>
          </p:grpSpPr>
          <p:pic>
            <p:nvPicPr>
              <p:cNvPr id="40971" name="Picture 28" descr="пгшлпгш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 rot="5400000">
                <a:off x="-2109" y="2138"/>
                <a:ext cx="4291" cy="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0972" name="Picture 29" descr="пгшлпгш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22" y="-17"/>
                <a:ext cx="5760" cy="10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0973" name="Picture 30" descr="пгшлпгш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 rot="5400000">
                <a:off x="3601" y="2138"/>
                <a:ext cx="4291" cy="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40970" name="Picture 31" descr="пгшлпгш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4225"/>
              <a:ext cx="5760" cy="1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="" xmlns:p14="http://schemas.microsoft.com/office/powerpoint/2010/main" val="35441422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2542</TotalTime>
  <Words>832</Words>
  <Application>Microsoft Office PowerPoint</Application>
  <PresentationFormat>Экран (4:3)</PresentationFormat>
  <Paragraphs>275</Paragraphs>
  <Slides>33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5" baseType="lpstr">
      <vt:lpstr>Тема Office</vt:lpstr>
      <vt:lpstr>Диаграмма</vt:lpstr>
      <vt:lpstr>Слайд 1</vt:lpstr>
      <vt:lpstr>Слайд 2</vt:lpstr>
      <vt:lpstr>Әдістемелік тақырыбым:  Білім берудің мазмұнын жаңғырту жағдайында әлеуметтік педагогикалық қызметті жүргізу барысында қиын балалармен жұмыс жүргізу.</vt:lpstr>
      <vt:lpstr>Слайд 4</vt:lpstr>
      <vt:lpstr>Слайд 5</vt:lpstr>
      <vt:lpstr>Слайд 6</vt:lpstr>
      <vt:lpstr>Қиын балалар дегеніміз кімдер?</vt:lpstr>
      <vt:lpstr>Слайд 8</vt:lpstr>
      <vt:lpstr>Слайд 9</vt:lpstr>
      <vt:lpstr>Слайд 10</vt:lpstr>
      <vt:lpstr>Слайд 11</vt:lpstr>
      <vt:lpstr>Слайд 12</vt:lpstr>
      <vt:lpstr>Қиын жасөспірімдермен әлеуметтік педагогикалық жұмысты жаңғырту мәселесі. </vt:lpstr>
      <vt:lpstr>Слайд 14</vt:lpstr>
      <vt:lpstr>Слайд 15</vt:lpstr>
      <vt:lpstr>Қиындық туғызатын оқушылармен жүргізетін әңгіме - интервью.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Ата-аналармен жұмыс.</vt:lpstr>
      <vt:lpstr>Баланың қылығына қоршаған ортаның әсері бар ма?</vt:lpstr>
      <vt:lpstr>Бала тәрбиелеудегі ең маңызды мәселе. </vt:lpstr>
      <vt:lpstr>Бала тәрбиелеудегі қиындық туғызатын жағдай</vt:lpstr>
      <vt:lpstr>Слайд 28</vt:lpstr>
      <vt:lpstr>Слайд 29</vt:lpstr>
      <vt:lpstr>Слайд 30</vt:lpstr>
      <vt:lpstr>Слайд 31</vt:lpstr>
      <vt:lpstr>Слайд 32</vt:lpstr>
      <vt:lpstr>Слайд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Білім берудің мазмұнын жаңарту жағдайында әлеуметтік-психологиялық қызметті жүргізу барысында қиын балалармен жұмыс</dc:title>
  <dc:creator>Администратор</dc:creator>
  <cp:lastModifiedBy>USER</cp:lastModifiedBy>
  <cp:revision>18</cp:revision>
  <dcterms:created xsi:type="dcterms:W3CDTF">2018-02-28T04:56:32Z</dcterms:created>
  <dcterms:modified xsi:type="dcterms:W3CDTF">2018-04-13T12:16:45Z</dcterms:modified>
</cp:coreProperties>
</file>