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mp4" ContentType="audi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6" r:id="rId3"/>
    <p:sldId id="257" r:id="rId4"/>
    <p:sldId id="272" r:id="rId5"/>
    <p:sldId id="270" r:id="rId6"/>
    <p:sldId id="268" r:id="rId7"/>
    <p:sldId id="265" r:id="rId8"/>
    <p:sldId id="271" r:id="rId9"/>
    <p:sldId id="264" r:id="rId10"/>
    <p:sldId id="263" r:id="rId11"/>
    <p:sldId id="258" r:id="rId12"/>
    <p:sldId id="262" r:id="rId13"/>
    <p:sldId id="261" r:id="rId14"/>
    <p:sldId id="273" r:id="rId15"/>
    <p:sldId id="275" r:id="rId16"/>
    <p:sldId id="274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-62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5A21A25-EC9F-417C-B591-DBDCD57E7F16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5A411DE-2B9C-4B2C-BD35-41C13D0FD5F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2.mp4"/><Relationship Id="rId7" Type="http://schemas.openxmlformats.org/officeDocument/2006/relationships/image" Target="../media/image3.png"/><Relationship Id="rId2" Type="http://schemas.openxmlformats.org/officeDocument/2006/relationships/audi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p4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827314"/>
            <a:ext cx="10363200" cy="1382486"/>
          </a:xfrm>
        </p:spPr>
        <p:txBody>
          <a:bodyPr>
            <a:normAutofit/>
          </a:bodyPr>
          <a:lstStyle/>
          <a:p>
            <a:r>
              <a:rPr lang="kk-KZ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Сабақтың тақырыбы: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2405743"/>
            <a:ext cx="8534400" cy="2623458"/>
          </a:xfrm>
        </p:spPr>
        <p:txBody>
          <a:bodyPr>
            <a:normAutofit/>
          </a:bodyPr>
          <a:lstStyle/>
          <a:p>
            <a:r>
              <a:rPr lang="kk-KZ" sz="4400" dirty="0">
                <a:solidFill>
                  <a:srgbClr val="002060"/>
                </a:solidFill>
                <a:latin typeface="Times New Roman"/>
                <a:ea typeface="Calibri"/>
              </a:rPr>
              <a:t>Ұлттық ойын туралы не білемін?  Вв дыбысы және әрпі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74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88621"/>
            <a:ext cx="9144000" cy="1440179"/>
          </a:xfrm>
        </p:spPr>
        <p:txBody>
          <a:bodyPr>
            <a:noAutofit/>
          </a:bodyPr>
          <a:lstStyle/>
          <a:p>
            <a:r>
              <a:rPr lang="kk-KZ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Бүгінгі қонағымыз:</a:t>
            </a:r>
            <a:endParaRPr lang="ru-RU" sz="7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863090"/>
            <a:ext cx="12192000" cy="499491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570" y="1874521"/>
            <a:ext cx="4789170" cy="4103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70" y="1874520"/>
            <a:ext cx="4560570" cy="4320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WhatsApp Audio 2017-02-21 at 15.57.31.mp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53600" y="6020889"/>
            <a:ext cx="478971" cy="478971"/>
          </a:xfrm>
          <a:prstGeom prst="rect">
            <a:avLst/>
          </a:prstGeom>
        </p:spPr>
      </p:pic>
      <p:pic>
        <p:nvPicPr>
          <p:cNvPr id="5" name="WhatsApp Audio 2017-02-21 at 15.57.31 (1).mp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17270" y="5890260"/>
            <a:ext cx="392429" cy="39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527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3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439"/>
            <a:ext cx="12104370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man_azy_-_Balbyrauyn_arshy_a_Ahmedyarov_Dombyr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599" y="6063341"/>
            <a:ext cx="446315" cy="44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17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0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4400" b="1" dirty="0" smtClean="0">
                <a:latin typeface="Times New Roman" pitchFamily="18" charset="0"/>
                <a:cs typeface="Times New Roman" pitchFamily="18" charset="0"/>
              </a:rPr>
              <a:t>  Қосылса 13 арасы</a:t>
            </a:r>
          </a:p>
          <a:p>
            <a:pPr marL="0" indent="0" algn="ctr">
              <a:buNone/>
            </a:pPr>
            <a:r>
              <a:rPr lang="kk-KZ" sz="4400" b="1" dirty="0" smtClean="0">
                <a:latin typeface="Times New Roman" pitchFamily="18" charset="0"/>
                <a:cs typeface="Times New Roman" pitchFamily="18" charset="0"/>
              </a:rPr>
              <a:t>  Қандай әріп қарашы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819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16" y="2160270"/>
            <a:ext cx="5868194" cy="4697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6000" b="1" dirty="0" smtClean="0">
                <a:latin typeface="Times New Roman" pitchFamily="18" charset="0"/>
                <a:cs typeface="Times New Roman" pitchFamily="18" charset="0"/>
              </a:rPr>
              <a:t>Қандай дыбыс?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129" y="393857"/>
            <a:ext cx="1650047" cy="1286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9411" y="274320"/>
            <a:ext cx="1712754" cy="1405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301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Похожее изображение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37" y="1690688"/>
            <a:ext cx="5694218" cy="505647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237" y="365125"/>
            <a:ext cx="11090563" cy="1325563"/>
          </a:xfrm>
        </p:spPr>
        <p:txBody>
          <a:bodyPr>
            <a:noAutofit/>
          </a:bodyPr>
          <a:lstStyle/>
          <a:p>
            <a:r>
              <a:rPr lang="kk-KZ" sz="6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kk-KZ" sz="6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өкпар тарту             аударыспақ</a:t>
            </a:r>
            <a:endParaRPr lang="ru-RU"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Похожее изображение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455" y="1690688"/>
            <a:ext cx="5943600" cy="50564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6935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365125"/>
            <a:ext cx="11367654" cy="582785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2456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" y="274320"/>
            <a:ext cx="11921490" cy="6423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33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Картинки по запросу велосипед картинки урал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72" y="2369127"/>
            <a:ext cx="3600337" cy="346147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4693"/>
          </a:xfrm>
        </p:spPr>
        <p:txBody>
          <a:bodyPr>
            <a:normAutofit fontScale="90000"/>
          </a:bodyPr>
          <a:lstStyle/>
          <a:p>
            <a:r>
              <a:rPr lang="ru-RU" sz="67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көліктер</a:t>
            </a:r>
            <a:endParaRPr lang="ru-RU" sz="67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Картинки по запросу трамвай картинки для детей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436" y="2175164"/>
            <a:ext cx="3654136" cy="3655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Картинки по запросу автобус картинки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900" y="2175164"/>
            <a:ext cx="4076700" cy="3655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7640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Картинки по запросу трамвай картинки для детей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" y="217170"/>
            <a:ext cx="11670030" cy="627507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0221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Похожее изображение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" y="1825625"/>
            <a:ext cx="11212830" cy="43513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троллейбус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183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Картинки по запросу волейбол картинки скачать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828800"/>
            <a:ext cx="11567160" cy="493776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волейбол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81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Картинки по запросу велосипед картинки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67" y="2241261"/>
            <a:ext cx="6005610" cy="43513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kk-KZ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өліктер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Картинки по запросу троллейбус картинк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792" y="2382982"/>
            <a:ext cx="5065136" cy="42096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3319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62757" y="1763486"/>
            <a:ext cx="9877777" cy="436267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Серг</a:t>
            </a:r>
            <a:r>
              <a:rPr lang="kk-KZ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іту сәті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476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>
                <a:latin typeface="Times New Roman"/>
                <a:ea typeface="Calibri"/>
              </a:rPr>
              <a:t>«Кел, әдемі жазайық»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1" y="2220686"/>
            <a:ext cx="11136086" cy="4484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98699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k-KZ" dirty="0">
                <a:latin typeface="Times New Roman"/>
                <a:ea typeface="Calibri"/>
              </a:rPr>
              <a:t>«Еркін микрофон»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 рахмет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Картинки по запросу микрофон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046513"/>
            <a:ext cx="5562600" cy="40821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6785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204</TotalTime>
  <Words>50</Words>
  <Application>Microsoft Office PowerPoint</Application>
  <PresentationFormat>Произвольный</PresentationFormat>
  <Paragraphs>15</Paragraphs>
  <Slides>16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Волна</vt:lpstr>
      <vt:lpstr>Сабақтың тақырыбы:</vt:lpstr>
      <vt:lpstr>Бүгінгі қонағымыз:</vt:lpstr>
      <vt:lpstr>Презентация PowerPoint</vt:lpstr>
      <vt:lpstr>Презентация PowerPoint</vt:lpstr>
      <vt:lpstr>Қандай дыбыс?</vt:lpstr>
      <vt:lpstr>көкпар тарту             аударыспақ</vt:lpstr>
      <vt:lpstr>Презентация PowerPoint</vt:lpstr>
      <vt:lpstr>Презентация PowerPoint</vt:lpstr>
      <vt:lpstr>көліктер</vt:lpstr>
      <vt:lpstr>Презентация PowerPoint</vt:lpstr>
      <vt:lpstr>троллейбус</vt:lpstr>
      <vt:lpstr>волейбол</vt:lpstr>
      <vt:lpstr>көліктер</vt:lpstr>
      <vt:lpstr>Сергіту сәті</vt:lpstr>
      <vt:lpstr>«Кел, әдемі жазайық» </vt:lpstr>
      <vt:lpstr>Назарларыңызға рахмет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Cab8</cp:lastModifiedBy>
  <cp:revision>21</cp:revision>
  <dcterms:created xsi:type="dcterms:W3CDTF">2009-01-01T16:36:34Z</dcterms:created>
  <dcterms:modified xsi:type="dcterms:W3CDTF">2017-02-22T03:39:13Z</dcterms:modified>
</cp:coreProperties>
</file>