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4" r:id="rId3"/>
    <p:sldId id="272" r:id="rId4"/>
    <p:sldId id="268" r:id="rId5"/>
    <p:sldId id="274" r:id="rId6"/>
    <p:sldId id="280" r:id="rId7"/>
    <p:sldId id="281" r:id="rId8"/>
    <p:sldId id="284" r:id="rId9"/>
    <p:sldId id="285" r:id="rId10"/>
    <p:sldId id="282" r:id="rId11"/>
    <p:sldId id="289" r:id="rId12"/>
    <p:sldId id="287" r:id="rId13"/>
    <p:sldId id="288" r:id="rId14"/>
    <p:sldId id="290" r:id="rId15"/>
    <p:sldId id="291" r:id="rId16"/>
    <p:sldId id="292" r:id="rId17"/>
    <p:sldId id="293" r:id="rId18"/>
    <p:sldId id="294" r:id="rId19"/>
    <p:sldId id="26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61375" y="463640"/>
            <a:ext cx="9994005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k-KZ" sz="96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9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Қош келдіңіздер!</a:t>
            </a:r>
            <a:endParaRPr lang="ru-RU" sz="96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82049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21"/>
            <a:ext cx="1219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78795" y="618185"/>
            <a:ext cx="1041900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ақырыбы: 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44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2016-2017 </a:t>
            </a:r>
            <a:r>
              <a:rPr lang="ru-RU" sz="44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ыл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қортындысы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</a:p>
          <a:p>
            <a:pPr algn="ctr"/>
            <a:endParaRPr lang="ru-RU" sz="4400" b="1" dirty="0" smtClean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Оқушы 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саны - 24</a:t>
            </a:r>
          </a:p>
          <a:p>
            <a:pPr algn="ctr"/>
            <a:r>
              <a:rPr lang="ru-RU" sz="44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Ұлы  </a:t>
            </a:r>
            <a:r>
              <a:rPr lang="ru-RU" sz="44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- 14 </a:t>
            </a:r>
          </a:p>
          <a:p>
            <a:pPr algn="ctr"/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Қызы 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- 10</a:t>
            </a:r>
            <a:r>
              <a:rPr lang="ru-RU" sz="4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4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06743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solidFill>
                  <a:schemeClr val="accent2">
                    <a:lumMod val="75000"/>
                  </a:schemeClr>
                </a:solidFill>
              </a:rPr>
              <a:t>Біздін үздіктер - 11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50773" y="1286275"/>
            <a:ext cx="647807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Асылбек   Ділназ</a:t>
            </a:r>
          </a:p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Жанатай Жәңгір</a:t>
            </a:r>
          </a:p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Жақаева Медина</a:t>
            </a:r>
          </a:p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Женисбекова Акнур</a:t>
            </a:r>
          </a:p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Сарсенбаева Адина</a:t>
            </a:r>
          </a:p>
          <a:p>
            <a:r>
              <a:rPr lang="kk-K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Сейсенханов Санжар</a:t>
            </a:r>
          </a:p>
          <a:p>
            <a:endParaRPr lang="kk-KZ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901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1998922" y="872360"/>
            <a:ext cx="70609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5400" dirty="0" smtClean="0">
                <a:latin typeface="Times New Roman" pitchFamily="18" charset="0"/>
                <a:cs typeface="Times New Roman" pitchFamily="18" charset="0"/>
              </a:rPr>
              <a:t>Саятов Султан</a:t>
            </a:r>
          </a:p>
          <a:p>
            <a:r>
              <a:rPr lang="kk-KZ" sz="5400" dirty="0" smtClean="0">
                <a:latin typeface="Times New Roman" pitchFamily="18" charset="0"/>
                <a:cs typeface="Times New Roman" pitchFamily="18" charset="0"/>
              </a:rPr>
              <a:t>Бекболатова Зере</a:t>
            </a:r>
          </a:p>
          <a:p>
            <a:r>
              <a:rPr lang="kk-KZ" sz="5400" u="sng" dirty="0" smtClean="0">
                <a:latin typeface="Times New Roman" pitchFamily="18" charset="0"/>
                <a:cs typeface="Times New Roman" pitchFamily="18" charset="0"/>
              </a:rPr>
              <a:t>Галиаскар Сарима</a:t>
            </a:r>
          </a:p>
          <a:p>
            <a:r>
              <a:rPr lang="kk-KZ" sz="5400" u="sng" dirty="0" smtClean="0">
                <a:latin typeface="Times New Roman" pitchFamily="18" charset="0"/>
                <a:cs typeface="Times New Roman" pitchFamily="18" charset="0"/>
              </a:rPr>
              <a:t>Ермеков Акбар</a:t>
            </a:r>
          </a:p>
          <a:p>
            <a:r>
              <a:rPr lang="kk-KZ" sz="5400" u="sng" dirty="0" smtClean="0">
                <a:latin typeface="Times New Roman" pitchFamily="18" charset="0"/>
                <a:cs typeface="Times New Roman" pitchFamily="18" charset="0"/>
              </a:rPr>
              <a:t>Файзулла Нұрсултан</a:t>
            </a:r>
            <a:endParaRPr lang="ru-RU" sz="5400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905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61545" y="1492469"/>
            <a:ext cx="9978989" cy="4633694"/>
          </a:xfrm>
        </p:spPr>
        <p:txBody>
          <a:bodyPr/>
          <a:lstStyle/>
          <a:p>
            <a:r>
              <a:rPr lang="kk-KZ" dirty="0" smtClean="0"/>
              <a:t>Алимханова Айсулу  </a:t>
            </a:r>
            <a:endParaRPr lang="ru-RU" dirty="0" smtClean="0"/>
          </a:p>
          <a:p>
            <a:r>
              <a:rPr lang="ru-RU" dirty="0" err="1" smtClean="0"/>
              <a:t>Бауржан</a:t>
            </a:r>
            <a:r>
              <a:rPr lang="ru-RU" dirty="0" smtClean="0"/>
              <a:t> </a:t>
            </a:r>
            <a:r>
              <a:rPr lang="ru-RU" dirty="0" err="1" smtClean="0"/>
              <a:t>Бексұлтан</a:t>
            </a:r>
            <a:r>
              <a:rPr lang="ru-RU" dirty="0" smtClean="0"/>
              <a:t>	</a:t>
            </a:r>
          </a:p>
          <a:p>
            <a:r>
              <a:rPr lang="kk-KZ" dirty="0" smtClean="0"/>
              <a:t>Баткульдин Ансар</a:t>
            </a:r>
          </a:p>
          <a:p>
            <a:r>
              <a:rPr lang="kk-KZ" dirty="0" smtClean="0"/>
              <a:t>Бахитбеков Ерасыл</a:t>
            </a:r>
          </a:p>
          <a:p>
            <a:r>
              <a:rPr lang="kk-KZ" dirty="0" smtClean="0"/>
              <a:t>Борашев Казыбекби</a:t>
            </a:r>
          </a:p>
          <a:p>
            <a:r>
              <a:rPr lang="kk-KZ" dirty="0" smtClean="0"/>
              <a:t>Жақаева Сания</a:t>
            </a:r>
          </a:p>
          <a:p>
            <a:r>
              <a:rPr lang="kk-KZ" dirty="0" smtClean="0"/>
              <a:t>Медеуова Айым	</a:t>
            </a:r>
          </a:p>
          <a:p>
            <a:r>
              <a:rPr lang="kk-KZ" dirty="0" smtClean="0"/>
              <a:t>Мурсалов Ислам</a:t>
            </a:r>
          </a:p>
          <a:p>
            <a:r>
              <a:rPr lang="kk-KZ" dirty="0" smtClean="0"/>
              <a:t>Смагулов Айтуар</a:t>
            </a:r>
          </a:p>
          <a:p>
            <a:r>
              <a:rPr lang="kk-KZ" dirty="0" smtClean="0"/>
              <a:t>Туспаев Рауан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04845" y="500794"/>
            <a:ext cx="105571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48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Біздің екпінділер - 10</a:t>
            </a:r>
            <a:endParaRPr lang="ru-RU" sz="4800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551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13727"/>
          </a:xfrm>
        </p:spPr>
        <p:txBody>
          <a:bodyPr>
            <a:normAutofit fontScale="90000"/>
          </a:bodyPr>
          <a:lstStyle/>
          <a:p>
            <a:r>
              <a:rPr lang="kk-KZ" sz="2800" smtClean="0">
                <a:latin typeface="Times New Roman" pitchFamily="18" charset="0"/>
                <a:cs typeface="Times New Roman" pitchFamily="18" charset="0"/>
              </a:rPr>
              <a:t>Оқушылардың оқу шапшаңдығы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07646829"/>
              </p:ext>
            </p:extLst>
          </p:nvPr>
        </p:nvGraphicFramePr>
        <p:xfrm>
          <a:off x="1328305" y="1105911"/>
          <a:ext cx="9879012" cy="532606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2450"/>
                <a:gridCol w="4353791"/>
                <a:gridCol w="2503018"/>
                <a:gridCol w="2469753"/>
              </a:tblGrid>
              <a:tr h="409697"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Оқыған сөз мөлшері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Баға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Асылбек Ділназ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Алимханова Айсулу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69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Бауржан Бексултан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Баткульдин Ансар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Бахитбеков Ерасыл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төмен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Бекболатова Зере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Борашев Казбекби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төмен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Галиаскар Сарима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Ермеков Акбар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Сәния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Медина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Жанатай Жәңгір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8358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2900" y="197428"/>
            <a:ext cx="1620982" cy="394854"/>
          </a:xfrm>
        </p:spPr>
        <p:txBody>
          <a:bodyPr>
            <a:normAutofit/>
          </a:bodyPr>
          <a:lstStyle/>
          <a:p>
            <a:r>
              <a:rPr lang="kk-KZ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жалғасы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17677073"/>
              </p:ext>
            </p:extLst>
          </p:nvPr>
        </p:nvGraphicFramePr>
        <p:xfrm>
          <a:off x="1161571" y="512924"/>
          <a:ext cx="9264692" cy="695596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88863"/>
                <a:gridCol w="4143483"/>
                <a:gridCol w="2316173"/>
                <a:gridCol w="2316173"/>
              </a:tblGrid>
              <a:tr h="1460220"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Оқыған сөз мөлшері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Баға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Женисбекова Акнур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Кенжебек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Қайролла Әбілмансұр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Мейрам Бексұлтан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Медеуова Айым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Мурсалов Ислам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Сарсенбаева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Сейсенханов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Санжар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Саятов Султан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837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22.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Смагулов Айтуар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3814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Туспаев Рауан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</a:p>
                    <a:p>
                      <a:pPr algn="ctr"/>
                      <a:endParaRPr lang="kk-K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82213128"/>
              </p:ext>
            </p:extLst>
          </p:nvPr>
        </p:nvGraphicFramePr>
        <p:xfrm>
          <a:off x="1236519" y="6043449"/>
          <a:ext cx="9273826" cy="462455"/>
        </p:xfrm>
        <a:graphic>
          <a:graphicData uri="http://schemas.openxmlformats.org/drawingml/2006/table">
            <a:tbl>
              <a:tblPr/>
              <a:tblGrid>
                <a:gridCol w="9273826"/>
              </a:tblGrid>
              <a:tr h="462455">
                <a:tc>
                  <a:txBody>
                    <a:bodyPr/>
                    <a:lstStyle/>
                    <a:p>
                      <a:pPr algn="l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24.   Файзулла Нұрсултан                                                       121                               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7886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13727"/>
          </a:xfrm>
        </p:spPr>
        <p:txBody>
          <a:bodyPr>
            <a:normAutofit fontScale="90000"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Тоқсандық жазба-бақылау жұмысы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32258360"/>
              </p:ext>
            </p:extLst>
          </p:nvPr>
        </p:nvGraphicFramePr>
        <p:xfrm>
          <a:off x="1328305" y="1105911"/>
          <a:ext cx="9879012" cy="532606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52450"/>
                <a:gridCol w="4353791"/>
                <a:gridCol w="2503018"/>
                <a:gridCol w="2469753"/>
              </a:tblGrid>
              <a:tr h="409697"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бақылау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диктант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Асылбек Ділназ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Алимханова Айсулу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Бауржан Бексултан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Баткульдин Ансар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Бахитбеков Ерасыл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Бекболатова Зере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Борашев Казбекби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Галиаскар Сарима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Ермеков Акбар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Сәния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Медина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Жанатай Жәңгір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5671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71041912"/>
              </p:ext>
            </p:extLst>
          </p:nvPr>
        </p:nvGraphicFramePr>
        <p:xfrm>
          <a:off x="1224396" y="633842"/>
          <a:ext cx="9879012" cy="592282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1277"/>
                <a:gridCol w="4418229"/>
                <a:gridCol w="2469753"/>
                <a:gridCol w="2469753"/>
              </a:tblGrid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аты-жөні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бақылау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диктант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Женисбекова Акнур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Кенжебек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Қайролла Әбілмансұр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Мейрам Бексұлтан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Медеуова Айым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Мурсалов Ислам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Сарсенбаева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Сейсенханов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Санжар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Саятов Султан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22.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Сайран Мансур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Смагулов Айтуар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Туспаев Рауан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25.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Файзулла Нұрсултан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075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prstTxWarp prst="textTriangleInverted">
              <a:avLst/>
            </a:prstTxWarp>
          </a:bodyPr>
          <a:lstStyle/>
          <a:p>
            <a:r>
              <a:rPr lang="kk-KZ" dirty="0" smtClean="0">
                <a:solidFill>
                  <a:schemeClr val="accent6">
                    <a:lumMod val="50000"/>
                  </a:schemeClr>
                </a:solidFill>
              </a:rPr>
              <a:t>Арайсауықтыру Лагері 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k-KZ" sz="6000" dirty="0" smtClean="0">
                <a:latin typeface="Times New Roman" pitchFamily="18" charset="0"/>
                <a:cs typeface="Times New Roman" pitchFamily="18" charset="0"/>
              </a:rPr>
              <a:t>1.  1 маусым – 16 маусым</a:t>
            </a:r>
          </a:p>
          <a:p>
            <a:r>
              <a:rPr lang="kk-KZ" sz="6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.  19 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маусым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– 30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маусым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3.  1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kk-KZ" sz="6000" dirty="0" smtClean="0">
                <a:latin typeface="Times New Roman" pitchFamily="18" charset="0"/>
                <a:cs typeface="Times New Roman" pitchFamily="18" charset="0"/>
              </a:rPr>
              <a:t>ілде – 15 шілде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696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788276"/>
            <a:ext cx="10363200" cy="1387365"/>
          </a:xfrm>
        </p:spPr>
        <p:txBody>
          <a:bodyPr>
            <a:normAutofit/>
          </a:bodyPr>
          <a:lstStyle/>
          <a:p>
            <a:r>
              <a:rPr lang="kk-KZ" sz="8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Жазғы оқу</a:t>
            </a:r>
            <a:endParaRPr lang="ru-RU" sz="8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6552" y="2452415"/>
            <a:ext cx="8534400" cy="14732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kk-KZ" sz="7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16 шілде – 30шілде</a:t>
            </a:r>
            <a:endParaRPr lang="ru-RU" sz="7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2 Б\TBww1UyYD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190500"/>
            <a:ext cx="4819650" cy="5410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2 Б\Смагулов Айтуар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90500"/>
            <a:ext cx="6494461" cy="541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2 Б\Смагулов Айтуар.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1" y="3795712"/>
            <a:ext cx="2412999" cy="29670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9573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340"/>
            <a:ext cx="5864087" cy="570219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64087" y="495301"/>
            <a:ext cx="60429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Алматы қаласында өткен Республикалық ментальды арифметика олимпиадасынан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 дәрежелі дипломмен марапатталған Сейсенханов Санжар. (суретте).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4087" y="3756991"/>
            <a:ext cx="58640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стана </a:t>
            </a: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қаласында өткен Республикалық ментальды арифметика олимпиадасынан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 дәрежелі дипломмен марапатталған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Туспаев Рауан.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26262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62757" y="441434"/>
            <a:ext cx="9877777" cy="5684729"/>
          </a:xfrm>
        </p:spPr>
        <p:txBody>
          <a:bodyPr>
            <a:noAutofit/>
          </a:bodyPr>
          <a:lstStyle/>
          <a:p>
            <a:pPr algn="ctr"/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Жыл сыныбы-2016   </a:t>
            </a:r>
            <a:r>
              <a:rPr lang="kk-K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ІІІ-тоқсан  ақпан,наурыз  ,сәуір </a:t>
            </a:r>
            <a:r>
              <a:rPr lang="kk-K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айы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Мектепішілік іс-шараларға қатысуы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«100 кітап жобасы» сайысында І –орын алғаны үшін Файзулла Нурсұлтан Бекболатова Зере марапатталды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«Менің мектебім» атты көрмеде ІІІ-орын алғаны үшін Сарсенбаева Адина грамота алды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Қалалық іс-шараларға </a:t>
            </a:r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қатысуы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Наурыз айында.Грамота «Жас зерттеушілер»зерттеу жобада қалалық кокурстың финалдық кезеңіне өткені үшін.Сарсенбаева Адина марапатталды.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Бахитбеков Ерасыл Диплом І қалалық  ғылыми-тәжірибелік конференция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Туспаев Рауан ІІ – диплом қалалық ғылыми-тәжірибелік   конференция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Женисбекова Акнур  Диплом қалалық ғылыми –тәжірибелік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конференция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H="1" flipV="1">
            <a:off x="563881" y="292609"/>
            <a:ext cx="45719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62757" y="578069"/>
            <a:ext cx="9877777" cy="5548094"/>
          </a:xfrm>
        </p:spPr>
        <p:txBody>
          <a:bodyPr>
            <a:normAutofit fontScale="70000" lnSpcReduction="20000"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Cәуір айында: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«Бәйшешек» V Республикалық фестиваль байқауында ІІ-орын алған Галиаскар Сарима Мадақтама алды.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«Жас музыкант» Жакаева МединаСертификат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«Жас музыкант» Сайран Мансур сертификат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Облыстық іс-шараларға қатысуы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Грамота 2-орын Дзюдодан Облыстық Ашық біріншілік 1-мамыр Бірлік пен Татулық күнін өткен 2007-2008 жылғы жасөспірімдер арасында 38 кг салмақ дәрежесі бойынша Жанатай Жәңгір марапатталды.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«Сарыарқа дарыны» аймақтық ғылыми-практикалық орталығы облыстық «Зияткер» марафонына қатысушылар: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1.Женисбекова Акнур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2. Алимханова Айсулу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3. Сейсенханов Санжар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4. Смагулов Айтуар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5. Жақаева Сәния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6. Галиаскар Сарима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7.Асылбек Дильназ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8.Бахитбеков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Ерасыл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10. Бекболатова Зере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11.Ермеков Акбар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12.Медеуова Айым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13.Файзулла Нурсұлтан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14.Кенжебек Адина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9953297" y="-155659"/>
            <a:ext cx="10972800" cy="125272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9.Сайран Мансур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10. Бекболатова Зере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11.Ермеков Акбар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12.Медеуова Айым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13.Файзулла Нурсұлтан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14.Кенжебек Адина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62757" y="620110"/>
            <a:ext cx="9877777" cy="5506053"/>
          </a:xfrm>
        </p:spPr>
        <p:txBody>
          <a:bodyPr>
            <a:normAutofit fontScale="25000" lnSpcReduction="20000"/>
          </a:bodyPr>
          <a:lstStyle/>
          <a:p>
            <a:r>
              <a:rPr lang="kk-KZ" sz="8000" dirty="0" smtClean="0">
                <a:latin typeface="Times New Roman" pitchFamily="18" charset="0"/>
                <a:cs typeface="Times New Roman" pitchFamily="18" charset="0"/>
              </a:rPr>
              <a:t>Грамота 2-орын Дзюдодан Облыстық Ашық біріншілік 1-мамыр Бірлік пен Татулық күнін өткен 2007-2008 жылғы жасөспірімдер арасында 38 кг салмақ дәрежесі бойынша Жанатай Жәңгір марапатталды</a:t>
            </a:r>
            <a:r>
              <a:rPr lang="kk-KZ" sz="8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kk-KZ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kk-KZ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8000" i="1" dirty="0" smtClean="0">
                <a:latin typeface="Times New Roman" pitchFamily="18" charset="0"/>
                <a:cs typeface="Times New Roman" pitchFamily="18" charset="0"/>
              </a:rPr>
              <a:t>Республикалық, халықаралы іс-шараларға қатысуы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Халықаралық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Наурыз айында: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Республикалық байқау «Талант-2017»Гран –При Жакаева Медина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Дзюдо ІІ орын Жанатай Жәңгір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Каратэ  ІІ орын 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Мурсалов </a:t>
            </a:r>
            <a:r>
              <a:rPr lang="kk-KZ" sz="9600" dirty="0" smtClean="0">
                <a:latin typeface="Times New Roman" pitchFamily="18" charset="0"/>
                <a:cs typeface="Times New Roman" pitchFamily="18" charset="0"/>
              </a:rPr>
              <a:t>Ислам</a:t>
            </a:r>
          </a:p>
          <a:p>
            <a:endParaRPr lang="kk-KZ" sz="9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9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9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62757" y="199697"/>
            <a:ext cx="9877777" cy="592646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kk-KZ" sz="60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Халықаралық</a:t>
            </a:r>
            <a:endParaRPr lang="ru-RU" sz="60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ІІ-орын  таэквондодан Смагулов Айтуар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Петропавл қаласында </a:t>
            </a:r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өткен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Сертификат «Мега ментальная арифметика» Туспаев Рауан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ХІІІ Халықаралық  интернет олимпиада 18 оқушы қатысты: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1.Ермеков математика  64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2.Файзулла  математика 65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Асылбек  математика 100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4.Женисбекова математика 97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5.Жақаева  математика  100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6.Сейсенханов математика  90 қпай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 Сайран екі пән ағылшын матем, ағылшын 100ұпай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8.Бахитбеков  математика 67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9..Баткульдин математика100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10..Жақаева ағылшын 100ұпай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11.Туспаев  математика 50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12.Борашев  математика 100ұпай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13.Медеуова математика 65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14.Саятов   математикаи 100ұпай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15.Смагулов  Математика  65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16.Бауржан математика 60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17.Мурсалов математика  83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18.Галиаскар  математика 55 ұпай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«Білгір»  шығармашылық зияткерлік байқау 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Саятов Султан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Мурсалов Ислам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Сайран Мансур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Сейсенханов Санжар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Наурыз айында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Халықаралық  сертификат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Жанатай Жәңгір  Ментальды арифметика курсының І  деңгейін аяқтағаны үшін берілді.</a:t>
            </a:r>
            <a:endParaRPr lang="ru-RU" sz="48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62757" y="462455"/>
            <a:ext cx="9877777" cy="5663708"/>
          </a:xfrm>
        </p:spPr>
        <p:txBody>
          <a:bodyPr>
            <a:normAutofit lnSpcReduction="10000"/>
          </a:bodyPr>
          <a:lstStyle/>
          <a:p>
            <a:pPr algn="ctr"/>
            <a:r>
              <a:rPr lang="kk-KZ" dirty="0" smtClean="0"/>
              <a:t> </a:t>
            </a:r>
            <a:r>
              <a:rPr lang="kk-KZ" b="1" dirty="0" smtClean="0">
                <a:solidFill>
                  <a:srgbClr val="FFFF00"/>
                </a:solidFill>
              </a:rPr>
              <a:t>Жыл сыныбы-2017   </a:t>
            </a:r>
            <a:r>
              <a:rPr lang="kk-KZ" dirty="0" smtClean="0">
                <a:solidFill>
                  <a:srgbClr val="FFFF00"/>
                </a:solidFill>
              </a:rPr>
              <a:t>І</a:t>
            </a:r>
            <a:r>
              <a:rPr lang="en-US" dirty="0" smtClean="0">
                <a:solidFill>
                  <a:srgbClr val="FFFF00"/>
                </a:solidFill>
                <a:latin typeface="Bodoni MT Black" pitchFamily="18" charset="0"/>
              </a:rPr>
              <a:t>V</a:t>
            </a:r>
            <a:r>
              <a:rPr lang="kk-KZ" dirty="0" smtClean="0">
                <a:solidFill>
                  <a:srgbClr val="FFFF00"/>
                </a:solidFill>
              </a:rPr>
              <a:t>-тоқсан  Cәуір  </a:t>
            </a:r>
            <a:r>
              <a:rPr lang="kk-KZ" dirty="0" smtClean="0">
                <a:solidFill>
                  <a:srgbClr val="FFFF00"/>
                </a:solidFill>
              </a:rPr>
              <a:t>айы</a:t>
            </a:r>
          </a:p>
          <a:p>
            <a:r>
              <a:rPr lang="kk-KZ" dirty="0" smtClean="0"/>
              <a:t>Сәуір айында: Республикалық  Білімге жол атты «Асыл бала» интеллектуальдық марафоны І-орын  алған Бекболатова Зере марапатталды</a:t>
            </a:r>
            <a:endParaRPr lang="ru-RU" dirty="0" smtClean="0"/>
          </a:p>
          <a:p>
            <a:r>
              <a:rPr lang="kk-KZ" dirty="0" smtClean="0"/>
              <a:t> </a:t>
            </a:r>
            <a:endParaRPr lang="ru-RU" dirty="0" smtClean="0"/>
          </a:p>
          <a:p>
            <a:r>
              <a:rPr lang="kk-KZ" dirty="0" smtClean="0"/>
              <a:t>Грамота 2-орын Дзюдодан Облыстық Ашық біріншілік 1-мамыр Бірлік пен Татулық күнін өткен 2007-2008 жылғы жасөспірімдер арасында 38 кг салмақ дәрежесі бойынша Жанатай Жәңгір марапатталды.</a:t>
            </a:r>
            <a:endParaRPr lang="ru-RU" dirty="0" smtClean="0"/>
          </a:p>
          <a:p>
            <a:r>
              <a:rPr lang="kk-KZ" dirty="0" smtClean="0"/>
              <a:t> </a:t>
            </a:r>
            <a:endParaRPr lang="ru-RU" dirty="0" smtClean="0"/>
          </a:p>
          <a:p>
            <a:r>
              <a:rPr lang="kk-KZ" dirty="0" smtClean="0"/>
              <a:t>Cәуір айында:</a:t>
            </a:r>
            <a:endParaRPr lang="ru-RU" dirty="0" smtClean="0"/>
          </a:p>
          <a:p>
            <a:r>
              <a:rPr lang="kk-KZ" dirty="0" smtClean="0"/>
              <a:t>«Бәйшешек» V Республикалық фестиваль байқауында ІІ-орын алғанГалиаскар Сарима Мадақтама алды.</a:t>
            </a:r>
            <a:endParaRPr lang="ru-RU" dirty="0" smtClean="0"/>
          </a:p>
          <a:p>
            <a:r>
              <a:rPr lang="kk-KZ" dirty="0" smtClean="0"/>
              <a:t>Сәуір айында: Халықаралық Евразиялық конкурс биден Медеуова Айым І-дәрежелі Диплом 22сәуір 2017 ж.</a:t>
            </a:r>
            <a:endParaRPr lang="ru-RU" dirty="0" smtClean="0"/>
          </a:p>
          <a:p>
            <a:r>
              <a:rPr lang="kk-KZ" dirty="0" smtClean="0"/>
              <a:t> </a:t>
            </a:r>
            <a:endParaRPr lang="ru-RU" dirty="0" smtClean="0"/>
          </a:p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581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94704" y="1880315"/>
            <a:ext cx="92985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 рахмет!</a:t>
            </a:r>
            <a:endParaRPr lang="ru-RU" sz="1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803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445</TotalTime>
  <Words>680</Words>
  <Application>Microsoft Office PowerPoint</Application>
  <PresentationFormat>Произвольный</PresentationFormat>
  <Paragraphs>327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Волна</vt:lpstr>
      <vt:lpstr>Слайд 1</vt:lpstr>
      <vt:lpstr>Слайд 2</vt:lpstr>
      <vt:lpstr>Біздін үздіктер - 11</vt:lpstr>
      <vt:lpstr>Слайд 4</vt:lpstr>
      <vt:lpstr>Слайд 5</vt:lpstr>
      <vt:lpstr>Оқушылардың оқу шапшаңдығы</vt:lpstr>
      <vt:lpstr>жалғасы</vt:lpstr>
      <vt:lpstr>Тоқсандық жазба-бақылау жұмысы</vt:lpstr>
      <vt:lpstr>Слайд 9</vt:lpstr>
      <vt:lpstr>Арайсауықтыру Лагері </vt:lpstr>
      <vt:lpstr>Жазғы оқу</vt:lpstr>
      <vt:lpstr>Слайд 12</vt:lpstr>
      <vt:lpstr>Слайд 13</vt:lpstr>
      <vt:lpstr>Слайд 14</vt:lpstr>
      <vt:lpstr> 9.Сайран Мансур 10. Бекболатова Зере 11.Ермеков Акбар 12.Медеуова Айым 13.Файзулла Нурсұлтан 14.Кенжебек Адина                      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Леново-ПК</dc:creator>
  <cp:lastModifiedBy>God</cp:lastModifiedBy>
  <cp:revision>49</cp:revision>
  <dcterms:created xsi:type="dcterms:W3CDTF">2016-09-21T11:28:37Z</dcterms:created>
  <dcterms:modified xsi:type="dcterms:W3CDTF">2017-05-22T07:51:01Z</dcterms:modified>
</cp:coreProperties>
</file>