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7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 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748" y="0"/>
            <a:ext cx="869850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567" y="0"/>
            <a:ext cx="889686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675" y="0"/>
            <a:ext cx="861464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667" y="0"/>
            <a:ext cx="868866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17" y="0"/>
            <a:ext cx="871136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321" y="0"/>
            <a:ext cx="879935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 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941" y="0"/>
            <a:ext cx="860611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088" y="0"/>
            <a:ext cx="876782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659" y="0"/>
            <a:ext cx="878868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276" y="0"/>
            <a:ext cx="893344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88" y="0"/>
            <a:ext cx="908462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5485"/>
            <a:ext cx="9144000" cy="674702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412"/>
            <a:ext cx="9144000" cy="68131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 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53" y="0"/>
            <a:ext cx="890649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5" y="0"/>
            <a:ext cx="913674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7461"/>
            <a:ext cx="9144000" cy="664307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493" y="0"/>
            <a:ext cx="868101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683" y="0"/>
            <a:ext cx="885463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58" y="0"/>
            <a:ext cx="902368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566" y="0"/>
            <a:ext cx="900886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34" y="0"/>
            <a:ext cx="904973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219" y="0"/>
            <a:ext cx="884756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972" y="0"/>
            <a:ext cx="852005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 0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910" y="0"/>
            <a:ext cx="8692179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</cp:revision>
  <dcterms:created xsi:type="dcterms:W3CDTF">2020-05-29T07:09:04Z</dcterms:created>
  <dcterms:modified xsi:type="dcterms:W3CDTF">2020-05-29T07:14:29Z</dcterms:modified>
</cp:coreProperties>
</file>