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7" r:id="rId2"/>
    <p:sldId id="258" r:id="rId3"/>
    <p:sldId id="259" r:id="rId4"/>
    <p:sldId id="261" r:id="rId5"/>
    <p:sldId id="263" r:id="rId6"/>
    <p:sldId id="264" r:id="rId7"/>
    <p:sldId id="265" r:id="rId8"/>
    <p:sldId id="268" r:id="rId9"/>
    <p:sldId id="266" r:id="rId10"/>
    <p:sldId id="267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8" r:id="rId19"/>
    <p:sldId id="280" r:id="rId20"/>
    <p:sldId id="283" r:id="rId21"/>
    <p:sldId id="28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4943" autoAdjust="0"/>
    <p:restoredTop sz="94713" autoAdjust="0"/>
  </p:normalViewPr>
  <p:slideViewPr>
    <p:cSldViewPr>
      <p:cViewPr>
        <p:scale>
          <a:sx n="100" d="100"/>
          <a:sy n="100" d="100"/>
        </p:scale>
        <p:origin x="-1944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C85AE-8D93-43FA-9787-915946FFA250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D5AADA-C588-4408-87A1-B5749CB60D5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5AADA-C588-4408-87A1-B5749CB60D57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99DB-913A-47EA-93C9-9C134D7426EC}" type="datetimeFigureOut">
              <a:rPr lang="ru-RU" smtClean="0"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DA8E4-2966-4992-B7D5-C6C9C30B9B3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kk.wikipedia.org/wiki/%D0%9D%D0%B0%D1%80%D1%8B%D2%9B%D1%82%D1%8B%D2%9B_%D1%8D%D0%BA%D0%BE%D0%BD%D0%BE%D0%BC%D0%B8%D0%BA%D0%B0" TargetMode="Externa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k-K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МЕН  АРМАНДАҒАН  АУЫЛ – БОЛАШАҚ  АУЫЛЫ</a:t>
            </a:r>
            <a:endParaRPr lang="ru-RU" dirty="0"/>
          </a:p>
        </p:txBody>
      </p:sp>
      <p:pic>
        <p:nvPicPr>
          <p:cNvPr id="2050" name="Picture 2" descr="C:\Users\айнур\Music\Playlists\Searches\Desktop\нан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йнур\Music\Playlists\Searches\Desktop\ауыл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42852"/>
            <a:ext cx="4857784" cy="33724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075" name="Picture 3" descr="C:\Users\айнур\Music\Playlists\Searches\Desktop\юрт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3571876"/>
            <a:ext cx="4857784" cy="30718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29256" y="428604"/>
            <a:ext cx="3286148" cy="2928958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Ауыл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дәстүрлі қазақ қоғамында ежелден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қалыптасқан қауымдастық.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Қазақ халқындағы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Ауыл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түбі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бірлік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қауым түбі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тірлік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деген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мақал ауылдың 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этникалық, экономикалық және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рухани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маңыздылығын білдіреді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/>
              <a:t> 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85720" y="3857628"/>
            <a:ext cx="3286148" cy="264320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endParaRPr lang="ru-RU" sz="17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7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Көш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алдында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жылқы, қой 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мен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сиыр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көш соңында айдалады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Көш басында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қара шаңырақ артылған атан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түйе, оған іркес-тіркес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басқа түйелерге артылған жүк (уық, кереге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абажа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абдыра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жағылан, сандық 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т.б.) </a:t>
            </a:r>
            <a:r>
              <a:rPr lang="ru-RU"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қаз-қатар жүреді.</a:t>
            </a:r>
            <a:r>
              <a:rPr lang="ru-RU" sz="1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7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Ауыл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көші бірнеше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шақырымға созылды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тек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қауіпті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қиын жолдарда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ғана қауым мүшелері бір-біріне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жақын жүреді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Көш көлігі қызметін түйе, ат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өгіз атқарды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3357586" cy="107157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kk-K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Қабанбай батыр ауылы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айнур\Music\Playlists\Searches\Desktop\кабанбай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214810" y="214290"/>
            <a:ext cx="4578438" cy="6215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Текст 10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43230" cy="506573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Қабанбай Қожағұлұлы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1200" i="1" dirty="0" err="1">
                <a:latin typeface="Times New Roman" pitchFamily="18" charset="0"/>
                <a:cs typeface="Times New Roman" pitchFamily="18" charset="0"/>
              </a:rPr>
              <a:t>Қаракерей Қабанбай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1200" i="1" dirty="0" err="1">
                <a:latin typeface="Times New Roman" pitchFamily="18" charset="0"/>
                <a:cs typeface="Times New Roman" pitchFamily="18" charset="0"/>
              </a:rPr>
              <a:t>Дарабоз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— батыр,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талантты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қолбасшы.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Азан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шақырып қойылған есімі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— </a:t>
            </a:r>
            <a:r>
              <a:rPr lang="ru-RU" sz="1200" i="1" dirty="0" err="1">
                <a:latin typeface="Times New Roman" pitchFamily="18" charset="0"/>
                <a:cs typeface="Times New Roman" pitchFamily="18" charset="0"/>
              </a:rPr>
              <a:t>Ерасыл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Ол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1692 ж.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қазіргі Шығыс Қазақстан облысының 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Үржар ауданындағы Барлық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тауында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өмірге келіп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1770 ж.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сонда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дүние салған.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Қабанбай 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Найман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ішіндегі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Қаракерей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руының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Байжігіт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тармағынан.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Жастайынан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жаугершілік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пен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шапқыншылықтың зардабын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көріп өскен Ерасыл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бүкіл еліне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жұртына төнген зұлматтың қандай екенін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бойына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сіңіріп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сезініп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өскен қазақ ұлдарының бірі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Кейбір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мәліметтерде Арқада туып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Арқадағы Есіл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Нұра ортасындағы Қабанбайдың Үшбұлағы аталатын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жерде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дүниеден өткен деседі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 Ал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сүйегі Үшбұлақтан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шақырым жерде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Найман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қорым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аталатын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қырдың үстінде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Батырдың өмірбаянына қатысты тарихи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деректерді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Амангелді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Төлемісов жинақтап, өз баяндамасында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қалың қауымға ұсынды.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«Ту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көтеріп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ел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қорғаған сүйікті батырына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халық Ерасыл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Нарбала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Ізбасар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Қабанбай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Хан батыр,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Дарабоз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Көкірек әулие деген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ат-есімдер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берген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», –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дейді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тарихшы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3108355" cy="100649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3200" b="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Қабанбай батыр кесенесі</a:t>
            </a:r>
            <a:endParaRPr lang="ru-RU" sz="3200" b="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5720" y="1714488"/>
            <a:ext cx="3151189" cy="461962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Қабанбай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батыр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кесенесі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Ақмола облысының ауыл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аймағында оңтүстікте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20 км.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қашықтықта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Астана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қаласы және солтүстік-шығыста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4 км.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қашықтықта Қызылжар ауылында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орналасқан.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Кесененің ғимараты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2000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жылы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салынған болатын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Сол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күннен бастап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Астана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қаласының жерінде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Қазақстан халқының жан-жақтан келетін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киелі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жерінің біріне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айналған болатын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Қабанбай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батыр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кесенесі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біздің астананың шетінде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тарихи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әділділік салтанаты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қазақ халқы үшін белгілі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орны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болып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есептеледі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Қабанбай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батыр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тұлғасы қауіп-қатер алдында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қазақ халқының бірлікпен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топтасқандықтың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символы.</a:t>
            </a:r>
            <a:endParaRPr lang="ru-RU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айнур\Music\Playlists\Searches\Desktop\visitaqmola_wheretogo_attractions_mousoleum_kabanbay_batyr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43306" y="500042"/>
            <a:ext cx="5143536" cy="58579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26161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D3D3D"/>
                </a:solidFill>
                <a:effectLst/>
                <a:latin typeface="Noto Serif"/>
                <a:cs typeface="Arial" pitchFamily="34" charset="0"/>
              </a:rPr>
              <a:t>  </a:t>
            </a:r>
            <a:endParaRPr kumimoji="0" lang="ru-RU" sz="5100" b="0" i="0" u="none" strike="noStrike" cap="none" normalizeH="0" baseline="0" dirty="0" smtClean="0">
              <a:ln>
                <a:noFill/>
              </a:ln>
              <a:solidFill>
                <a:srgbClr val="3D3D3D"/>
              </a:solidFill>
              <a:effectLst/>
              <a:latin typeface="Noto Serif"/>
              <a:cs typeface="Arial" pitchFamily="34" charset="0"/>
            </a:endParaRPr>
          </a:p>
        </p:txBody>
      </p:sp>
      <p:pic>
        <p:nvPicPr>
          <p:cNvPr id="6146" name="Picture 2" descr="http://sc0019.celinograd.aqmoedu.kz/images/defaul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285728"/>
            <a:ext cx="1000132" cy="92869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71472" y="285728"/>
            <a:ext cx="4643470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err="1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"Қабанбай </a:t>
            </a:r>
            <a:r>
              <a:rPr lang="ru-RU" b="1" dirty="0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батыр </a:t>
            </a:r>
            <a:r>
              <a:rPr lang="ru-RU" b="1" dirty="0" err="1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ауылының </a:t>
            </a:r>
            <a:r>
              <a:rPr lang="ru-RU" b="1" dirty="0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№41 орта </a:t>
            </a:r>
            <a:r>
              <a:rPr lang="ru-RU" b="1" dirty="0" err="1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мектебі</a:t>
            </a:r>
            <a:r>
              <a:rPr lang="ru-RU" b="1" dirty="0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b="1" dirty="0" err="1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мемлекеттік</a:t>
            </a:r>
            <a:r>
              <a:rPr lang="ru-RU" b="1" dirty="0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мекемесі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3D3D3D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pic>
        <p:nvPicPr>
          <p:cNvPr id="6147" name="Picture 3" descr="C:\Users\айнур\Music\Playlists\Searches\Desktop\директор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857364"/>
            <a:ext cx="4500594" cy="35719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 rot="10800000" flipV="1">
            <a:off x="5429256" y="2143116"/>
            <a:ext cx="3214710" cy="307183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k-K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Мектеп директоры Сулейменова Ботагоз Казкеновна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85720" y="500042"/>
            <a:ext cx="3008313" cy="79218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Бүгінгі тандағы Қабанбай батыр ауылы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1" name="Picture 3" descr="C:\Users\айнур\Music\Playlists\Searches\Desktop\20190326_1657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 rot="5400000">
            <a:off x="3250397" y="964389"/>
            <a:ext cx="5857916" cy="49292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285720" y="1500174"/>
            <a:ext cx="3008313" cy="478634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342900" indent="-342900">
              <a:buAutoNum type="arabicPeriod"/>
            </a:pPr>
            <a:endParaRPr lang="kk-KZ" dirty="0" smtClean="0"/>
          </a:p>
          <a:p>
            <a:pPr marL="342900" indent="-342900">
              <a:buAutoNum type="arabicPeriod"/>
            </a:pP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Балабақша</a:t>
            </a:r>
          </a:p>
          <a:p>
            <a:pPr marL="342900" indent="-342900">
              <a:buAutoNum type="arabicPeriod"/>
            </a:pP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Жанармай құю орын</a:t>
            </a:r>
          </a:p>
          <a:p>
            <a:pPr marL="342900" indent="-342900">
              <a:buAutoNum type="arabicPeriod"/>
            </a:pP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Акимат </a:t>
            </a:r>
          </a:p>
          <a:p>
            <a:pPr marL="342900" indent="-342900">
              <a:buAutoNum type="arabicPeriod"/>
            </a:pP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Амбулатория</a:t>
            </a:r>
          </a:p>
          <a:p>
            <a:pPr marL="342900" indent="-342900"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41 орта мектеп</a:t>
            </a:r>
          </a:p>
          <a:p>
            <a:pPr marL="342900" indent="-342900">
              <a:buAutoNum type="arabicPeriod"/>
            </a:pP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Мәдениет үйі </a:t>
            </a:r>
          </a:p>
          <a:p>
            <a:pPr marL="342900" indent="-342900">
              <a:buAutoNum type="arabicPeriod"/>
            </a:pP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Банкет залы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Жамал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42900" indent="-342900">
              <a:buAutoNum type="arabicPeriod"/>
            </a:pPr>
            <a:r>
              <a:rPr lang="kk-KZ" sz="1800" dirty="0" smtClean="0">
                <a:latin typeface="Times New Roman" pitchFamily="18" charset="0"/>
                <a:cs typeface="Times New Roman" pitchFamily="18" charset="0"/>
              </a:rPr>
              <a:t>Мешіт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00042"/>
            <a:ext cx="3008313" cy="93505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/>
              <a:t>Қазақстан 2030 жылғы стратегиясы </a:t>
            </a:r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sz="half" idx="2"/>
          </p:nvPr>
        </p:nvSpPr>
        <p:spPr>
          <a:xfrm>
            <a:off x="428596" y="1571612"/>
            <a:ext cx="3036917" cy="455455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Осы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мақсатқа орай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мынандай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ұзақ мерзімді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негізгі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бағыттар бөліп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көрсетілді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Ұлттық қауіпсіздік.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Ішкі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саясаттың орнықтылығы және қоғамның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шоғырлануы.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Шетелдік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инвестициялар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ішкі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жинақ қаражаттың деңгейі жоғары болатын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ашық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нарықтық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  <a:hlinkClick r:id="rId2" tooltip="Нарықтық экономика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экономика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негізінде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экономикалық өрлеу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Қазақстандықтардың денсаулығы,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алуы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игілігі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Энергетикалық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қорлар.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Инфрақұрылым.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Кәсіпқой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мемлекет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C:\Users\айнур\Music\Playlists\Searches\Desktop\стратегия2030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786182" y="500042"/>
            <a:ext cx="4997478" cy="58579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айнур\Music\Playlists\Searches\Desktop\назарбае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285728"/>
            <a:ext cx="8572561" cy="6215106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айнур\Music\Playlists\Searches\Desktop\2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500042"/>
            <a:ext cx="7643866" cy="58579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sz="1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Елбасы жастарға: "біздің жастарымыз оқуға, жаңа білімді, жаңа дағдыларды меңгеруге, күнделікті өмірде білім мен технологияларды шебер және тиімді пайдалануға тиіс" деп </a:t>
            </a:r>
            <a:r>
              <a:rPr lang="kk-KZ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үндейді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3" name="Picture 3" descr="C:\Users\айнур\Music\Playlists\Searches\Desktop\жастар жылы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5313811" cy="4714908"/>
          </a:xfrm>
          <a:prstGeom prst="rect">
            <a:avLst/>
          </a:prstGeom>
          <a:noFill/>
        </p:spPr>
      </p:pic>
      <p:pic>
        <p:nvPicPr>
          <p:cNvPr id="25604" name="Picture 4" descr="C:\Users\айнур\Music\Playlists\Searches\Desktop\агаш ек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643050"/>
            <a:ext cx="2928958" cy="457203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Болашақ ауыл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     Ауыл көшелері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       Жастар сарайы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C:\Users\айнур\Music\Playlists\Searches\Desktop\ulica_cznoch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428868"/>
            <a:ext cx="4140230" cy="3857652"/>
          </a:xfrm>
          <a:prstGeom prst="rect">
            <a:avLst/>
          </a:prstGeom>
          <a:noFill/>
        </p:spPr>
      </p:pic>
      <p:pic>
        <p:nvPicPr>
          <p:cNvPr id="27651" name="Picture 3" descr="C:\Users\айнур\Music\Playlists\Searches\Desktop\дворец школьников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428868"/>
            <a:ext cx="4214842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sz="4800" dirty="0" smtClean="0">
                <a:latin typeface="Times New Roman" pitchFamily="18" charset="0"/>
                <a:cs typeface="Times New Roman" pitchFamily="18" charset="0"/>
              </a:rPr>
              <a:t>Аурухана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C:\Users\айнур\Music\Playlists\Searches\Desktop\00275_other_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14488"/>
            <a:ext cx="4071966" cy="4786346"/>
          </a:xfrm>
          <a:prstGeom prst="rect">
            <a:avLst/>
          </a:prstGeom>
          <a:noFill/>
        </p:spPr>
      </p:pic>
      <p:pic>
        <p:nvPicPr>
          <p:cNvPr id="28675" name="Picture 3" descr="C:\Users\айнур\Music\Playlists\Searches\Desktop\hybrid_systems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714488"/>
            <a:ext cx="4143404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/>
              <a:t>Балабақша</a:t>
            </a:r>
            <a:endParaRPr lang="ru-RU" dirty="0"/>
          </a:p>
        </p:txBody>
      </p:sp>
      <p:pic>
        <p:nvPicPr>
          <p:cNvPr id="29698" name="Picture 2" descr="C:\Users\айнур\Music\Playlists\Searches\Desktop\detskiy-sad-na-_arhitektu_58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4210080" cy="4786346"/>
          </a:xfrm>
          <a:prstGeom prst="rect">
            <a:avLst/>
          </a:prstGeom>
          <a:noFill/>
        </p:spPr>
      </p:pic>
      <p:pic>
        <p:nvPicPr>
          <p:cNvPr id="29699" name="Picture 3" descr="C:\Users\айнур\Music\Playlists\Searches\Desktop\Foto-43-Detskaja-komnata-uchtem-vazhnye-moment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4877" y="1571612"/>
            <a:ext cx="4143404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06047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/>
              <a:t>Мектеп</a:t>
            </a:r>
            <a:endParaRPr lang="ru-RU" dirty="0"/>
          </a:p>
        </p:txBody>
      </p:sp>
      <p:pic>
        <p:nvPicPr>
          <p:cNvPr id="7" name="Picture 3" descr="C:\Users\айнур\Music\Playlists\Searches\Desktop\01_behnisch-school-ergolding.jpg.foto.rmedium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00174"/>
            <a:ext cx="8429684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072494" cy="1143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Мәдениет үйі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C:\Users\айнур\Music\Playlists\Searches\Desktop\дом культуры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14488"/>
            <a:ext cx="8215369" cy="48577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Акимат</a:t>
            </a:r>
            <a:r>
              <a:rPr lang="kk-KZ" dirty="0" smtClean="0"/>
              <a:t> </a:t>
            </a:r>
            <a:endParaRPr lang="ru-RU" dirty="0"/>
          </a:p>
        </p:txBody>
      </p:sp>
      <p:pic>
        <p:nvPicPr>
          <p:cNvPr id="32770" name="Picture 2" descr="C:\Users\айнур\Music\Playlists\Searches\Desktop\акимат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69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92869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Парк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C:\Users\айнур\Music\Playlists\Searches\Desktop\парк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298"/>
            <a:ext cx="8001056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l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8581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йын – сауық орталығы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 descr="C:\Users\айнур\Music\Playlists\Searches\Desktop\трц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57297"/>
            <a:ext cx="4357718" cy="5235077"/>
          </a:xfrm>
          <a:prstGeom prst="rect">
            <a:avLst/>
          </a:prstGeom>
          <a:noFill/>
        </p:spPr>
      </p:pic>
      <p:pic>
        <p:nvPicPr>
          <p:cNvPr id="34819" name="Picture 3" descr="C:\Users\айнур\Music\Playlists\Searches\Desktop\развлекательный центр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285837"/>
            <a:ext cx="4286280" cy="55721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5725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/>
              <a:t>Сауда орталығы </a:t>
            </a:r>
            <a:endParaRPr lang="ru-RU" dirty="0"/>
          </a:p>
        </p:txBody>
      </p:sp>
      <p:pic>
        <p:nvPicPr>
          <p:cNvPr id="35842" name="Picture 2" descr="C:\Users\айнур\Music\Playlists\Searches\Desktop\торговый цент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00174"/>
            <a:ext cx="8229600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428652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0" y="357166"/>
            <a:ext cx="4040188" cy="71437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kk-KZ" dirty="0" smtClean="0"/>
              <a:t>               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Дәріхана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357166"/>
            <a:ext cx="4041775" cy="71437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dirty="0" smtClean="0"/>
              <a:t>               </a:t>
            </a:r>
            <a:r>
              <a:rPr lang="kk-KZ" sz="3200" dirty="0" smtClean="0">
                <a:latin typeface="Times New Roman" pitchFamily="18" charset="0"/>
                <a:cs typeface="Times New Roman" pitchFamily="18" charset="0"/>
              </a:rPr>
              <a:t>Кафе-дүкен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 descr="C:\Users\айнур\Music\Playlists\Searches\Desktop\3d-model-apteka-13665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4000528" cy="5000660"/>
          </a:xfrm>
          <a:prstGeom prst="rect">
            <a:avLst/>
          </a:prstGeom>
          <a:noFill/>
        </p:spPr>
      </p:pic>
      <p:pic>
        <p:nvPicPr>
          <p:cNvPr id="36867" name="Picture 3" descr="C:\Users\айнур\Music\Playlists\Searches\Desktop\кафе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428736"/>
            <a:ext cx="4214813" cy="500066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643866" cy="72547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Сұлулық салоны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C:\Users\айнур\Music\Playlists\Searches\Desktop\салон красоты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8286808" cy="521497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178</TotalTime>
  <Words>247</Words>
  <Application>Microsoft Office PowerPoint</Application>
  <PresentationFormat>Экран (4:3)</PresentationFormat>
  <Paragraphs>51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МЕН  АРМАНДАҒАН  АУЫЛ – БОЛАШАҚ  АУЫЛЫ</vt:lpstr>
      <vt:lpstr>Ауыл — дәстүрлі қазақ қоғамында ежелден қалыптасқан қауымдастық. Қазақ халқындағы “Ауыл түбі — бірлік, қауым түбі — тірлік” деген мақал ауылдың этникалық, экономикалық және рухани маңыздылығын білдіреді. </vt:lpstr>
      <vt:lpstr>   Қабанбай батыр ауылы</vt:lpstr>
      <vt:lpstr>Қабанбай батыр кесенесі</vt:lpstr>
      <vt:lpstr>Мектеп директоры Сулейменова Ботагоз Казкеновна </vt:lpstr>
      <vt:lpstr>Бүгінгі тандағы Қабанбай батыр ауылы</vt:lpstr>
      <vt:lpstr>Қазақстан 2030 жылғы стратегиясы </vt:lpstr>
      <vt:lpstr>Слайд 8</vt:lpstr>
      <vt:lpstr>Слайд 9</vt:lpstr>
      <vt:lpstr>Елбасы жастарға: "біздің жастарымыз оқуға, жаңа білімді, жаңа дағдыларды меңгеруге, күнделікті өмірде білім мен технологияларды шебер және тиімді пайдалануға тиіс" деп үндейді</vt:lpstr>
      <vt:lpstr>Болашақ ауыл </vt:lpstr>
      <vt:lpstr>Аурухана</vt:lpstr>
      <vt:lpstr>Балабақша</vt:lpstr>
      <vt:lpstr>Мектеп</vt:lpstr>
      <vt:lpstr>Мәдениет үйі</vt:lpstr>
      <vt:lpstr>Акимат </vt:lpstr>
      <vt:lpstr>Парк</vt:lpstr>
      <vt:lpstr> Ойын – сауық орталығы</vt:lpstr>
      <vt:lpstr>Сауда орталығы </vt:lpstr>
      <vt:lpstr>Слайд 20</vt:lpstr>
      <vt:lpstr>Сұлулық салоны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Айнура</dc:creator>
  <cp:lastModifiedBy>Айнура</cp:lastModifiedBy>
  <cp:revision>20</cp:revision>
  <dcterms:created xsi:type="dcterms:W3CDTF">2019-03-26T19:48:36Z</dcterms:created>
  <dcterms:modified xsi:type="dcterms:W3CDTF">2019-03-26T22:46:45Z</dcterms:modified>
</cp:coreProperties>
</file>