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Default Extension="gif" ContentType="image/gif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286" r:id="rId2"/>
    <p:sldId id="290" r:id="rId3"/>
    <p:sldId id="298" r:id="rId4"/>
    <p:sldId id="297" r:id="rId5"/>
    <p:sldId id="299" r:id="rId6"/>
    <p:sldId id="300" r:id="rId7"/>
    <p:sldId id="324" r:id="rId8"/>
    <p:sldId id="325" r:id="rId9"/>
    <p:sldId id="305" r:id="rId10"/>
    <p:sldId id="301" r:id="rId11"/>
    <p:sldId id="302" r:id="rId12"/>
    <p:sldId id="303" r:id="rId13"/>
    <p:sldId id="326" r:id="rId14"/>
    <p:sldId id="307" r:id="rId15"/>
    <p:sldId id="329" r:id="rId16"/>
    <p:sldId id="309" r:id="rId17"/>
    <p:sldId id="310" r:id="rId18"/>
    <p:sldId id="308" r:id="rId19"/>
    <p:sldId id="332" r:id="rId20"/>
    <p:sldId id="335" r:id="rId21"/>
    <p:sldId id="336" r:id="rId22"/>
    <p:sldId id="333" r:id="rId23"/>
    <p:sldId id="337" r:id="rId2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53ED43A8-71AC-49E8-9C32-2FF685A55394}">
          <p14:sldIdLst>
            <p14:sldId id="286"/>
            <p14:sldId id="290"/>
            <p14:sldId id="298"/>
            <p14:sldId id="297"/>
            <p14:sldId id="299"/>
            <p14:sldId id="300"/>
            <p14:sldId id="324"/>
            <p14:sldId id="325"/>
            <p14:sldId id="305"/>
            <p14:sldId id="301"/>
            <p14:sldId id="302"/>
            <p14:sldId id="303"/>
            <p14:sldId id="326"/>
            <p14:sldId id="307"/>
            <p14:sldId id="329"/>
            <p14:sldId id="309"/>
            <p14:sldId id="310"/>
            <p14:sldId id="308"/>
            <p14:sldId id="332"/>
            <p14:sldId id="335"/>
            <p14:sldId id="336"/>
            <p14:sldId id="333"/>
            <p14:sldId id="337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9466" autoAdjust="0"/>
  </p:normalViewPr>
  <p:slideViewPr>
    <p:cSldViewPr>
      <p:cViewPr>
        <p:scale>
          <a:sx n="66" d="100"/>
          <a:sy n="66" d="100"/>
        </p:scale>
        <p:origin x="-1506" y="-18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31.emf"/><Relationship Id="rId1" Type="http://schemas.openxmlformats.org/officeDocument/2006/relationships/image" Target="../media/image30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6B88034-1FB1-4B01-ABFC-BFBC562EAC56}" type="datetimeFigureOut">
              <a:rPr lang="ru-RU" smtClean="0"/>
              <a:pPr/>
              <a:t>06.04.2018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55DB119-D8AA-4376-B0C2-A74B4943BCA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773712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242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8243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20262925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31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9343D-B014-4D16-B2DA-7AF8FBE69662}" type="datetimeFigureOut">
              <a:rPr lang="ru-RU" smtClean="0"/>
              <a:pPr/>
              <a:t>06.04.2018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FE4AC2-E801-4719-AF2A-8FFF62A56E9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872870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9343D-B014-4D16-B2DA-7AF8FBE69662}" type="datetimeFigureOut">
              <a:rPr lang="ru-RU" smtClean="0"/>
              <a:pPr/>
              <a:t>06.04.2018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FE4AC2-E801-4719-AF2A-8FFF62A56E9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675407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9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9343D-B014-4D16-B2DA-7AF8FBE69662}" type="datetimeFigureOut">
              <a:rPr lang="ru-RU" smtClean="0"/>
              <a:pPr/>
              <a:t>06.04.2018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FE4AC2-E801-4719-AF2A-8FFF62A56E9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625343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9343D-B014-4D16-B2DA-7AF8FBE69662}" type="datetimeFigureOut">
              <a:rPr lang="ru-RU" smtClean="0"/>
              <a:pPr/>
              <a:t>06.04.2018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FE4AC2-E801-4719-AF2A-8FFF62A56E9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948823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3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3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33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33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9343D-B014-4D16-B2DA-7AF8FBE69662}" type="datetimeFigureOut">
              <a:rPr lang="ru-RU" smtClean="0"/>
              <a:pPr/>
              <a:t>06.04.2018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FE4AC2-E801-4719-AF2A-8FFF62A56E9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27947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9343D-B014-4D16-B2DA-7AF8FBE69662}" type="datetimeFigureOut">
              <a:rPr lang="ru-RU" smtClean="0"/>
              <a:pPr/>
              <a:t>06.04.2018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FE4AC2-E801-4719-AF2A-8FFF62A56E9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05297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9343D-B014-4D16-B2DA-7AF8FBE69662}" type="datetimeFigureOut">
              <a:rPr lang="ru-RU" smtClean="0"/>
              <a:pPr/>
              <a:t>06.04.2018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FE4AC2-E801-4719-AF2A-8FFF62A56E9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28664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8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7" y="273056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8" y="1435105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9343D-B014-4D16-B2DA-7AF8FBE69662}" type="datetimeFigureOut">
              <a:rPr lang="ru-RU" smtClean="0"/>
              <a:pPr/>
              <a:t>06.04.2018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FE4AC2-E801-4719-AF2A-8FFF62A56E9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29199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9343D-B014-4D16-B2DA-7AF8FBE69662}" type="datetimeFigureOut">
              <a:rPr lang="ru-RU" smtClean="0"/>
              <a:pPr/>
              <a:t>06.04.2018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FE4AC2-E801-4719-AF2A-8FFF62A56E9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369342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9343D-B014-4D16-B2DA-7AF8FBE69662}" type="datetimeFigureOut">
              <a:rPr lang="ru-RU" smtClean="0"/>
              <a:pPr/>
              <a:t>06.04.2018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FE4AC2-E801-4719-AF2A-8FFF62A56E9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568421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44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4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9343D-B014-4D16-B2DA-7AF8FBE69662}" type="datetimeFigureOut">
              <a:rPr lang="ru-RU" smtClean="0"/>
              <a:pPr/>
              <a:t>06.04.2018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FE4AC2-E801-4719-AF2A-8FFF62A56E9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13978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6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D9343D-B014-4D16-B2DA-7AF8FBE69662}" type="datetimeFigureOut">
              <a:rPr lang="ru-RU" smtClean="0"/>
              <a:pPr/>
              <a:t>06.04.2018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6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FE4AC2-E801-4719-AF2A-8FFF62A56E9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545227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9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23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jpeg"/><Relationship Id="rId4" Type="http://schemas.openxmlformats.org/officeDocument/2006/relationships/image" Target="../media/image5.wm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emf"/><Relationship Id="rId3" Type="http://schemas.openxmlformats.org/officeDocument/2006/relationships/image" Target="../media/image4.jpeg"/><Relationship Id="rId7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32.jpeg"/><Relationship Id="rId5" Type="http://schemas.openxmlformats.org/officeDocument/2006/relationships/image" Target="../media/image5.wmf"/><Relationship Id="rId10" Type="http://schemas.openxmlformats.org/officeDocument/2006/relationships/image" Target="../media/image31.emf"/><Relationship Id="rId4" Type="http://schemas.openxmlformats.org/officeDocument/2006/relationships/image" Target="../media/image28.gif"/><Relationship Id="rId9" Type="http://schemas.openxmlformats.org/officeDocument/2006/relationships/oleObject" Target="../embeddings/oleObject2.bin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gif"/><Relationship Id="rId7" Type="http://schemas.openxmlformats.org/officeDocument/2006/relationships/image" Target="../media/image3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png"/><Relationship Id="rId5" Type="http://schemas.openxmlformats.org/officeDocument/2006/relationships/image" Target="../media/image33.jpeg"/><Relationship Id="rId4" Type="http://schemas.openxmlformats.org/officeDocument/2006/relationships/image" Target="../media/image5.wm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jpeg"/><Relationship Id="rId3" Type="http://schemas.openxmlformats.org/officeDocument/2006/relationships/image" Target="../media/image28.gif"/><Relationship Id="rId7" Type="http://schemas.openxmlformats.org/officeDocument/2006/relationships/image" Target="../media/image38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jpeg"/><Relationship Id="rId5" Type="http://schemas.openxmlformats.org/officeDocument/2006/relationships/image" Target="../media/image36.jpeg"/><Relationship Id="rId4" Type="http://schemas.openxmlformats.org/officeDocument/2006/relationships/image" Target="../media/image5.wm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jpeg"/><Relationship Id="rId3" Type="http://schemas.openxmlformats.org/officeDocument/2006/relationships/image" Target="../media/image28.gif"/><Relationship Id="rId7" Type="http://schemas.openxmlformats.org/officeDocument/2006/relationships/image" Target="../media/image42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1.jpeg"/><Relationship Id="rId5" Type="http://schemas.openxmlformats.org/officeDocument/2006/relationships/image" Target="../media/image40.jpeg"/><Relationship Id="rId4" Type="http://schemas.openxmlformats.org/officeDocument/2006/relationships/image" Target="../media/image5.wm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jpeg"/><Relationship Id="rId3" Type="http://schemas.openxmlformats.org/officeDocument/2006/relationships/image" Target="../media/image28.gif"/><Relationship Id="rId7" Type="http://schemas.openxmlformats.org/officeDocument/2006/relationships/image" Target="../media/image46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5.jpeg"/><Relationship Id="rId5" Type="http://schemas.openxmlformats.org/officeDocument/2006/relationships/image" Target="../media/image44.jpeg"/><Relationship Id="rId4" Type="http://schemas.openxmlformats.org/officeDocument/2006/relationships/image" Target="../media/image5.w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gif"/><Relationship Id="rId7" Type="http://schemas.openxmlformats.org/officeDocument/2006/relationships/image" Target="../media/image50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9.jpeg"/><Relationship Id="rId5" Type="http://schemas.openxmlformats.org/officeDocument/2006/relationships/image" Target="../media/image48.jpeg"/><Relationship Id="rId4" Type="http://schemas.openxmlformats.org/officeDocument/2006/relationships/image" Target="../media/image5.w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gif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jpeg"/><Relationship Id="rId3" Type="http://schemas.openxmlformats.org/officeDocument/2006/relationships/image" Target="../media/image5.wmf"/><Relationship Id="rId7" Type="http://schemas.openxmlformats.org/officeDocument/2006/relationships/image" Target="../media/image54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3.jpeg"/><Relationship Id="rId5" Type="http://schemas.openxmlformats.org/officeDocument/2006/relationships/image" Target="../media/image52.jpeg"/><Relationship Id="rId4" Type="http://schemas.openxmlformats.org/officeDocument/2006/relationships/image" Target="../media/image51.jpe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jpeg"/><Relationship Id="rId3" Type="http://schemas.openxmlformats.org/officeDocument/2006/relationships/image" Target="../media/image4.jpeg"/><Relationship Id="rId7" Type="http://schemas.openxmlformats.org/officeDocument/2006/relationships/image" Target="../media/image5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7.jpeg"/><Relationship Id="rId5" Type="http://schemas.openxmlformats.org/officeDocument/2006/relationships/image" Target="../media/image56.jpeg"/><Relationship Id="rId4" Type="http://schemas.openxmlformats.org/officeDocument/2006/relationships/image" Target="../media/image5.wmf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jpeg"/><Relationship Id="rId3" Type="http://schemas.openxmlformats.org/officeDocument/2006/relationships/image" Target="../media/image5.wmf"/><Relationship Id="rId7" Type="http://schemas.openxmlformats.org/officeDocument/2006/relationships/image" Target="../media/image63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2.jpeg"/><Relationship Id="rId5" Type="http://schemas.openxmlformats.org/officeDocument/2006/relationships/image" Target="../media/image61.jpeg"/><Relationship Id="rId4" Type="http://schemas.openxmlformats.org/officeDocument/2006/relationships/image" Target="../media/image60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7" Type="http://schemas.openxmlformats.org/officeDocument/2006/relationships/image" Target="../media/image68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7.jpeg"/><Relationship Id="rId5" Type="http://schemas.openxmlformats.org/officeDocument/2006/relationships/image" Target="../media/image66.jpeg"/><Relationship Id="rId4" Type="http://schemas.openxmlformats.org/officeDocument/2006/relationships/image" Target="../media/image65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1.jpeg"/><Relationship Id="rId5" Type="http://schemas.openxmlformats.org/officeDocument/2006/relationships/image" Target="../media/image70.jpeg"/><Relationship Id="rId4" Type="http://schemas.openxmlformats.org/officeDocument/2006/relationships/image" Target="../media/image69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4" descr="3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9028"/>
            <a:ext cx="9144000" cy="6917028"/>
          </a:xfrm>
          <a:prstGeom prst="rect">
            <a:avLst/>
          </a:prstGeom>
          <a:solidFill>
            <a:srgbClr val="00FFFF"/>
          </a:solidFill>
          <a:ln w="9525">
            <a:solidFill>
              <a:srgbClr val="00FFFF"/>
            </a:solidFill>
            <a:miter lim="800000"/>
            <a:headEnd/>
            <a:tailEnd/>
          </a:ln>
        </p:spPr>
      </p:pic>
      <p:sp>
        <p:nvSpPr>
          <p:cNvPr id="4" name="Волна 3"/>
          <p:cNvSpPr/>
          <p:nvPr/>
        </p:nvSpPr>
        <p:spPr>
          <a:xfrm>
            <a:off x="1115616" y="4869160"/>
            <a:ext cx="7104789" cy="1800200"/>
          </a:xfrm>
          <a:prstGeom prst="wave">
            <a:avLst>
              <a:gd name="adj1" fmla="val 9244"/>
              <a:gd name="adj2" fmla="val -1195"/>
            </a:avLst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k-KZ" sz="32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Жукенова Лаззат Қайыржановна бастауыш сынып мұғалімі</a:t>
            </a:r>
            <a:endParaRPr lang="ru-RU" sz="2800" b="1" i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 descr="C:\Users\ЖАЗИРА\Desktop\Новая папка\20171030_185926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404664"/>
            <a:ext cx="3384376" cy="4392488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</p:pic>
    </p:spTree>
    <p:extLst>
      <p:ext uri="{BB962C8B-B14F-4D97-AF65-F5344CB8AC3E}">
        <p14:creationId xmlns:p14="http://schemas.microsoft.com/office/powerpoint/2010/main" val="21659243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Picture 4" descr="Green_Wave_pc_wallpaper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" y="0"/>
            <a:ext cx="9143991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47532" y="1593883"/>
            <a:ext cx="832892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kk-KZ" altLang="ru-RU" sz="2400" b="1" dirty="0" smtClean="0">
                <a:solidFill>
                  <a:srgbClr val="0070C0"/>
                </a:solidFill>
                <a:latin typeface="Times New Roman" pitchFamily="18" charset="0"/>
                <a:cs typeface="Gautami" pitchFamily="34" charset="0"/>
              </a:rPr>
              <a:t>Аты-жөні</a:t>
            </a:r>
            <a:r>
              <a:rPr lang="kk-KZ" altLang="ru-RU" sz="2400" b="1" dirty="0">
                <a:solidFill>
                  <a:srgbClr val="0070C0"/>
                </a:solidFill>
                <a:latin typeface="Times New Roman" pitchFamily="18" charset="0"/>
                <a:cs typeface="Gautami" pitchFamily="34" charset="0"/>
              </a:rPr>
              <a:t>: </a:t>
            </a:r>
            <a:r>
              <a:rPr lang="kk-KZ" altLang="ru-RU" sz="2400" b="1" dirty="0" smtClean="0">
                <a:solidFill>
                  <a:srgbClr val="0070C0"/>
                </a:solidFill>
                <a:latin typeface="Times New Roman" pitchFamily="18" charset="0"/>
                <a:cs typeface="Gautami" pitchFamily="34" charset="0"/>
              </a:rPr>
              <a:t> </a:t>
            </a:r>
            <a:r>
              <a:rPr lang="kk-KZ" altLang="ru-RU" sz="2400" b="1" i="1" dirty="0" smtClean="0">
                <a:solidFill>
                  <a:srgbClr val="C00000"/>
                </a:solidFill>
                <a:latin typeface="Times New Roman" pitchFamily="18" charset="0"/>
                <a:cs typeface="Gautami" pitchFamily="34" charset="0"/>
              </a:rPr>
              <a:t>Жукенова Лаззат   Қайыржановна</a:t>
            </a:r>
            <a:endParaRPr lang="kk-KZ" altLang="ru-RU" sz="2400" b="1" i="1" dirty="0">
              <a:solidFill>
                <a:srgbClr val="C00000"/>
              </a:solidFill>
              <a:latin typeface="Times New Roman" pitchFamily="18" charset="0"/>
              <a:cs typeface="Gautami" pitchFamily="34" charset="0"/>
            </a:endParaRPr>
          </a:p>
          <a:p>
            <a:pPr>
              <a:defRPr/>
            </a:pPr>
            <a:r>
              <a:rPr lang="kk-KZ" altLang="ru-RU" sz="2400" b="1" dirty="0">
                <a:solidFill>
                  <a:srgbClr val="0070C0"/>
                </a:solidFill>
                <a:latin typeface="Times New Roman" pitchFamily="18" charset="0"/>
                <a:cs typeface="Gautami" pitchFamily="34" charset="0"/>
              </a:rPr>
              <a:t>Туған жылы: </a:t>
            </a:r>
            <a:r>
              <a:rPr lang="kk-KZ" altLang="ru-RU" sz="2400" b="1" i="1" dirty="0" smtClean="0">
                <a:solidFill>
                  <a:srgbClr val="C00000"/>
                </a:solidFill>
                <a:latin typeface="Times New Roman" pitchFamily="18" charset="0"/>
                <a:cs typeface="Gautami" pitchFamily="34" charset="0"/>
              </a:rPr>
              <a:t>19 ақпан 1969 жыл</a:t>
            </a:r>
            <a:endParaRPr lang="kk-KZ" altLang="ru-RU" sz="2400" b="1" i="1" dirty="0">
              <a:solidFill>
                <a:srgbClr val="C00000"/>
              </a:solidFill>
              <a:latin typeface="Times New Roman" pitchFamily="18" charset="0"/>
              <a:cs typeface="Gautami" pitchFamily="34" charset="0"/>
            </a:endParaRPr>
          </a:p>
          <a:p>
            <a:pPr>
              <a:defRPr/>
            </a:pPr>
            <a:r>
              <a:rPr lang="kk-KZ" altLang="ru-RU" sz="2400" b="1" dirty="0">
                <a:solidFill>
                  <a:srgbClr val="0070C0"/>
                </a:solidFill>
                <a:latin typeface="Times New Roman" pitchFamily="18" charset="0"/>
                <a:cs typeface="Gautami" pitchFamily="34" charset="0"/>
              </a:rPr>
              <a:t>Білімі:</a:t>
            </a:r>
            <a:r>
              <a:rPr lang="kk-KZ" altLang="ru-RU" sz="2400" b="1" i="1" dirty="0">
                <a:solidFill>
                  <a:srgbClr val="0070C0"/>
                </a:solidFill>
                <a:latin typeface="Times New Roman" pitchFamily="18" charset="0"/>
                <a:cs typeface="Gautami" pitchFamily="34" charset="0"/>
              </a:rPr>
              <a:t> </a:t>
            </a:r>
            <a:r>
              <a:rPr lang="kk-KZ" altLang="ru-RU" sz="2400" b="1" i="1" dirty="0" smtClean="0">
                <a:solidFill>
                  <a:srgbClr val="0070C0"/>
                </a:solidFill>
                <a:latin typeface="Times New Roman" pitchFamily="18" charset="0"/>
                <a:cs typeface="Gautami" pitchFamily="34" charset="0"/>
              </a:rPr>
              <a:t> </a:t>
            </a:r>
            <a:r>
              <a:rPr lang="kk-KZ" altLang="ru-RU" sz="2400" b="1" i="1" dirty="0" smtClean="0">
                <a:solidFill>
                  <a:srgbClr val="C00000"/>
                </a:solidFill>
                <a:latin typeface="Times New Roman" pitchFamily="18" charset="0"/>
                <a:cs typeface="Gautami" pitchFamily="34" charset="0"/>
              </a:rPr>
              <a:t>Жоғары</a:t>
            </a:r>
            <a:endParaRPr lang="kk-KZ" altLang="ru-RU" sz="2400" b="1" i="1" dirty="0">
              <a:solidFill>
                <a:srgbClr val="C00000"/>
              </a:solidFill>
              <a:latin typeface="Times New Roman" pitchFamily="18" charset="0"/>
              <a:cs typeface="Gautami" pitchFamily="34" charset="0"/>
            </a:endParaRPr>
          </a:p>
          <a:p>
            <a:pPr>
              <a:defRPr/>
            </a:pPr>
            <a:r>
              <a:rPr lang="kk-KZ" altLang="ru-RU" sz="2400" b="1" dirty="0" smtClean="0">
                <a:solidFill>
                  <a:srgbClr val="0070C0"/>
                </a:solidFill>
                <a:latin typeface="Times New Roman" pitchFamily="18" charset="0"/>
                <a:cs typeface="Gautami" pitchFamily="34" charset="0"/>
              </a:rPr>
              <a:t>Бітірген </a:t>
            </a:r>
            <a:r>
              <a:rPr lang="kk-KZ" altLang="ru-RU" sz="2400" b="1" dirty="0">
                <a:solidFill>
                  <a:srgbClr val="0070C0"/>
                </a:solidFill>
                <a:latin typeface="Times New Roman" pitchFamily="18" charset="0"/>
                <a:cs typeface="Gautami" pitchFamily="34" charset="0"/>
              </a:rPr>
              <a:t>оқу орны: </a:t>
            </a:r>
            <a:r>
              <a:rPr lang="kk-KZ" altLang="ru-RU" sz="2400" b="1" i="1" dirty="0" smtClean="0">
                <a:solidFill>
                  <a:srgbClr val="C00000"/>
                </a:solidFill>
                <a:latin typeface="Times New Roman" pitchFamily="18" charset="0"/>
                <a:cs typeface="Gautami" pitchFamily="34" charset="0"/>
              </a:rPr>
              <a:t>Щучье педагогикалық училище 1988 ж.,   Көкшетау қ. Ш.Уәлиханов атындағы педагогикалық университет  2004ж.                                 </a:t>
            </a:r>
            <a:endParaRPr lang="kk-KZ" altLang="ru-RU" sz="2400" b="1" i="1" dirty="0">
              <a:solidFill>
                <a:srgbClr val="C00000"/>
              </a:solidFill>
              <a:latin typeface="Times New Roman" pitchFamily="18" charset="0"/>
              <a:cs typeface="Gautami" pitchFamily="34" charset="0"/>
            </a:endParaRPr>
          </a:p>
          <a:p>
            <a:pPr>
              <a:defRPr/>
            </a:pPr>
            <a:r>
              <a:rPr lang="kk-KZ" altLang="ru-RU" sz="2400" b="1" dirty="0" smtClean="0">
                <a:solidFill>
                  <a:srgbClr val="0070C0"/>
                </a:solidFill>
                <a:latin typeface="Times New Roman" pitchFamily="18" charset="0"/>
                <a:cs typeface="Gautami" pitchFamily="34" charset="0"/>
              </a:rPr>
              <a:t>Мамандығы</a:t>
            </a:r>
            <a:r>
              <a:rPr lang="kk-KZ" altLang="ru-RU" sz="2400" b="1" dirty="0">
                <a:solidFill>
                  <a:srgbClr val="0070C0"/>
                </a:solidFill>
                <a:latin typeface="Times New Roman" pitchFamily="18" charset="0"/>
                <a:cs typeface="Gautami" pitchFamily="34" charset="0"/>
              </a:rPr>
              <a:t>:</a:t>
            </a:r>
            <a:r>
              <a:rPr lang="kk-KZ" altLang="ru-RU" sz="2400" b="1" i="1" dirty="0">
                <a:solidFill>
                  <a:srgbClr val="C00000"/>
                </a:solidFill>
                <a:latin typeface="Times New Roman" pitchFamily="18" charset="0"/>
                <a:cs typeface="Gautami" pitchFamily="34" charset="0"/>
              </a:rPr>
              <a:t> </a:t>
            </a:r>
            <a:r>
              <a:rPr lang="kk-KZ" altLang="ru-RU" sz="2400" b="1" i="1" dirty="0" smtClean="0">
                <a:solidFill>
                  <a:srgbClr val="C00000"/>
                </a:solidFill>
                <a:latin typeface="Times New Roman" pitchFamily="18" charset="0"/>
                <a:cs typeface="Gautami" pitchFamily="34" charset="0"/>
              </a:rPr>
              <a:t>бастауыш сынып мұғалімі, қазақ тілі мен әдебиеті пәнінің мұғалімі</a:t>
            </a:r>
            <a:endParaRPr lang="kk-KZ" altLang="ru-RU" sz="2400" b="1" i="1" dirty="0">
              <a:solidFill>
                <a:srgbClr val="C00000"/>
              </a:solidFill>
              <a:latin typeface="Times New Roman" pitchFamily="18" charset="0"/>
              <a:cs typeface="Gautami" pitchFamily="34" charset="0"/>
            </a:endParaRPr>
          </a:p>
          <a:p>
            <a:pPr>
              <a:defRPr/>
            </a:pPr>
            <a:r>
              <a:rPr lang="kk-KZ" altLang="ru-RU" sz="2400" b="1" dirty="0" smtClean="0">
                <a:solidFill>
                  <a:srgbClr val="0070C0"/>
                </a:solidFill>
                <a:latin typeface="Times New Roman" pitchFamily="18" charset="0"/>
                <a:cs typeface="Gautami" pitchFamily="34" charset="0"/>
              </a:rPr>
              <a:t>Санаты:  </a:t>
            </a:r>
            <a:r>
              <a:rPr lang="kk-KZ" altLang="ru-RU" sz="2400" b="1" i="1" dirty="0" smtClean="0">
                <a:solidFill>
                  <a:srgbClr val="C00000"/>
                </a:solidFill>
                <a:latin typeface="Times New Roman" pitchFamily="18" charset="0"/>
                <a:cs typeface="Gautami" pitchFamily="34" charset="0"/>
              </a:rPr>
              <a:t>І</a:t>
            </a:r>
          </a:p>
          <a:p>
            <a:pPr>
              <a:defRPr/>
            </a:pPr>
            <a:r>
              <a:rPr lang="kk-KZ" altLang="ru-RU" sz="2400" b="1" dirty="0" smtClean="0">
                <a:solidFill>
                  <a:srgbClr val="0070C0"/>
                </a:solidFill>
                <a:latin typeface="Times New Roman" pitchFamily="18" charset="0"/>
                <a:cs typeface="Gautami" pitchFamily="34" charset="0"/>
              </a:rPr>
              <a:t>Педагогикалық өтілі: </a:t>
            </a:r>
            <a:r>
              <a:rPr lang="kk-KZ" altLang="ru-RU" sz="2400" b="1" dirty="0" smtClean="0">
                <a:solidFill>
                  <a:srgbClr val="FF0000"/>
                </a:solidFill>
                <a:latin typeface="Times New Roman" pitchFamily="18" charset="0"/>
                <a:cs typeface="Gautami" pitchFamily="34" charset="0"/>
              </a:rPr>
              <a:t>29 </a:t>
            </a:r>
            <a:r>
              <a:rPr lang="kk-KZ" altLang="ru-RU" sz="2400" b="1" i="1" dirty="0">
                <a:solidFill>
                  <a:srgbClr val="C00000"/>
                </a:solidFill>
                <a:latin typeface="Times New Roman" pitchFamily="18" charset="0"/>
                <a:cs typeface="Gautami" pitchFamily="34" charset="0"/>
              </a:rPr>
              <a:t>жыл</a:t>
            </a:r>
          </a:p>
          <a:p>
            <a:pPr>
              <a:defRPr/>
            </a:pPr>
            <a:r>
              <a:rPr lang="kk-KZ" altLang="ru-RU" sz="2400" b="1" dirty="0" smtClean="0">
                <a:solidFill>
                  <a:srgbClr val="0070C0"/>
                </a:solidFill>
                <a:latin typeface="Times New Roman" pitchFamily="18" charset="0"/>
                <a:cs typeface="Gautami" pitchFamily="34" charset="0"/>
              </a:rPr>
              <a:t>Жұмыс орны: Солтүстік Қазақстан облысы</a:t>
            </a:r>
          </a:p>
          <a:p>
            <a:pPr>
              <a:defRPr/>
            </a:pPr>
            <a:r>
              <a:rPr lang="kk-KZ" altLang="ru-RU" sz="2400" b="1" dirty="0" smtClean="0">
                <a:solidFill>
                  <a:srgbClr val="0070C0"/>
                </a:solidFill>
                <a:latin typeface="Times New Roman" pitchFamily="18" charset="0"/>
                <a:cs typeface="Gautami" pitchFamily="34" charset="0"/>
              </a:rPr>
              <a:t>Ақжар ауданы  Айсары негізгі мектебі</a:t>
            </a:r>
            <a:endParaRPr lang="kk-KZ" altLang="ru-RU" sz="2400" b="1" dirty="0" smtClean="0">
              <a:solidFill>
                <a:srgbClr val="C00000"/>
              </a:solidFill>
              <a:latin typeface="Times New Roman" pitchFamily="18" charset="0"/>
              <a:cs typeface="Gautami" pitchFamily="34" charset="0"/>
            </a:endParaRPr>
          </a:p>
        </p:txBody>
      </p:sp>
      <p:pic>
        <p:nvPicPr>
          <p:cNvPr id="36" name="Рисунок 26" descr="j0123567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 flipH="1">
            <a:off x="10" y="0"/>
            <a:ext cx="2747789" cy="21929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" name="Рисунок 26" descr="j0123567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113851" y="4103694"/>
            <a:ext cx="3021947" cy="27543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269087" y="476672"/>
            <a:ext cx="712879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k-KZ" sz="3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МҰҒАЛІМ ТУРАЛЫ МӘЛІМЕТ</a:t>
            </a:r>
            <a:endParaRPr lang="ru-RU" sz="36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00206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42833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Green_Wave_pc_wallpaper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3991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" y="14294"/>
            <a:ext cx="458788" cy="6853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835" y="14295"/>
            <a:ext cx="8736971" cy="1110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Рисунок 7" descr="C:\Users\User\AppData\Local\Microsoft\Windows\Temporary Internet Files\Content.Word\004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9552" y="3789040"/>
            <a:ext cx="6840760" cy="30689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C:\Users\User\AppData\Local\Microsoft\Windows\Temporary Internet Files\Content.Word\005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11560" y="836712"/>
            <a:ext cx="6768751" cy="2808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489962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Green_Wave_pc_wallpaper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" y="0"/>
            <a:ext cx="9143991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313019" y="2192088"/>
            <a:ext cx="4750210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kk-KZ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Мұғалім </a:t>
            </a:r>
          </a:p>
          <a:p>
            <a:pPr algn="ctr"/>
            <a:r>
              <a:rPr lang="kk-KZ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марапаттары</a:t>
            </a:r>
            <a:endParaRPr lang="ru-RU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00B05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5" name="Picture 2" descr="C:\Users\пользователь\Desktop\Гульнура\Солтанова Гульнур Оразбаевна\Фото Гульнур\Любовь\рамы\21ecba1fb621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219" y="4893"/>
            <a:ext cx="9144000" cy="6858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10" descr="574a61436c4d46c39fe790e129042249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9820" y="4725144"/>
            <a:ext cx="3864429" cy="15121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59375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 descr="Green_Wave_pc_wallpaper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" y="0"/>
            <a:ext cx="9143991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" y="14294"/>
            <a:ext cx="458788" cy="6853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7" name="Рисунок 6" descr="C:\Users\User\AppData\Local\Microsoft\Windows\Temporary Internet Files\Content.Word\007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552" y="0"/>
            <a:ext cx="7200799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C:\Users\User\AppData\Local\Microsoft\Windows\Temporary Internet Files\Content.Word\006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1560" y="3573016"/>
            <a:ext cx="7056783" cy="3284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570465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4" descr="Green_Wave_pc_wallpaper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" y="0"/>
            <a:ext cx="9143991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" y="14294"/>
            <a:ext cx="458788" cy="6853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0" name="Рисунок 9" descr="C:\Users\User\AppData\Local\Microsoft\Windows\Temporary Internet Files\Content.Word\008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548680"/>
            <a:ext cx="3888433" cy="56166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10" descr="C:\Users\User\AppData\Local\Microsoft\Windows\Temporary Internet Files\Content.Word\мад2 001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99992" y="548681"/>
            <a:ext cx="4320480" cy="56886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570465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Green_Wave_pc_wallpaper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0"/>
            <a:ext cx="846043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" y="14294"/>
            <a:ext cx="458788" cy="6853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8" name="Блок-схема: альтернативный процесс 7"/>
          <p:cNvSpPr>
            <a:spLocks noChangeArrowheads="1"/>
          </p:cNvSpPr>
          <p:nvPr/>
        </p:nvSpPr>
        <p:spPr bwMode="auto">
          <a:xfrm>
            <a:off x="847058" y="260649"/>
            <a:ext cx="7685897" cy="1008111"/>
          </a:xfrm>
          <a:prstGeom prst="flowChartAlternateProcess">
            <a:avLst/>
          </a:prstGeom>
          <a:gradFill rotWithShape="1">
            <a:gsLst>
              <a:gs pos="0">
                <a:srgbClr val="FFFF9C"/>
              </a:gs>
              <a:gs pos="35001">
                <a:srgbClr val="FFFFB9"/>
              </a:gs>
              <a:gs pos="100000">
                <a:srgbClr val="FFFFE1"/>
              </a:gs>
            </a:gsLst>
            <a:lin ang="16200000" scaled="1"/>
          </a:gradFill>
          <a:ln w="38100" algn="ctr">
            <a:solidFill>
              <a:srgbClr val="0000FF"/>
            </a:solidFill>
            <a:miter lim="800000"/>
            <a:headEnd/>
            <a:tailEnd/>
          </a:ln>
          <a:effectLst>
            <a:glow rad="101600">
              <a:schemeClr val="accent2">
                <a:satMod val="175000"/>
                <a:alpha val="40000"/>
              </a:schemeClr>
            </a:glow>
            <a:innerShdw blurRad="63500" dist="50800" dir="8100000">
              <a:prstClr val="black">
                <a:alpha val="50000"/>
              </a:prstClr>
            </a:innerShdw>
          </a:effectLst>
        </p:spPr>
        <p:txBody>
          <a:bodyPr anchor="ctr"/>
          <a:lstStyle/>
          <a:p>
            <a:pPr algn="ctr">
              <a:defRPr/>
            </a:pPr>
            <a:r>
              <a:rPr lang="kk-KZ" sz="2400" b="1" i="1" dirty="0">
                <a:ln w="11430"/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kk-KZ" sz="2400" b="1" i="1" dirty="0" smtClean="0">
                <a:ln w="11430"/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kk-KZ" sz="2400" b="1" dirty="0" smtClean="0">
                <a:ln w="11430"/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ҚАЗАҚСТАН ИНТЕРНЕТ  </a:t>
            </a:r>
            <a:endParaRPr lang="kk-KZ" sz="2400" b="1" dirty="0" smtClean="0">
              <a:ln w="11430"/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defRPr/>
            </a:pPr>
            <a:r>
              <a:rPr lang="kk-KZ" sz="2400" b="1" dirty="0" smtClean="0">
                <a:ln w="11430"/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ОЛИМПИАДАСЫНЫҢ СЕРТИФИКАТТАРЫ</a:t>
            </a:r>
            <a:endParaRPr lang="ru-RU" sz="2400" b="1" dirty="0">
              <a:ln w="11430"/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 descr="C:\Users\User\AppData\Local\Microsoft\Windows\Temporary Internet Files\Content.Word\013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1268760"/>
            <a:ext cx="4176463" cy="26642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Рисунок 11" descr="C:\Users\User\AppData\Local\Microsoft\Windows\Temporary Internet Files\Content.Word\1066_347535_kz_pass_1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44008" y="1268760"/>
            <a:ext cx="4176464" cy="259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Рисунок 12" descr="C:\Users\User\AppData\Local\Microsoft\Windows\Temporary Internet Files\Content.Word\сертификат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5536" y="4005064"/>
            <a:ext cx="4176464" cy="2520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Рисунок 14" descr="C:\Users\User\AppData\Local\Microsoft\Windows\Temporary Internet Files\Content.Word\сертификат2.jp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644009" y="4005065"/>
            <a:ext cx="4248472" cy="259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238151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Green_Wave_pc_wallpaper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" y="0"/>
            <a:ext cx="9143991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" y="14294"/>
            <a:ext cx="458788" cy="6853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0" name="Рисунок 9" descr="C:\Users\User\AppData\Local\Microsoft\Windows\Temporary Internet Files\Content.Word\сертификат (2)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188640"/>
            <a:ext cx="4501008" cy="3096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10" descr="C:\Users\User\AppData\Local\Microsoft\Windows\Temporary Internet Files\Content.Word\сертификат(1)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44008" y="188640"/>
            <a:ext cx="4320480" cy="30243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Рисунок 11" descr="C:\Users\User\AppData\Local\Microsoft\Windows\Temporary Internet Files\Content.Word\сертификат3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9513" y="3356992"/>
            <a:ext cx="4464496" cy="32403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Рисунок 12" descr="C:\Users\User\AppData\Local\Microsoft\Windows\Temporary Internet Files\Content.Word\сертификат.jp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716016" y="3429000"/>
            <a:ext cx="4248472" cy="3096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3472625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Green_Wave_pc_wallpaper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" y="0"/>
            <a:ext cx="9143991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187624" y="260649"/>
            <a:ext cx="6888770" cy="1661993"/>
          </a:xfrm>
          <a:prstGeom prst="rect">
            <a:avLst/>
          </a:prstGeom>
          <a:solidFill>
            <a:srgbClr val="FFFF00"/>
          </a:solidFill>
          <a:ln w="38100">
            <a:solidFill>
              <a:srgbClr val="FF0000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kk-KZ" sz="2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Ұлттық  интернет олимпиада марапаттаулары</a:t>
            </a:r>
          </a:p>
          <a:p>
            <a:pPr algn="ctr"/>
            <a:endParaRPr lang="kk-KZ" sz="5400" b="1" cap="all" spc="0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8" name="Рисунок 7" descr="C:\Users\User\AppData\Local\Microsoft\Windows\Temporary Internet Files\Content.Word\quiz5a617f532a9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1196752"/>
            <a:ext cx="4194349" cy="27506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C:\Users\User\AppData\Local\Microsoft\Windows\Temporary Internet Files\Content.Word\quiz5a1299b18c0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61620" y="1196752"/>
            <a:ext cx="4158852" cy="2736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 descr="C:\Users\User\AppData\Local\Microsoft\Windows\Temporary Internet Files\Content.Word\014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520" y="3905453"/>
            <a:ext cx="4338365" cy="27639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10" descr="J:\дипломы 2018\алғыс_хат_3_сезон_(37)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716016" y="4005064"/>
            <a:ext cx="4176464" cy="2664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906072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4" descr="Green_Wave_pc_wallpaper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" y="0"/>
            <a:ext cx="9143991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Блок-схема: альтернативный процесс 7"/>
          <p:cNvSpPr>
            <a:spLocks noChangeArrowheads="1"/>
          </p:cNvSpPr>
          <p:nvPr/>
        </p:nvSpPr>
        <p:spPr bwMode="auto">
          <a:xfrm>
            <a:off x="424272" y="332656"/>
            <a:ext cx="7344816" cy="1008112"/>
          </a:xfrm>
          <a:prstGeom prst="flowChartAlternateProcess">
            <a:avLst/>
          </a:prstGeom>
          <a:gradFill rotWithShape="1">
            <a:gsLst>
              <a:gs pos="0">
                <a:srgbClr val="FFFF9C"/>
              </a:gs>
              <a:gs pos="35001">
                <a:srgbClr val="FFFFB9"/>
              </a:gs>
              <a:gs pos="100000">
                <a:srgbClr val="FFFFE1"/>
              </a:gs>
            </a:gsLst>
            <a:lin ang="16200000" scaled="1"/>
          </a:gradFill>
          <a:ln w="38100" algn="ctr">
            <a:solidFill>
              <a:srgbClr val="0000FF"/>
            </a:solidFill>
            <a:miter lim="800000"/>
            <a:headEnd/>
            <a:tailEnd/>
          </a:ln>
          <a:effectLst>
            <a:glow rad="101600">
              <a:schemeClr val="accent2">
                <a:satMod val="175000"/>
                <a:alpha val="40000"/>
              </a:schemeClr>
            </a:glow>
            <a:innerShdw blurRad="63500" dist="50800" dir="8100000">
              <a:prstClr val="black">
                <a:alpha val="50000"/>
              </a:prstClr>
            </a:innerShdw>
          </a:effectLst>
        </p:spPr>
        <p:txBody>
          <a:bodyPr anchor="ctr"/>
          <a:lstStyle/>
          <a:p>
            <a:pPr algn="ctr">
              <a:defRPr/>
            </a:pPr>
            <a:r>
              <a:rPr lang="kk-KZ" sz="2400" b="1" dirty="0" smtClean="0">
                <a:ln w="11430"/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“ЗИЯТКЕР” РЕСПУБЛИКАЛЫҚ ҚАШЫҚТЫҚ ОЛИМПИАДАСЫ</a:t>
            </a:r>
            <a:endParaRPr lang="ru-RU" sz="2400" b="1" dirty="0">
              <a:ln w="11430"/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9" name="Group 26"/>
          <p:cNvGrpSpPr>
            <a:grpSpLocks/>
          </p:cNvGrpSpPr>
          <p:nvPr/>
        </p:nvGrpSpPr>
        <p:grpSpPr bwMode="auto">
          <a:xfrm>
            <a:off x="-14332" y="0"/>
            <a:ext cx="9158335" cy="6858000"/>
            <a:chOff x="0" y="-17"/>
            <a:chExt cx="5783" cy="4342"/>
          </a:xfrm>
        </p:grpSpPr>
        <p:grpSp>
          <p:nvGrpSpPr>
            <p:cNvPr id="10" name="Group 27"/>
            <p:cNvGrpSpPr>
              <a:grpSpLocks/>
            </p:cNvGrpSpPr>
            <p:nvPr/>
          </p:nvGrpSpPr>
          <p:grpSpPr bwMode="auto">
            <a:xfrm>
              <a:off x="0" y="-17"/>
              <a:ext cx="5783" cy="4337"/>
              <a:chOff x="0" y="-17"/>
              <a:chExt cx="5783" cy="4337"/>
            </a:xfrm>
          </p:grpSpPr>
          <p:pic>
            <p:nvPicPr>
              <p:cNvPr id="12" name="Picture 28" descr="пгшлпгш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400000">
                <a:off x="-2109" y="2138"/>
                <a:ext cx="4291" cy="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3" name="Picture 29" descr="пгшлпгш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2" y="-17"/>
                <a:ext cx="5760" cy="10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4" name="Picture 30" descr="пгшлпгш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400000">
                <a:off x="3601" y="2138"/>
                <a:ext cx="4291" cy="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pic>
          <p:nvPicPr>
            <p:cNvPr id="11" name="Picture 31" descr="пгшлпгш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4225"/>
              <a:ext cx="5760" cy="1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6" name="Рисунок 26" descr="j0123567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 flipH="1">
            <a:off x="481494" y="4494568"/>
            <a:ext cx="1819705" cy="27129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Рисунок 26" descr="j0123567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 flipH="1">
            <a:off x="6503999" y="-312418"/>
            <a:ext cx="2007445" cy="29911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Рисунок 17" descr="C:\Users\User\AppData\Local\Microsoft\Windows\Temporary Internet Files\Content.Word\дип зияткер 001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5576" y="1628800"/>
            <a:ext cx="5940425" cy="4536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5704657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4" descr="Green_Wave_pc_wallpapers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" y="0"/>
            <a:ext cx="9143991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0" name="Group 26"/>
          <p:cNvGrpSpPr>
            <a:grpSpLocks/>
          </p:cNvGrpSpPr>
          <p:nvPr/>
        </p:nvGrpSpPr>
        <p:grpSpPr bwMode="auto">
          <a:xfrm>
            <a:off x="-14332" y="0"/>
            <a:ext cx="9158335" cy="6858000"/>
            <a:chOff x="0" y="-17"/>
            <a:chExt cx="5783" cy="4342"/>
          </a:xfrm>
        </p:grpSpPr>
        <p:grpSp>
          <p:nvGrpSpPr>
            <p:cNvPr id="11" name="Group 27"/>
            <p:cNvGrpSpPr>
              <a:grpSpLocks/>
            </p:cNvGrpSpPr>
            <p:nvPr/>
          </p:nvGrpSpPr>
          <p:grpSpPr bwMode="auto">
            <a:xfrm>
              <a:off x="0" y="-17"/>
              <a:ext cx="5783" cy="4337"/>
              <a:chOff x="0" y="-17"/>
              <a:chExt cx="5783" cy="4337"/>
            </a:xfrm>
          </p:grpSpPr>
          <p:pic>
            <p:nvPicPr>
              <p:cNvPr id="13" name="Picture 28" descr="пгшлпгш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400000">
                <a:off x="-2109" y="2138"/>
                <a:ext cx="4291" cy="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4" name="Picture 29" descr="пгшлпгш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2" y="-17"/>
                <a:ext cx="5760" cy="10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5" name="Picture 30" descr="пгшлпгш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400000">
                <a:off x="3601" y="2138"/>
                <a:ext cx="4291" cy="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pic>
          <p:nvPicPr>
            <p:cNvPr id="12" name="Picture 31" descr="пгшлпгш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4225"/>
              <a:ext cx="5760" cy="1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6" name="Рисунок 26" descr="j0123567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 flipH="1">
            <a:off x="6600010" y="-366424"/>
            <a:ext cx="2007445" cy="29911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Блок-схема: альтернативный процесс 7"/>
          <p:cNvSpPr>
            <a:spLocks noChangeArrowheads="1"/>
          </p:cNvSpPr>
          <p:nvPr/>
        </p:nvSpPr>
        <p:spPr bwMode="auto">
          <a:xfrm>
            <a:off x="251521" y="332657"/>
            <a:ext cx="6624735" cy="720079"/>
          </a:xfrm>
          <a:prstGeom prst="flowChartAlternateProcess">
            <a:avLst/>
          </a:prstGeom>
          <a:gradFill rotWithShape="1">
            <a:gsLst>
              <a:gs pos="0">
                <a:srgbClr val="FFFF9C"/>
              </a:gs>
              <a:gs pos="35001">
                <a:srgbClr val="FFFFB9"/>
              </a:gs>
              <a:gs pos="100000">
                <a:srgbClr val="FFFFE1"/>
              </a:gs>
            </a:gsLst>
            <a:lin ang="16200000" scaled="1"/>
          </a:gradFill>
          <a:ln w="38100" algn="ctr">
            <a:solidFill>
              <a:srgbClr val="0000FF"/>
            </a:solidFill>
            <a:miter lim="800000"/>
            <a:headEnd/>
            <a:tailEnd/>
          </a:ln>
          <a:effectLst>
            <a:glow rad="101600">
              <a:schemeClr val="accent2">
                <a:satMod val="175000"/>
                <a:alpha val="40000"/>
              </a:schemeClr>
            </a:glow>
            <a:innerShdw blurRad="63500" dist="50800" dir="8100000">
              <a:prstClr val="black">
                <a:alpha val="50000"/>
              </a:prstClr>
            </a:innerShdw>
          </a:effectLst>
        </p:spPr>
        <p:txBody>
          <a:bodyPr anchor="ctr"/>
          <a:lstStyle/>
          <a:p>
            <a:pPr algn="ctr">
              <a:defRPr/>
            </a:pPr>
            <a:r>
              <a:rPr lang="kk-KZ" sz="2400" b="1" i="1" dirty="0" smtClean="0">
                <a:ln w="11430"/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 smtClean="0">
                <a:ln w="11430"/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en-US" sz="2400" b="1" i="1" dirty="0" smtClean="0">
                <a:ln w="11430"/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QAZTEST</a:t>
            </a:r>
            <a:r>
              <a:rPr lang="kk-KZ" sz="2400" b="1" i="1" dirty="0" smtClean="0">
                <a:ln w="11430"/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i="1" dirty="0" smtClean="0">
                <a:ln w="11430"/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KZ</a:t>
            </a:r>
            <a:r>
              <a:rPr lang="ru-RU" sz="2400" b="1" i="1" dirty="0" smtClean="0">
                <a:ln w="11430"/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»  ОЛИМПИАДАСЫНЫ</a:t>
            </a:r>
            <a:r>
              <a:rPr lang="kk-KZ" sz="2400" b="1" i="1" dirty="0" smtClean="0">
                <a:ln w="11430"/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Ң МАРАПАТТАУЛАРЫ</a:t>
            </a:r>
            <a:endParaRPr lang="ru-RU" sz="2400" b="1" i="1" dirty="0">
              <a:ln w="11430"/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7" name="Рисунок 26" descr="j0123567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 flipH="1">
            <a:off x="506104" y="4494568"/>
            <a:ext cx="1819705" cy="27129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Рисунок 18" descr="C:\Users\User\AppData\Local\Microsoft\Windows\Temporary Internet Files\Content.Word\certificate3419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55576" y="1196752"/>
            <a:ext cx="3762301" cy="259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22529" name="Object 1"/>
          <p:cNvGraphicFramePr>
            <a:graphicFrameLocks noChangeAspect="1"/>
          </p:cNvGraphicFramePr>
          <p:nvPr/>
        </p:nvGraphicFramePr>
        <p:xfrm>
          <a:off x="5004048" y="1556792"/>
          <a:ext cx="3456385" cy="489122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34" name="Acrobat Document" r:id="rId7" imgW="5667375" imgH="8019997" progId="AcroExch.Document.DC">
                  <p:embed/>
                </p:oleObj>
              </mc:Choice>
              <mc:Fallback>
                <p:oleObj name="Acrobat Document" r:id="rId7" imgW="5667375" imgH="8019997" progId="AcroExch.Document.DC">
                  <p:embed/>
                  <p:pic>
                    <p:nvPicPr>
                      <p:cNvPr id="0" name="Picture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04048" y="1556792"/>
                        <a:ext cx="3456385" cy="4891221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532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22531" name="Object 3"/>
          <p:cNvGraphicFramePr>
            <a:graphicFrameLocks noChangeAspect="1"/>
          </p:cNvGraphicFramePr>
          <p:nvPr/>
        </p:nvGraphicFramePr>
        <p:xfrm>
          <a:off x="755576" y="3861048"/>
          <a:ext cx="3744416" cy="274623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35" name="Acrobat Document" r:id="rId9" imgW="8019875" imgH="5667255" progId="AcroExch.Document.DC">
                  <p:embed/>
                </p:oleObj>
              </mc:Choice>
              <mc:Fallback>
                <p:oleObj name="Acrobat Document" r:id="rId9" imgW="8019875" imgH="5667255" progId="AcroExch.Document.DC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55576" y="3861048"/>
                        <a:ext cx="3744416" cy="2746236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5704657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4" descr="Green_Wave_pc_wallpaper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" y="0"/>
            <a:ext cx="9143991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Блок-схема: альтернативный процесс 8"/>
          <p:cNvSpPr>
            <a:spLocks noChangeArrowheads="1"/>
          </p:cNvSpPr>
          <p:nvPr/>
        </p:nvSpPr>
        <p:spPr bwMode="auto">
          <a:xfrm>
            <a:off x="224997" y="260647"/>
            <a:ext cx="7378736" cy="868485"/>
          </a:xfrm>
          <a:prstGeom prst="flowChartAlternateProcess">
            <a:avLst/>
          </a:prstGeom>
          <a:gradFill rotWithShape="1">
            <a:gsLst>
              <a:gs pos="0">
                <a:srgbClr val="FFFF9C"/>
              </a:gs>
              <a:gs pos="35001">
                <a:srgbClr val="FFFFB9"/>
              </a:gs>
              <a:gs pos="100000">
                <a:srgbClr val="FFFFE1"/>
              </a:gs>
            </a:gsLst>
            <a:lin ang="16200000" scaled="1"/>
          </a:gradFill>
          <a:ln w="38100" algn="ctr">
            <a:solidFill>
              <a:srgbClr val="0000FF"/>
            </a:solidFill>
            <a:miter lim="800000"/>
            <a:headEnd/>
            <a:tailEnd/>
          </a:ln>
          <a:effectLst>
            <a:glow rad="101600">
              <a:schemeClr val="accent2">
                <a:satMod val="175000"/>
                <a:alpha val="40000"/>
              </a:schemeClr>
            </a:glow>
            <a:innerShdw blurRad="63500" dist="50800" dir="8100000">
              <a:prstClr val="black">
                <a:alpha val="50000"/>
              </a:prstClr>
            </a:innerShdw>
          </a:effectLst>
        </p:spPr>
        <p:txBody>
          <a:bodyPr anchor="ctr"/>
          <a:lstStyle/>
          <a:p>
            <a:pPr algn="ctr">
              <a:defRPr/>
            </a:pPr>
            <a:r>
              <a:rPr lang="kk-KZ" sz="2400" b="1" dirty="0" smtClean="0">
                <a:ln w="11430"/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САЙТТАРДА ЖАРИЯЛАНҒАН МАТЕРИАЛДАР  КҮӘЛІГІ</a:t>
            </a:r>
            <a:endParaRPr lang="ru-RU" sz="2400" b="1" dirty="0">
              <a:ln w="11430"/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10" name="Group 26"/>
          <p:cNvGrpSpPr>
            <a:grpSpLocks/>
          </p:cNvGrpSpPr>
          <p:nvPr/>
        </p:nvGrpSpPr>
        <p:grpSpPr bwMode="auto">
          <a:xfrm>
            <a:off x="-14332" y="0"/>
            <a:ext cx="9158335" cy="6858000"/>
            <a:chOff x="0" y="-17"/>
            <a:chExt cx="5783" cy="4342"/>
          </a:xfrm>
        </p:grpSpPr>
        <p:grpSp>
          <p:nvGrpSpPr>
            <p:cNvPr id="11" name="Group 27"/>
            <p:cNvGrpSpPr>
              <a:grpSpLocks/>
            </p:cNvGrpSpPr>
            <p:nvPr/>
          </p:nvGrpSpPr>
          <p:grpSpPr bwMode="auto">
            <a:xfrm>
              <a:off x="0" y="-17"/>
              <a:ext cx="5783" cy="4337"/>
              <a:chOff x="0" y="-17"/>
              <a:chExt cx="5783" cy="4337"/>
            </a:xfrm>
          </p:grpSpPr>
          <p:pic>
            <p:nvPicPr>
              <p:cNvPr id="13" name="Picture 28" descr="пгшлпгш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400000">
                <a:off x="-2109" y="2138"/>
                <a:ext cx="4291" cy="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4" name="Picture 29" descr="пгшлпгш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2" y="-17"/>
                <a:ext cx="5760" cy="10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5" name="Picture 30" descr="пгшлпгш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400000">
                <a:off x="3601" y="2138"/>
                <a:ext cx="4291" cy="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pic>
          <p:nvPicPr>
            <p:cNvPr id="12" name="Picture 31" descr="пгшлпгш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4225"/>
              <a:ext cx="5760" cy="1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6" name="Рисунок 26" descr="j0123567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 flipH="1">
            <a:off x="6600010" y="-366424"/>
            <a:ext cx="2007445" cy="29911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Рисунок 26" descr="j0123567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 flipH="1">
            <a:off x="506104" y="4494568"/>
            <a:ext cx="1819705" cy="27129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Рисунок 18" descr="C:\Users\User\AppData\Local\Microsoft\Windows\Temporary Internet Files\Content.Word\Жукенова Лаззат Қайыржановна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355976" y="1700808"/>
            <a:ext cx="4122341" cy="38164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Рисунок 19" descr="C:\Users\User\AppData\Local\Microsoft\Windows\Temporary Internet Files\Content.Word\Свидетельство Санға 6-ны қосу және азайту.pn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11561" y="1340768"/>
            <a:ext cx="3456384" cy="2376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Рисунок 20" descr="C:\Users\User\AppData\Local\Microsoft\Windows\Temporary Internet Files\Content.Word\Свидетельство XXIғасыр көшбаcшысы.pn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11560" y="3789040"/>
            <a:ext cx="3456384" cy="24482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5704657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4" descr="Green_Wave_pc_wallpaper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" y="0"/>
            <a:ext cx="9143991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4" name="Group 26"/>
          <p:cNvGrpSpPr>
            <a:grpSpLocks/>
          </p:cNvGrpSpPr>
          <p:nvPr/>
        </p:nvGrpSpPr>
        <p:grpSpPr bwMode="auto">
          <a:xfrm>
            <a:off x="-14332" y="0"/>
            <a:ext cx="9158335" cy="6858000"/>
            <a:chOff x="0" y="-17"/>
            <a:chExt cx="5783" cy="4342"/>
          </a:xfrm>
        </p:grpSpPr>
        <p:grpSp>
          <p:nvGrpSpPr>
            <p:cNvPr id="5" name="Group 27"/>
            <p:cNvGrpSpPr>
              <a:grpSpLocks/>
            </p:cNvGrpSpPr>
            <p:nvPr/>
          </p:nvGrpSpPr>
          <p:grpSpPr bwMode="auto">
            <a:xfrm>
              <a:off x="0" y="-17"/>
              <a:ext cx="5783" cy="4337"/>
              <a:chOff x="0" y="-17"/>
              <a:chExt cx="5783" cy="4337"/>
            </a:xfrm>
          </p:grpSpPr>
          <p:pic>
            <p:nvPicPr>
              <p:cNvPr id="7" name="Picture 28" descr="пгшлпгш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400000">
                <a:off x="-2109" y="2138"/>
                <a:ext cx="4291" cy="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8" name="Picture 29" descr="пгшлпгш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2" y="-17"/>
                <a:ext cx="5760" cy="10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9" name="Picture 30" descr="пгшлпгш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400000">
                <a:off x="3601" y="2138"/>
                <a:ext cx="4291" cy="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pic>
          <p:nvPicPr>
            <p:cNvPr id="6" name="Picture 31" descr="пгшлпгш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4225"/>
              <a:ext cx="5760" cy="1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0" name="Рисунок 26" descr="j0123567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 flipH="1">
            <a:off x="6600010" y="-366424"/>
            <a:ext cx="2007445" cy="29911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Рисунок 26" descr="j0123567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 flipH="1">
            <a:off x="506104" y="4494568"/>
            <a:ext cx="1819705" cy="27129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" name="Блок-схема: альтернативный процесс 21"/>
          <p:cNvSpPr>
            <a:spLocks noChangeArrowheads="1"/>
          </p:cNvSpPr>
          <p:nvPr/>
        </p:nvSpPr>
        <p:spPr bwMode="auto">
          <a:xfrm>
            <a:off x="323528" y="228195"/>
            <a:ext cx="6790932" cy="720080"/>
          </a:xfrm>
          <a:prstGeom prst="flowChartAlternateProcess">
            <a:avLst/>
          </a:prstGeom>
          <a:gradFill rotWithShape="1">
            <a:gsLst>
              <a:gs pos="0">
                <a:srgbClr val="FFFF9C"/>
              </a:gs>
              <a:gs pos="35001">
                <a:srgbClr val="FFFFB9"/>
              </a:gs>
              <a:gs pos="100000">
                <a:srgbClr val="FFFFE1"/>
              </a:gs>
            </a:gsLst>
            <a:lin ang="16200000" scaled="1"/>
          </a:gradFill>
          <a:ln w="38100" algn="ctr">
            <a:solidFill>
              <a:srgbClr val="0000FF"/>
            </a:solidFill>
            <a:miter lim="800000"/>
            <a:headEnd/>
            <a:tailEnd/>
          </a:ln>
          <a:effectLst>
            <a:glow rad="101600">
              <a:schemeClr val="accent2">
                <a:satMod val="175000"/>
                <a:alpha val="40000"/>
              </a:schemeClr>
            </a:glow>
            <a:innerShdw blurRad="63500" dist="50800" dir="8100000">
              <a:prstClr val="black">
                <a:alpha val="50000"/>
              </a:prstClr>
            </a:innerShdw>
          </a:effectLst>
        </p:spPr>
        <p:txBody>
          <a:bodyPr anchor="ctr"/>
          <a:lstStyle/>
          <a:p>
            <a:pPr algn="ctr">
              <a:defRPr/>
            </a:pPr>
            <a:r>
              <a:rPr lang="kk-KZ" sz="2400" b="1" dirty="0" smtClean="0">
                <a:ln w="11430"/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ОҚУШЫЛАРЫМНЫҢ ЖЕТІСТІКТЕРІ</a:t>
            </a:r>
            <a:endParaRPr lang="ru-RU" sz="2400" b="1" dirty="0">
              <a:ln w="11430"/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481" name="Picture 1" descr="K:\дипломы 2017\quiz5a13ebdbde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7544" y="1196752"/>
            <a:ext cx="3816424" cy="2544668"/>
          </a:xfrm>
          <a:prstGeom prst="rect">
            <a:avLst/>
          </a:prstGeom>
          <a:noFill/>
        </p:spPr>
      </p:pic>
      <p:pic>
        <p:nvPicPr>
          <p:cNvPr id="20482" name="Picture 2" descr="K:\дипломы 2017\quiz5a13f40711c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7544" y="3861048"/>
            <a:ext cx="3816424" cy="2417075"/>
          </a:xfrm>
          <a:prstGeom prst="rect">
            <a:avLst/>
          </a:prstGeom>
          <a:noFill/>
        </p:spPr>
      </p:pic>
      <p:pic>
        <p:nvPicPr>
          <p:cNvPr id="20483" name="Picture 3" descr="J:\дипломы 2018\quiz5a6eef2a6d4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499992" y="1196752"/>
            <a:ext cx="4050326" cy="2592287"/>
          </a:xfrm>
          <a:prstGeom prst="rect">
            <a:avLst/>
          </a:prstGeom>
          <a:noFill/>
        </p:spPr>
      </p:pic>
      <p:pic>
        <p:nvPicPr>
          <p:cNvPr id="20484" name="Picture 4" descr="J:\дипломы 2018\quiz5a6f05df6a9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499992" y="3861048"/>
            <a:ext cx="4032448" cy="244827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1714749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4" descr="Green_Wave_pc_wallpaper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1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1" name="Group 26"/>
          <p:cNvGrpSpPr>
            <a:grpSpLocks/>
          </p:cNvGrpSpPr>
          <p:nvPr/>
        </p:nvGrpSpPr>
        <p:grpSpPr bwMode="auto">
          <a:xfrm>
            <a:off x="-14332" y="0"/>
            <a:ext cx="9158335" cy="6858000"/>
            <a:chOff x="0" y="-17"/>
            <a:chExt cx="5783" cy="4342"/>
          </a:xfrm>
        </p:grpSpPr>
        <p:grpSp>
          <p:nvGrpSpPr>
            <p:cNvPr id="12" name="Group 27"/>
            <p:cNvGrpSpPr>
              <a:grpSpLocks/>
            </p:cNvGrpSpPr>
            <p:nvPr/>
          </p:nvGrpSpPr>
          <p:grpSpPr bwMode="auto">
            <a:xfrm>
              <a:off x="0" y="-17"/>
              <a:ext cx="5783" cy="4337"/>
              <a:chOff x="0" y="-17"/>
              <a:chExt cx="5783" cy="4337"/>
            </a:xfrm>
          </p:grpSpPr>
          <p:pic>
            <p:nvPicPr>
              <p:cNvPr id="14" name="Picture 28" descr="пгшлпгш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400000">
                <a:off x="-2109" y="2138"/>
                <a:ext cx="4291" cy="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5" name="Picture 29" descr="пгшлпгш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2" y="-17"/>
                <a:ext cx="5760" cy="10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6" name="Picture 30" descr="пгшлпгш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400000">
                <a:off x="3601" y="2138"/>
                <a:ext cx="4291" cy="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pic>
          <p:nvPicPr>
            <p:cNvPr id="13" name="Picture 31" descr="пгшлпгш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4225"/>
              <a:ext cx="5760" cy="1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9" name="Рисунок 26" descr="j0123567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 flipH="1">
            <a:off x="6697192" y="-477541"/>
            <a:ext cx="2007445" cy="29911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Рисунок 26" descr="j0123567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 flipH="1">
            <a:off x="410091" y="4619080"/>
            <a:ext cx="1819705" cy="27129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3" name="Picture 1" descr="J:\дипломы 2018\quiz5a6ef459ce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512" y="476672"/>
            <a:ext cx="4164469" cy="2799321"/>
          </a:xfrm>
          <a:prstGeom prst="rect">
            <a:avLst/>
          </a:prstGeom>
          <a:noFill/>
        </p:spPr>
      </p:pic>
      <p:pic>
        <p:nvPicPr>
          <p:cNvPr id="18435" name="Picture 3" descr="K:\дипломы 2017\quiz5a140497825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1520" y="3429000"/>
            <a:ext cx="4104456" cy="2664296"/>
          </a:xfrm>
          <a:prstGeom prst="rect">
            <a:avLst/>
          </a:prstGeom>
          <a:noFill/>
        </p:spPr>
      </p:pic>
      <p:pic>
        <p:nvPicPr>
          <p:cNvPr id="18436" name="Picture 4" descr="K:\дипломы 2017\quiz5a0eaa7d667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499992" y="3429000"/>
            <a:ext cx="4176464" cy="2664296"/>
          </a:xfrm>
          <a:prstGeom prst="rect">
            <a:avLst/>
          </a:prstGeom>
          <a:noFill/>
        </p:spPr>
      </p:pic>
      <p:pic>
        <p:nvPicPr>
          <p:cNvPr id="29" name="Picture 2" descr="K:\дипломы 2017\quiz5aa6522dc67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499991" y="476672"/>
            <a:ext cx="4176465" cy="280831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675565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4" descr="Green_Wave_pc_wallpaper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1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9" name="Group 26"/>
          <p:cNvGrpSpPr>
            <a:grpSpLocks/>
          </p:cNvGrpSpPr>
          <p:nvPr/>
        </p:nvGrpSpPr>
        <p:grpSpPr bwMode="auto">
          <a:xfrm>
            <a:off x="-14332" y="0"/>
            <a:ext cx="9158335" cy="6858000"/>
            <a:chOff x="0" y="-17"/>
            <a:chExt cx="5783" cy="4342"/>
          </a:xfrm>
        </p:grpSpPr>
        <p:grpSp>
          <p:nvGrpSpPr>
            <p:cNvPr id="10" name="Group 27"/>
            <p:cNvGrpSpPr>
              <a:grpSpLocks/>
            </p:cNvGrpSpPr>
            <p:nvPr/>
          </p:nvGrpSpPr>
          <p:grpSpPr bwMode="auto">
            <a:xfrm>
              <a:off x="0" y="-17"/>
              <a:ext cx="5783" cy="4337"/>
              <a:chOff x="0" y="-17"/>
              <a:chExt cx="5783" cy="4337"/>
            </a:xfrm>
          </p:grpSpPr>
          <p:pic>
            <p:nvPicPr>
              <p:cNvPr id="12" name="Picture 28" descr="пгшлпгш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400000">
                <a:off x="-2109" y="2138"/>
                <a:ext cx="4291" cy="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3" name="Picture 29" descr="пгшлпгш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2" y="-17"/>
                <a:ext cx="5760" cy="10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4" name="Picture 30" descr="пгшлпгш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400000">
                <a:off x="3601" y="2138"/>
                <a:ext cx="4291" cy="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pic>
          <p:nvPicPr>
            <p:cNvPr id="11" name="Picture 31" descr="пгшлпгш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4225"/>
              <a:ext cx="5760" cy="1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5" name="Рисунок 26" descr="j0123567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 flipH="1">
            <a:off x="7111274" y="-201084"/>
            <a:ext cx="1539849" cy="22943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Рисунок 26" descr="j0123567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 flipH="1">
            <a:off x="506104" y="4494568"/>
            <a:ext cx="1819705" cy="27129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57" name="Picture 1" descr="K:\дипломы 2017\quiz5a0e794c82c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512" y="476672"/>
            <a:ext cx="3960440" cy="2880320"/>
          </a:xfrm>
          <a:prstGeom prst="rect">
            <a:avLst/>
          </a:prstGeom>
          <a:noFill/>
        </p:spPr>
      </p:pic>
      <p:pic>
        <p:nvPicPr>
          <p:cNvPr id="19458" name="Picture 2" descr="K:\дипломы 2017\quiz5a126db3c1d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427984" y="3573016"/>
            <a:ext cx="4295964" cy="2871329"/>
          </a:xfrm>
          <a:prstGeom prst="rect">
            <a:avLst/>
          </a:prstGeom>
          <a:noFill/>
        </p:spPr>
      </p:pic>
      <p:pic>
        <p:nvPicPr>
          <p:cNvPr id="19459" name="Picture 3" descr="J:\дипломы 2018\quiz5a6ee79194d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51520" y="3573016"/>
            <a:ext cx="4032448" cy="2520280"/>
          </a:xfrm>
          <a:prstGeom prst="rect">
            <a:avLst/>
          </a:prstGeom>
          <a:noFill/>
        </p:spPr>
      </p:pic>
      <p:pic>
        <p:nvPicPr>
          <p:cNvPr id="21" name="Picture 2" descr="J:\дипломы 2018\quiz5a40d0e1015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427984" y="476672"/>
            <a:ext cx="4248472" cy="286266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55271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4" descr="Green_Wave_pc_wallpaper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" y="0"/>
            <a:ext cx="9143991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3" name="Group 26"/>
          <p:cNvGrpSpPr>
            <a:grpSpLocks/>
          </p:cNvGrpSpPr>
          <p:nvPr/>
        </p:nvGrpSpPr>
        <p:grpSpPr bwMode="auto">
          <a:xfrm>
            <a:off x="-14332" y="0"/>
            <a:ext cx="9158335" cy="6858000"/>
            <a:chOff x="0" y="-17"/>
            <a:chExt cx="5783" cy="4342"/>
          </a:xfrm>
        </p:grpSpPr>
        <p:grpSp>
          <p:nvGrpSpPr>
            <p:cNvPr id="14" name="Group 27"/>
            <p:cNvGrpSpPr>
              <a:grpSpLocks/>
            </p:cNvGrpSpPr>
            <p:nvPr/>
          </p:nvGrpSpPr>
          <p:grpSpPr bwMode="auto">
            <a:xfrm>
              <a:off x="0" y="-17"/>
              <a:ext cx="5783" cy="4337"/>
              <a:chOff x="0" y="-17"/>
              <a:chExt cx="5783" cy="4337"/>
            </a:xfrm>
          </p:grpSpPr>
          <p:pic>
            <p:nvPicPr>
              <p:cNvPr id="16" name="Picture 28" descr="пгшлпгш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400000">
                <a:off x="-2109" y="2138"/>
                <a:ext cx="4291" cy="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7" name="Picture 29" descr="пгшлпгш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2" y="-17"/>
                <a:ext cx="5760" cy="10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8" name="Picture 30" descr="пгшлпгш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400000">
                <a:off x="3601" y="2138"/>
                <a:ext cx="4291" cy="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pic>
          <p:nvPicPr>
            <p:cNvPr id="15" name="Picture 31" descr="пгшлпгш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4225"/>
              <a:ext cx="5760" cy="1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9" name="Рисунок 26" descr="j0123567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 flipH="1">
            <a:off x="410091" y="4619080"/>
            <a:ext cx="1819705" cy="27129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Рисунок 26" descr="j0123567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 flipH="1">
            <a:off x="6697192" y="-477541"/>
            <a:ext cx="2007445" cy="29911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09" name="Picture 1" descr="J:\дипломы 2018\quiz5a26381162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520" y="332657"/>
            <a:ext cx="4368233" cy="2736304"/>
          </a:xfrm>
          <a:prstGeom prst="rect">
            <a:avLst/>
          </a:prstGeom>
          <a:noFill/>
        </p:spPr>
      </p:pic>
      <p:pic>
        <p:nvPicPr>
          <p:cNvPr id="22" name="Picture 4" descr="J:\дипломы 2018\quiz5a61bfc988d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1520" y="3429000"/>
            <a:ext cx="4320480" cy="2736304"/>
          </a:xfrm>
          <a:prstGeom prst="rect">
            <a:avLst/>
          </a:prstGeom>
          <a:noFill/>
        </p:spPr>
      </p:pic>
      <p:pic>
        <p:nvPicPr>
          <p:cNvPr id="17411" name="Picture 3" descr="J:\дипломы 2018\мад1 001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860032" y="980728"/>
            <a:ext cx="3612462" cy="496855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9160531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Green_Wave_pc_wallpaper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" y="0"/>
            <a:ext cx="9143991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311812" y="1916834"/>
            <a:ext cx="4685898" cy="313932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kk-KZ" sz="72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ӨЗ БІЛІМІН</a:t>
            </a:r>
          </a:p>
          <a:p>
            <a:pPr algn="ctr"/>
            <a:r>
              <a:rPr lang="kk-KZ" sz="72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 КӨТЕРУ</a:t>
            </a:r>
            <a:endParaRPr lang="kk-KZ" sz="7200" b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00B05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ctr"/>
            <a:endParaRPr lang="kk-KZ" sz="5400" b="1" cap="all" spc="0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00B05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5" name="Picture 2" descr="C:\Users\пользователь\Desktop\Гульнура\Солтанова Гульнур Оразбаевна\Фото Гульнур\Любовь\рамы\21ecba1fb621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9072" y="18903"/>
            <a:ext cx="9144000" cy="6858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10" descr="574a61436c4d46c39fe790e129042249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9820" y="4887162"/>
            <a:ext cx="3864429" cy="14941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920066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4" descr="Green_Wave_pc_wallpaper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" y="0"/>
            <a:ext cx="9143991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Блок-схема: альтернативный процесс 7"/>
          <p:cNvSpPr>
            <a:spLocks noChangeArrowheads="1"/>
          </p:cNvSpPr>
          <p:nvPr/>
        </p:nvSpPr>
        <p:spPr bwMode="auto">
          <a:xfrm>
            <a:off x="395536" y="260648"/>
            <a:ext cx="6192688" cy="576064"/>
          </a:xfrm>
          <a:prstGeom prst="flowChartAlternateProcess">
            <a:avLst/>
          </a:prstGeom>
          <a:gradFill rotWithShape="1">
            <a:gsLst>
              <a:gs pos="0">
                <a:srgbClr val="FFFF9C"/>
              </a:gs>
              <a:gs pos="35001">
                <a:srgbClr val="FFFFB9"/>
              </a:gs>
              <a:gs pos="100000">
                <a:srgbClr val="FFFFE1"/>
              </a:gs>
            </a:gsLst>
            <a:lin ang="16200000" scaled="1"/>
          </a:gradFill>
          <a:ln w="38100" algn="ctr">
            <a:solidFill>
              <a:srgbClr val="0000FF"/>
            </a:solidFill>
            <a:miter lim="800000"/>
            <a:headEnd/>
            <a:tailEnd/>
          </a:ln>
          <a:effectLst>
            <a:glow rad="101600">
              <a:schemeClr val="accent2">
                <a:satMod val="175000"/>
                <a:alpha val="40000"/>
              </a:schemeClr>
            </a:glow>
            <a:innerShdw blurRad="63500" dist="50800" dir="8100000">
              <a:prstClr val="black">
                <a:alpha val="50000"/>
              </a:prstClr>
            </a:innerShdw>
          </a:effectLst>
        </p:spPr>
        <p:txBody>
          <a:bodyPr anchor="ctr"/>
          <a:lstStyle/>
          <a:p>
            <a:pPr algn="ctr">
              <a:defRPr/>
            </a:pPr>
            <a:r>
              <a:rPr lang="kk-KZ" sz="2400" b="1" i="1" dirty="0" smtClean="0">
                <a:ln w="11430"/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БІЛІКТІЛІК АРТТЫРУ КУРСТАРЫ</a:t>
            </a:r>
            <a:endParaRPr lang="ru-RU" sz="2400" b="1" i="1" dirty="0">
              <a:ln w="11430"/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26" descr="j0123567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 flipH="1">
            <a:off x="6697192" y="-477541"/>
            <a:ext cx="2007445" cy="29911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Рисунок 26" descr="j0123567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 flipH="1">
            <a:off x="410091" y="4619080"/>
            <a:ext cx="1819705" cy="27129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Рисунок 14" descr="C:\Users\User\AppData\Local\Microsoft\Windows\Temporary Internet Files\Content.Word\009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1052736"/>
            <a:ext cx="3528392" cy="1944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Рисунок 15" descr="C:\Users\User\AppData\Local\Microsoft\Windows\Temporary Internet Files\Content.Word\010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95936" y="1052736"/>
            <a:ext cx="4122340" cy="20882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Рисунок 16" descr="C:\Users\User\AppData\Local\Microsoft\Windows\Temporary Internet Files\Content.Word\011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07504" y="3140968"/>
            <a:ext cx="3672408" cy="1872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Рисунок 17" descr="C:\Users\User\AppData\Local\Microsoft\Windows\Temporary Internet Files\Content.Word\012.jp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067944" y="3212976"/>
            <a:ext cx="4032448" cy="18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Рисунок 18" descr="C:\Users\User\AppData\Local\Microsoft\Windows\Temporary Internet Files\Content.Word\серт1 001.jpg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051720" y="5085184"/>
            <a:ext cx="4032448" cy="15689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7695743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4" descr="Green_Wave_pc_wallpapers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" y="0"/>
            <a:ext cx="9143991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Блок-схема: альтернативный процесс 8"/>
          <p:cNvSpPr>
            <a:spLocks noChangeArrowheads="1"/>
          </p:cNvSpPr>
          <p:nvPr/>
        </p:nvSpPr>
        <p:spPr bwMode="auto">
          <a:xfrm>
            <a:off x="467544" y="188640"/>
            <a:ext cx="6552729" cy="792089"/>
          </a:xfrm>
          <a:prstGeom prst="flowChartAlternateProcess">
            <a:avLst/>
          </a:prstGeom>
          <a:gradFill rotWithShape="1">
            <a:gsLst>
              <a:gs pos="0">
                <a:srgbClr val="FFFF9C"/>
              </a:gs>
              <a:gs pos="35001">
                <a:srgbClr val="FFFFB9"/>
              </a:gs>
              <a:gs pos="100000">
                <a:srgbClr val="FFFFE1"/>
              </a:gs>
            </a:gsLst>
            <a:lin ang="16200000" scaled="1"/>
          </a:gradFill>
          <a:ln w="38100" algn="ctr">
            <a:solidFill>
              <a:srgbClr val="0000FF"/>
            </a:solidFill>
            <a:miter lim="800000"/>
            <a:headEnd/>
            <a:tailEnd/>
          </a:ln>
          <a:effectLst>
            <a:glow rad="101600">
              <a:schemeClr val="accent2">
                <a:satMod val="175000"/>
                <a:alpha val="40000"/>
              </a:schemeClr>
            </a:glow>
            <a:innerShdw blurRad="63500" dist="50800" dir="8100000">
              <a:prstClr val="black">
                <a:alpha val="50000"/>
              </a:prstClr>
            </a:innerShdw>
          </a:effectLst>
        </p:spPr>
        <p:txBody>
          <a:bodyPr anchor="ctr"/>
          <a:lstStyle/>
          <a:p>
            <a:pPr algn="ctr">
              <a:defRPr/>
            </a:pPr>
            <a:r>
              <a:rPr lang="kk-KZ" sz="2400" dirty="0" smtClean="0">
                <a:ln w="11430"/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СЫНЫПТАН ТЫС ЖҰМЫСТАРЫНАН КӨРІНІСТЕР</a:t>
            </a:r>
            <a:endParaRPr lang="ru-RU" sz="2400" dirty="0">
              <a:ln w="11430"/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Рисунок 26" descr="j0123567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 flipH="1">
            <a:off x="6679226" y="-510439"/>
            <a:ext cx="2007445" cy="29911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Рисунок 26" descr="j0123567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 flipH="1">
            <a:off x="361478" y="4638583"/>
            <a:ext cx="1819705" cy="27129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Рисунок 12" descr="C:\Users\User\Documents\Документы\коллектив\шк.фотки\IMG_20131024_160442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520" y="1196752"/>
            <a:ext cx="3024335" cy="2376264"/>
          </a:xfrm>
          <a:prstGeom prst="rect">
            <a:avLst/>
          </a:prstGeom>
          <a:ln>
            <a:solidFill>
              <a:srgbClr val="FF0000"/>
            </a:solidFill>
            <a:headEnd/>
            <a:tailEnd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</p:pic>
      <p:pic>
        <p:nvPicPr>
          <p:cNvPr id="14" name="Рисунок 13" descr="C:\Users\User\Documents\Документы\коллектив\Фото0353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67944" y="3717032"/>
            <a:ext cx="3240360" cy="2304256"/>
          </a:xfrm>
          <a:prstGeom prst="rect">
            <a:avLst/>
          </a:prstGeom>
          <a:solidFill>
            <a:srgbClr val="FF0000"/>
          </a:solidFill>
          <a:ln w="9525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15" name="Рисунок 14" descr="C:\Users\User\Documents\Документы\коллектив\Фото0352.jp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67544" y="3789040"/>
            <a:ext cx="3302496" cy="21168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Рисунок 15" descr="C:\Users\User\Documents\Документы\коллектив\Фото0345.jpg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067944" y="1196752"/>
            <a:ext cx="3158480" cy="2232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6221582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4" descr="Green_Wave_pc_wallpaper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" y="0"/>
            <a:ext cx="9143991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Рисунок 26" descr="j0123567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 flipH="1">
            <a:off x="7167866" y="-925063"/>
            <a:ext cx="1178196" cy="29911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Рисунок 26" descr="j0123567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 flipH="1">
            <a:off x="361478" y="4638583"/>
            <a:ext cx="1819705" cy="27129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Рисунок 12" descr="C:\Users\User\Documents\Документы\жолда жүру\000_0106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3140968"/>
            <a:ext cx="3528392" cy="30183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Рисунок 13" descr="C:\Users\User\Documents\Документы\әліппе\20141220_121110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067944" y="332656"/>
            <a:ext cx="4032448" cy="25872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Рисунок 15" descr="C:\Users\User\Documents\Документы\әліппе\20141220_114715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5536" y="332656"/>
            <a:ext cx="3456384" cy="2586168"/>
          </a:xfrm>
          <a:prstGeom prst="rect">
            <a:avLst/>
          </a:prstGeom>
          <a:blipFill>
            <a:blip r:embed="rId7" cstate="print"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</p:pic>
      <p:pic>
        <p:nvPicPr>
          <p:cNvPr id="17" name="Рисунок 16" descr="C:\Users\User\Desktop\көңілді балалар\20171116_161618.jpg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139952" y="3140968"/>
            <a:ext cx="4032448" cy="3096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8216993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4" descr="Green_Wave_pc_wallpaper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" y="0"/>
            <a:ext cx="9143991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Рисунок 26" descr="j0123567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 flipH="1">
            <a:off x="361478" y="4638583"/>
            <a:ext cx="1819705" cy="27129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Рисунок 13" descr="C:\Users\User\Desktop\Все документы\Мама фото\8-наурыз\20170306_170400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3212976"/>
            <a:ext cx="3528392" cy="2736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Содержимое 11" descr="C:\Users\User\Pictures\Pictures\Pictures\фотики\школа\Рисунок19.jpg"/>
          <p:cNvPicPr>
            <a:picLocks noGrp="1"/>
          </p:cNvPicPr>
          <p:nvPr>
            <p:ph idx="1"/>
          </p:nvPr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5536" y="260647"/>
            <a:ext cx="3456384" cy="26642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Рисунок 16" descr="C:\Users\User\Pictures\Pictures\Pictures\фотики\школа\Рисунок22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139952" y="260648"/>
            <a:ext cx="3816424" cy="2664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Рисунок 17" descr="C:\Users\User\Pictures\Pictures\Pictures\фотики\тренинг\PICT0348.JP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139952" y="3212976"/>
            <a:ext cx="4122341" cy="2808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703973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4" descr="Green_Wave_pc_wallpaper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" y="0"/>
            <a:ext cx="9143991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Рисунок 26" descr="j0123567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 flipH="1">
            <a:off x="6753242" y="-510439"/>
            <a:ext cx="2007445" cy="29911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Рисунок 26" descr="j0123567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 flipH="1">
            <a:off x="361478" y="4638583"/>
            <a:ext cx="1819705" cy="27129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Рисунок 14" descr="C:\Users\User\Pictures\Pictures\Pictures\фотики\школа\Рисунок11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332656"/>
            <a:ext cx="3668395" cy="54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Рисунок 16" descr="C:\Users\User\Desktop\көңілді балалар\20171116_164533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11960" y="332656"/>
            <a:ext cx="3888432" cy="28751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Рисунок 17" descr="C:\Users\User\Desktop\көңілді балалар\20171116_164041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211960" y="3501008"/>
            <a:ext cx="3906317" cy="2664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312032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 descr="Green_Wave_pc_wallpaper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" y="0"/>
            <a:ext cx="9143991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 rot="20461323">
            <a:off x="1604811" y="2551836"/>
            <a:ext cx="5969518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Н</a:t>
            </a:r>
            <a:r>
              <a:rPr lang="ru-RU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А</a:t>
            </a:r>
            <a:r>
              <a:rPr lang="ru-RU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B0F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З</a:t>
            </a:r>
            <a:r>
              <a:rPr lang="ru-RU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А</a:t>
            </a:r>
            <a:r>
              <a:rPr lang="ru-RU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Р</a:t>
            </a:r>
            <a:r>
              <a:rPr lang="ru-RU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Л</a:t>
            </a:r>
            <a:r>
              <a:rPr lang="ru-RU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А</a:t>
            </a:r>
            <a:r>
              <a:rPr lang="ru-RU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Р</a:t>
            </a:r>
            <a:r>
              <a:rPr lang="ru-RU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B0F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Ы</a:t>
            </a:r>
            <a:r>
              <a:rPr lang="ru-RU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Ң</a:t>
            </a:r>
            <a:r>
              <a:rPr lang="ru-RU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Ы</a:t>
            </a:r>
            <a:r>
              <a:rPr lang="ru-RU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З</a:t>
            </a:r>
            <a:r>
              <a:rPr lang="ru-RU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Ғ</a:t>
            </a:r>
            <a:r>
              <a:rPr lang="ru-RU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А</a:t>
            </a:r>
          </a:p>
          <a:p>
            <a:pPr algn="ctr"/>
            <a:r>
              <a:rPr lang="ru-RU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</a:t>
            </a:r>
            <a:r>
              <a:rPr lang="ru-RU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Р</a:t>
            </a:r>
            <a:r>
              <a:rPr lang="ru-RU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А</a:t>
            </a:r>
            <a:r>
              <a:rPr lang="ru-RU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Х</a:t>
            </a:r>
            <a:r>
              <a:rPr lang="ru-RU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М</a:t>
            </a:r>
            <a:r>
              <a:rPr lang="ru-RU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Е</a:t>
            </a:r>
            <a:r>
              <a:rPr lang="ru-RU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Т</a:t>
            </a:r>
            <a:r>
              <a:rPr lang="ru-RU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!</a:t>
            </a:r>
            <a:endParaRPr lang="ru-RU" sz="36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5" name="Picture 2" descr="C:\Users\пользователь\Desktop\Гульнура\Солтанова Гульнур Оразбаевна\Фото Гульнур\Любовь\рамы\21ecba1fb621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69716"/>
            <a:ext cx="8759976" cy="65699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88810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1605</TotalTime>
  <Words>120</Words>
  <Application>Microsoft Office PowerPoint</Application>
  <PresentationFormat>Экран (4:3)</PresentationFormat>
  <Paragraphs>26</Paragraphs>
  <Slides>23</Slides>
  <Notes>1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5" baseType="lpstr">
      <vt:lpstr>Тема Office</vt:lpstr>
      <vt:lpstr>Acrobat Document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ADAM</dc:creator>
  <cp:lastModifiedBy>ЖАЗИРА</cp:lastModifiedBy>
  <cp:revision>154</cp:revision>
  <dcterms:created xsi:type="dcterms:W3CDTF">2015-04-04T11:56:01Z</dcterms:created>
  <dcterms:modified xsi:type="dcterms:W3CDTF">2018-04-06T15:42:45Z</dcterms:modified>
</cp:coreProperties>
</file>