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280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FECD4-2149-4C7F-86F0-E525F8B23BA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655669-79DD-4107-9898-3DD975815D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62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879561/e75b0cea-61f4-4f00-93ca-ec41cdd7a73f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86"/>
            <a:ext cx="6858000" cy="913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27739" y="1475656"/>
            <a:ext cx="458183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Портфолио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04" y="2822713"/>
            <a:ext cx="4985792" cy="2843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531440" y="5864661"/>
            <a:ext cx="837332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Сейдахметова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АсемгульСайрановна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137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879561/e75b0cea-61f4-4f00-93ca-ec41cdd7a73f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10"/>
            <a:ext cx="6858000" cy="913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09161" y="3244886"/>
            <a:ext cx="443967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kk-K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Тәрбиеші туралы мәлімет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5267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879561/e75b0cea-61f4-4f00-93ca-ec41cdd7a73f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76" y="14857"/>
            <a:ext cx="6858000" cy="913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Zhidek\Desktop\img15738281684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52" y="755576"/>
            <a:ext cx="1812306" cy="272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56658" y="1691680"/>
            <a:ext cx="36004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Сейдахметова АсемгульСайрановна </a:t>
            </a:r>
          </a:p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1996жылы 23 маусым айында Қостанайоблысында дүниеге келдім.</a:t>
            </a:r>
          </a:p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2016 жылы Қостанай педагогикалық колледжін бітірдім. Мамандығым: Мектепке дейінгі тәрбие және оқыту.</a:t>
            </a:r>
          </a:p>
          <a:p>
            <a:r>
              <a:rPr lang="kk-KZ" sz="2800" dirty="0" smtClean="0">
                <a:latin typeface="Times New Roman" pitchFamily="18" charset="0"/>
                <a:cs typeface="Times New Roman" pitchFamily="18" charset="0"/>
              </a:rPr>
              <a:t>Жұмыс өтілімім: 4 жыл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424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879561/e75b0cea-61f4-4f00-93ca-ec41cdd7a73f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10"/>
            <a:ext cx="6858000" cy="913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56792" y="1043608"/>
            <a:ext cx="4052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Ұстанымым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 rot="10800000" flipV="1">
            <a:off x="599864" y="2067576"/>
            <a:ext cx="596656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4000" dirty="0" smtClean="0">
                <a:latin typeface="Times New Roman" pitchFamily="18" charset="0"/>
                <a:cs typeface="Times New Roman" pitchFamily="18" charset="0"/>
              </a:rPr>
              <a:t>Мемлекеттік білім беру жүйесін әлемдік үздік үлгіге сәйкес деңгейге көтеруге ат салысып, адам-білім үшін, білім-адам үшін деген оқу-тәрбие процесін ізгілендіру.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606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pdb/879561/e75b0cea-61f4-4f00-93ca-ec41cdd7a73f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10"/>
            <a:ext cx="6858000" cy="913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09816" y="912366"/>
            <a:ext cx="3638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Мақсатым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80728" y="1835696"/>
            <a:ext cx="532043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4000" dirty="0" smtClean="0">
                <a:latin typeface="Times New Roman" pitchFamily="18" charset="0"/>
                <a:cs typeface="Times New Roman" pitchFamily="18" charset="0"/>
              </a:rPr>
              <a:t>Еліміздің әлеуметтік экономикасының дамуына өзіндік үлес қоса алатын, өзіндік ой-пікірі бар, жан жақты дамыған білімді де, білікті тұлғаны дайындап, тәрбиелеу.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2119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88</Words>
  <Application>Microsoft Office PowerPoint</Application>
  <PresentationFormat>Экран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Zhidek</dc:creator>
  <cp:lastModifiedBy>Zhidek</cp:lastModifiedBy>
  <cp:revision>3</cp:revision>
  <dcterms:created xsi:type="dcterms:W3CDTF">2020-04-06T11:03:27Z</dcterms:created>
  <dcterms:modified xsi:type="dcterms:W3CDTF">2020-04-06T11:28:44Z</dcterms:modified>
</cp:coreProperties>
</file>