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1" r:id="rId2"/>
    <p:sldId id="256" r:id="rId3"/>
    <p:sldId id="257" r:id="rId4"/>
    <p:sldId id="263" r:id="rId5"/>
    <p:sldId id="262" r:id="rId6"/>
    <p:sldId id="258" r:id="rId7"/>
    <p:sldId id="267" r:id="rId8"/>
    <p:sldId id="27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12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6EBE3B-91F4-4519-99D0-431DC8E7B671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B74C84-3DCF-4B57-BB1E-6382A679C07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55023E9C-60B0-F34C-B331-E8AAB4908A10}"/>
              </a:ext>
            </a:extLst>
          </p:cNvPr>
          <p:cNvGrpSpPr/>
          <p:nvPr/>
        </p:nvGrpSpPr>
        <p:grpSpPr>
          <a:xfrm>
            <a:off x="285720" y="1142983"/>
            <a:ext cx="8072494" cy="987001"/>
            <a:chOff x="2421497" y="1173192"/>
            <a:chExt cx="5815443" cy="101058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" name="Rectangle 7">
              <a:extLst>
                <a:ext uri="{FF2B5EF4-FFF2-40B4-BE49-F238E27FC236}">
                  <a16:creationId xmlns="" xmlns:a16="http://schemas.microsoft.com/office/drawing/2014/main" id="{8E41860A-7D99-4448-98CA-F16E39A5A5F3}"/>
                </a:ext>
              </a:extLst>
            </p:cNvPr>
            <p:cNvSpPr/>
            <p:nvPr/>
          </p:nvSpPr>
          <p:spPr>
            <a:xfrm>
              <a:off x="2994906" y="1178944"/>
              <a:ext cx="5242034" cy="1004830"/>
            </a:xfrm>
            <a:custGeom>
              <a:avLst/>
              <a:gdLst>
                <a:gd name="connsiteX0" fmla="*/ 0 w 5182937"/>
                <a:gd name="connsiteY0" fmla="*/ 0 h 999079"/>
                <a:gd name="connsiteX1" fmla="*/ 5182937 w 5182937"/>
                <a:gd name="connsiteY1" fmla="*/ 0 h 999079"/>
                <a:gd name="connsiteX2" fmla="*/ 5182937 w 5182937"/>
                <a:gd name="connsiteY2" fmla="*/ 999079 h 999079"/>
                <a:gd name="connsiteX3" fmla="*/ 0 w 5182937"/>
                <a:gd name="connsiteY3" fmla="*/ 999079 h 999079"/>
                <a:gd name="connsiteX4" fmla="*/ 0 w 5182937"/>
                <a:gd name="connsiteY4" fmla="*/ 0 h 999079"/>
                <a:gd name="connsiteX0" fmla="*/ 0 w 5182937"/>
                <a:gd name="connsiteY0" fmla="*/ 0 h 1004830"/>
                <a:gd name="connsiteX1" fmla="*/ 5182937 w 5182937"/>
                <a:gd name="connsiteY1" fmla="*/ 0 h 1004830"/>
                <a:gd name="connsiteX2" fmla="*/ 4791872 w 5182937"/>
                <a:gd name="connsiteY2" fmla="*/ 1004830 h 1004830"/>
                <a:gd name="connsiteX3" fmla="*/ 0 w 5182937"/>
                <a:gd name="connsiteY3" fmla="*/ 999079 h 1004830"/>
                <a:gd name="connsiteX4" fmla="*/ 0 w 5182937"/>
                <a:gd name="connsiteY4" fmla="*/ 0 h 1004830"/>
                <a:gd name="connsiteX0" fmla="*/ 0 w 5242034"/>
                <a:gd name="connsiteY0" fmla="*/ 0 h 1004830"/>
                <a:gd name="connsiteX1" fmla="*/ 5182937 w 5242034"/>
                <a:gd name="connsiteY1" fmla="*/ 0 h 1004830"/>
                <a:gd name="connsiteX2" fmla="*/ 4791872 w 5242034"/>
                <a:gd name="connsiteY2" fmla="*/ 1004830 h 1004830"/>
                <a:gd name="connsiteX3" fmla="*/ 0 w 5242034"/>
                <a:gd name="connsiteY3" fmla="*/ 999079 h 1004830"/>
                <a:gd name="connsiteX4" fmla="*/ 0 w 5242034"/>
                <a:gd name="connsiteY4" fmla="*/ 0 h 1004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42034" h="1004830">
                  <a:moveTo>
                    <a:pt x="0" y="0"/>
                  </a:moveTo>
                  <a:lnTo>
                    <a:pt x="5182937" y="0"/>
                  </a:lnTo>
                  <a:cubicBezTo>
                    <a:pt x="5409140" y="789268"/>
                    <a:pt x="4922227" y="669887"/>
                    <a:pt x="4791872" y="1004830"/>
                  </a:cubicBezTo>
                  <a:lnTo>
                    <a:pt x="0" y="999079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" name="Triangle 3">
              <a:extLst>
                <a:ext uri="{FF2B5EF4-FFF2-40B4-BE49-F238E27FC236}">
                  <a16:creationId xmlns="" xmlns:a16="http://schemas.microsoft.com/office/drawing/2014/main" id="{5BF10F60-851F-0F4C-8FE9-88C9334AC193}"/>
                </a:ext>
              </a:extLst>
            </p:cNvPr>
            <p:cNvSpPr/>
            <p:nvPr/>
          </p:nvSpPr>
          <p:spPr>
            <a:xfrm rot="16200000">
              <a:off x="2202911" y="1391778"/>
              <a:ext cx="1010581" cy="573410"/>
            </a:xfrm>
            <a:prstGeom prst="triangl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Freeform 4">
            <a:extLst>
              <a:ext uri="{FF2B5EF4-FFF2-40B4-BE49-F238E27FC236}">
                <a16:creationId xmlns="" xmlns:a16="http://schemas.microsoft.com/office/drawing/2014/main" id="{6E3D332A-C7E7-814B-B3ED-54B7BD93050F}"/>
              </a:ext>
            </a:extLst>
          </p:cNvPr>
          <p:cNvSpPr/>
          <p:nvPr/>
        </p:nvSpPr>
        <p:spPr>
          <a:xfrm rot="13720487">
            <a:off x="7769658" y="1125248"/>
            <a:ext cx="956909" cy="958166"/>
          </a:xfrm>
          <a:custGeom>
            <a:avLst/>
            <a:gdLst>
              <a:gd name="connsiteX0" fmla="*/ 845864 w 966169"/>
              <a:gd name="connsiteY0" fmla="*/ 1125825 h 1289917"/>
              <a:gd name="connsiteX1" fmla="*/ 164092 w 966169"/>
              <a:gd name="connsiteY1" fmla="*/ 1169612 h 1289917"/>
              <a:gd name="connsiteX2" fmla="*/ 120305 w 966169"/>
              <a:gd name="connsiteY2" fmla="*/ 487839 h 1289917"/>
              <a:gd name="connsiteX3" fmla="*/ 272980 w 966169"/>
              <a:gd name="connsiteY3" fmla="*/ 371697 h 1289917"/>
              <a:gd name="connsiteX4" fmla="*/ 315935 w 966169"/>
              <a:gd name="connsiteY4" fmla="*/ 355908 h 1289917"/>
              <a:gd name="connsiteX5" fmla="*/ 444603 w 966169"/>
              <a:gd name="connsiteY5" fmla="*/ 0 h 1289917"/>
              <a:gd name="connsiteX6" fmla="*/ 564699 w 966169"/>
              <a:gd name="connsiteY6" fmla="*/ 332199 h 1289917"/>
              <a:gd name="connsiteX7" fmla="*/ 635799 w 966169"/>
              <a:gd name="connsiteY7" fmla="*/ 348395 h 1289917"/>
              <a:gd name="connsiteX8" fmla="*/ 802077 w 966169"/>
              <a:gd name="connsiteY8" fmla="*/ 444053 h 1289917"/>
              <a:gd name="connsiteX9" fmla="*/ 845864 w 966169"/>
              <a:gd name="connsiteY9" fmla="*/ 1125825 h 1289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66169" h="1289917">
                <a:moveTo>
                  <a:pt x="845864" y="1125825"/>
                </a:moveTo>
                <a:cubicBezTo>
                  <a:pt x="669690" y="1326182"/>
                  <a:pt x="364450" y="1345786"/>
                  <a:pt x="164092" y="1169612"/>
                </a:cubicBezTo>
                <a:cubicBezTo>
                  <a:pt x="-36265" y="993437"/>
                  <a:pt x="-55870" y="688197"/>
                  <a:pt x="120305" y="487839"/>
                </a:cubicBezTo>
                <a:cubicBezTo>
                  <a:pt x="164349" y="437750"/>
                  <a:pt x="216459" y="398958"/>
                  <a:pt x="272980" y="371697"/>
                </a:cubicBezTo>
                <a:lnTo>
                  <a:pt x="315935" y="355908"/>
                </a:lnTo>
                <a:lnTo>
                  <a:pt x="444603" y="0"/>
                </a:lnTo>
                <a:lnTo>
                  <a:pt x="564699" y="332199"/>
                </a:lnTo>
                <a:lnTo>
                  <a:pt x="635799" y="348395"/>
                </a:lnTo>
                <a:cubicBezTo>
                  <a:pt x="695343" y="368201"/>
                  <a:pt x="751988" y="400009"/>
                  <a:pt x="802077" y="444053"/>
                </a:cubicBezTo>
                <a:cubicBezTo>
                  <a:pt x="1002435" y="620227"/>
                  <a:pt x="1022039" y="925467"/>
                  <a:pt x="845864" y="1125825"/>
                </a:cubicBezTo>
                <a:close/>
              </a:path>
            </a:pathLst>
          </a:custGeom>
          <a:gradFill flip="none" rotWithShape="1">
            <a:gsLst>
              <a:gs pos="0">
                <a:srgbClr val="FF4251"/>
              </a:gs>
              <a:gs pos="46000">
                <a:srgbClr val="DB3D49"/>
              </a:gs>
              <a:gs pos="84000">
                <a:srgbClr val="C13E46">
                  <a:lumMod val="87000"/>
                </a:srgbClr>
              </a:gs>
            </a:gsLst>
            <a:lin ang="8100000" scaled="1"/>
            <a:tileRect/>
          </a:gradFill>
          <a:ln>
            <a:gradFill>
              <a:gsLst>
                <a:gs pos="0">
                  <a:srgbClr val="F94E5A">
                    <a:alpha val="54000"/>
                  </a:srgbClr>
                </a:gs>
                <a:gs pos="100000">
                  <a:srgbClr val="C13E46">
                    <a:lumMod val="81000"/>
                  </a:srgbClr>
                </a:gs>
              </a:gsLst>
              <a:lin ang="5400000" scaled="1"/>
            </a:gradFill>
          </a:ln>
          <a:effectLst>
            <a:outerShdw blurRad="114300" dist="304800" dir="10800000" sx="85000" sy="85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21B0D228-A771-494C-B844-FBB645CC33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15338" y="1214422"/>
            <a:ext cx="336207" cy="764139"/>
          </a:xfrm>
          <a:prstGeom prst="rect">
            <a:avLst/>
          </a:prstGeom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B6A75A91-F05B-FC45-8B13-54254D44E4E3}"/>
              </a:ext>
            </a:extLst>
          </p:cNvPr>
          <p:cNvSpPr>
            <a:spLocks noChangeAspect="1"/>
          </p:cNvSpPr>
          <p:nvPr/>
        </p:nvSpPr>
        <p:spPr>
          <a:xfrm>
            <a:off x="1571604" y="1285860"/>
            <a:ext cx="48577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kk-KZ" dirty="0" smtClean="0">
                <a:latin typeface="Century Gothic" panose="020B0502020202020204" pitchFamily="34" charset="0"/>
              </a:rPr>
              <a:t>Қызылорда облысы, </a:t>
            </a:r>
            <a:r>
              <a:rPr lang="kk-KZ" dirty="0" smtClean="0">
                <a:latin typeface="Century Gothic" panose="020B0502020202020204" pitchFamily="34" charset="0"/>
              </a:rPr>
              <a:t>Сырдария </a:t>
            </a:r>
            <a:r>
              <a:rPr lang="kk-KZ" dirty="0" smtClean="0">
                <a:latin typeface="Century Gothic" panose="020B0502020202020204" pitchFamily="34" charset="0"/>
              </a:rPr>
              <a:t>ауданы, Шаған ауылында дүниеге келдім</a:t>
            </a:r>
            <a:endParaRPr lang="en-US" dirty="0" smtClean="0"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9B28C8AE-B851-5F4E-B5E3-55BD4A4001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01" t="33635" r="67053" b="38282"/>
          <a:stretch/>
        </p:blipFill>
        <p:spPr>
          <a:xfrm>
            <a:off x="642910" y="1285860"/>
            <a:ext cx="469342" cy="54984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8C6C9F3D-E4F0-2C4B-8291-76CADDFEB2BD}"/>
              </a:ext>
            </a:extLst>
          </p:cNvPr>
          <p:cNvSpPr>
            <a:spLocks noChangeAspect="1"/>
          </p:cNvSpPr>
          <p:nvPr/>
        </p:nvSpPr>
        <p:spPr>
          <a:xfrm>
            <a:off x="6715140" y="1214422"/>
            <a:ext cx="107157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rgbClr val="FF0000"/>
                </a:solidFill>
                <a:latin typeface="Bookman Old Style" panose="02050604050505020204" pitchFamily="18" charset="0"/>
                <a:ea typeface="Arial Unicode MS" panose="020B0604020202020204" pitchFamily="34" charset="-128"/>
                <a:cs typeface="Beirut" pitchFamily="2" charset="-78"/>
              </a:rPr>
              <a:t>01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6546356A-E38E-6141-99B8-D25D277A877A}"/>
              </a:ext>
            </a:extLst>
          </p:cNvPr>
          <p:cNvGrpSpPr/>
          <p:nvPr/>
        </p:nvGrpSpPr>
        <p:grpSpPr>
          <a:xfrm>
            <a:off x="285720" y="2147913"/>
            <a:ext cx="8072494" cy="1010582"/>
            <a:chOff x="2427473" y="1173192"/>
            <a:chExt cx="5809467" cy="101058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Rectangle 7">
              <a:extLst>
                <a:ext uri="{FF2B5EF4-FFF2-40B4-BE49-F238E27FC236}">
                  <a16:creationId xmlns="" xmlns:a16="http://schemas.microsoft.com/office/drawing/2014/main" id="{B97E2A78-8DE4-7941-AE96-650A3184127B}"/>
                </a:ext>
              </a:extLst>
            </p:cNvPr>
            <p:cNvSpPr/>
            <p:nvPr/>
          </p:nvSpPr>
          <p:spPr>
            <a:xfrm>
              <a:off x="2994906" y="1178944"/>
              <a:ext cx="5242034" cy="1004830"/>
            </a:xfrm>
            <a:custGeom>
              <a:avLst/>
              <a:gdLst>
                <a:gd name="connsiteX0" fmla="*/ 0 w 5182937"/>
                <a:gd name="connsiteY0" fmla="*/ 0 h 999079"/>
                <a:gd name="connsiteX1" fmla="*/ 5182937 w 5182937"/>
                <a:gd name="connsiteY1" fmla="*/ 0 h 999079"/>
                <a:gd name="connsiteX2" fmla="*/ 5182937 w 5182937"/>
                <a:gd name="connsiteY2" fmla="*/ 999079 h 999079"/>
                <a:gd name="connsiteX3" fmla="*/ 0 w 5182937"/>
                <a:gd name="connsiteY3" fmla="*/ 999079 h 999079"/>
                <a:gd name="connsiteX4" fmla="*/ 0 w 5182937"/>
                <a:gd name="connsiteY4" fmla="*/ 0 h 999079"/>
                <a:gd name="connsiteX0" fmla="*/ 0 w 5182937"/>
                <a:gd name="connsiteY0" fmla="*/ 0 h 1004830"/>
                <a:gd name="connsiteX1" fmla="*/ 5182937 w 5182937"/>
                <a:gd name="connsiteY1" fmla="*/ 0 h 1004830"/>
                <a:gd name="connsiteX2" fmla="*/ 4791872 w 5182937"/>
                <a:gd name="connsiteY2" fmla="*/ 1004830 h 1004830"/>
                <a:gd name="connsiteX3" fmla="*/ 0 w 5182937"/>
                <a:gd name="connsiteY3" fmla="*/ 999079 h 1004830"/>
                <a:gd name="connsiteX4" fmla="*/ 0 w 5182937"/>
                <a:gd name="connsiteY4" fmla="*/ 0 h 1004830"/>
                <a:gd name="connsiteX0" fmla="*/ 0 w 5242034"/>
                <a:gd name="connsiteY0" fmla="*/ 0 h 1004830"/>
                <a:gd name="connsiteX1" fmla="*/ 5182937 w 5242034"/>
                <a:gd name="connsiteY1" fmla="*/ 0 h 1004830"/>
                <a:gd name="connsiteX2" fmla="*/ 4791872 w 5242034"/>
                <a:gd name="connsiteY2" fmla="*/ 1004830 h 1004830"/>
                <a:gd name="connsiteX3" fmla="*/ 0 w 5242034"/>
                <a:gd name="connsiteY3" fmla="*/ 999079 h 1004830"/>
                <a:gd name="connsiteX4" fmla="*/ 0 w 5242034"/>
                <a:gd name="connsiteY4" fmla="*/ 0 h 1004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42034" h="1004830">
                  <a:moveTo>
                    <a:pt x="0" y="0"/>
                  </a:moveTo>
                  <a:lnTo>
                    <a:pt x="5182937" y="0"/>
                  </a:lnTo>
                  <a:cubicBezTo>
                    <a:pt x="5409140" y="789268"/>
                    <a:pt x="4922227" y="669887"/>
                    <a:pt x="4791872" y="1004830"/>
                  </a:cubicBezTo>
                  <a:lnTo>
                    <a:pt x="0" y="999079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Triangle 12">
              <a:extLst>
                <a:ext uri="{FF2B5EF4-FFF2-40B4-BE49-F238E27FC236}">
                  <a16:creationId xmlns="" xmlns:a16="http://schemas.microsoft.com/office/drawing/2014/main" id="{0D4A295A-58B3-A449-9495-652D3FA3F6EA}"/>
                </a:ext>
              </a:extLst>
            </p:cNvPr>
            <p:cNvSpPr/>
            <p:nvPr/>
          </p:nvSpPr>
          <p:spPr>
            <a:xfrm rot="16200000">
              <a:off x="2208887" y="1391778"/>
              <a:ext cx="1010581" cy="573410"/>
            </a:xfrm>
            <a:prstGeom prst="triangle">
              <a:avLst/>
            </a:pr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4" name="Freeform 13">
            <a:extLst>
              <a:ext uri="{FF2B5EF4-FFF2-40B4-BE49-F238E27FC236}">
                <a16:creationId xmlns="" xmlns:a16="http://schemas.microsoft.com/office/drawing/2014/main" id="{7FAA213F-ED00-4C46-80E3-3639EC2D201E}"/>
              </a:ext>
            </a:extLst>
          </p:cNvPr>
          <p:cNvSpPr/>
          <p:nvPr/>
        </p:nvSpPr>
        <p:spPr>
          <a:xfrm rot="13720487">
            <a:off x="7769659" y="2196818"/>
            <a:ext cx="956909" cy="958166"/>
          </a:xfrm>
          <a:custGeom>
            <a:avLst/>
            <a:gdLst>
              <a:gd name="connsiteX0" fmla="*/ 845864 w 966169"/>
              <a:gd name="connsiteY0" fmla="*/ 1125825 h 1289917"/>
              <a:gd name="connsiteX1" fmla="*/ 164092 w 966169"/>
              <a:gd name="connsiteY1" fmla="*/ 1169612 h 1289917"/>
              <a:gd name="connsiteX2" fmla="*/ 120305 w 966169"/>
              <a:gd name="connsiteY2" fmla="*/ 487839 h 1289917"/>
              <a:gd name="connsiteX3" fmla="*/ 272980 w 966169"/>
              <a:gd name="connsiteY3" fmla="*/ 371697 h 1289917"/>
              <a:gd name="connsiteX4" fmla="*/ 315935 w 966169"/>
              <a:gd name="connsiteY4" fmla="*/ 355908 h 1289917"/>
              <a:gd name="connsiteX5" fmla="*/ 444603 w 966169"/>
              <a:gd name="connsiteY5" fmla="*/ 0 h 1289917"/>
              <a:gd name="connsiteX6" fmla="*/ 564699 w 966169"/>
              <a:gd name="connsiteY6" fmla="*/ 332199 h 1289917"/>
              <a:gd name="connsiteX7" fmla="*/ 635799 w 966169"/>
              <a:gd name="connsiteY7" fmla="*/ 348395 h 1289917"/>
              <a:gd name="connsiteX8" fmla="*/ 802077 w 966169"/>
              <a:gd name="connsiteY8" fmla="*/ 444053 h 1289917"/>
              <a:gd name="connsiteX9" fmla="*/ 845864 w 966169"/>
              <a:gd name="connsiteY9" fmla="*/ 1125825 h 1289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66169" h="1289917">
                <a:moveTo>
                  <a:pt x="845864" y="1125825"/>
                </a:moveTo>
                <a:cubicBezTo>
                  <a:pt x="669690" y="1326182"/>
                  <a:pt x="364450" y="1345786"/>
                  <a:pt x="164092" y="1169612"/>
                </a:cubicBezTo>
                <a:cubicBezTo>
                  <a:pt x="-36265" y="993437"/>
                  <a:pt x="-55870" y="688197"/>
                  <a:pt x="120305" y="487839"/>
                </a:cubicBezTo>
                <a:cubicBezTo>
                  <a:pt x="164349" y="437750"/>
                  <a:pt x="216459" y="398958"/>
                  <a:pt x="272980" y="371697"/>
                </a:cubicBezTo>
                <a:lnTo>
                  <a:pt x="315935" y="355908"/>
                </a:lnTo>
                <a:lnTo>
                  <a:pt x="444603" y="0"/>
                </a:lnTo>
                <a:lnTo>
                  <a:pt x="564699" y="332199"/>
                </a:lnTo>
                <a:lnTo>
                  <a:pt x="635799" y="348395"/>
                </a:lnTo>
                <a:cubicBezTo>
                  <a:pt x="695343" y="368201"/>
                  <a:pt x="751988" y="400009"/>
                  <a:pt x="802077" y="444053"/>
                </a:cubicBezTo>
                <a:cubicBezTo>
                  <a:pt x="1002435" y="620227"/>
                  <a:pt x="1022039" y="925467"/>
                  <a:pt x="845864" y="1125825"/>
                </a:cubicBezTo>
                <a:close/>
              </a:path>
            </a:pathLst>
          </a:custGeom>
          <a:gradFill flip="none" rotWithShape="1">
            <a:gsLst>
              <a:gs pos="0">
                <a:srgbClr val="F0C651"/>
              </a:gs>
              <a:gs pos="46000">
                <a:srgbClr val="E3B446"/>
              </a:gs>
              <a:gs pos="84000">
                <a:srgbClr val="D79B3E"/>
              </a:gs>
            </a:gsLst>
            <a:lin ang="8100000" scaled="1"/>
            <a:tileRect/>
          </a:gradFill>
          <a:ln>
            <a:gradFill>
              <a:gsLst>
                <a:gs pos="0">
                  <a:srgbClr val="F0C651"/>
                </a:gs>
                <a:gs pos="100000">
                  <a:srgbClr val="D79B3E"/>
                </a:gs>
              </a:gsLst>
              <a:lin ang="5400000" scaled="1"/>
            </a:gradFill>
          </a:ln>
          <a:effectLst>
            <a:outerShdw blurRad="114300" dist="304800" dir="10800000" sx="85000" sy="85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F6856EAA-89DE-1B4E-A8DE-D26871F753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72462" y="2285992"/>
            <a:ext cx="336207" cy="764139"/>
          </a:xfrm>
          <a:prstGeom prst="rect">
            <a:avLst/>
          </a:prstGeom>
          <a:ln>
            <a:noFill/>
          </a:ln>
        </p:spPr>
      </p:pic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60BC5DF-77B4-F048-A91D-0494E0E0D324}"/>
              </a:ext>
            </a:extLst>
          </p:cNvPr>
          <p:cNvSpPr txBox="1"/>
          <p:nvPr/>
        </p:nvSpPr>
        <p:spPr>
          <a:xfrm>
            <a:off x="1357290" y="2357430"/>
            <a:ext cx="50006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k-KZ" sz="120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№ 37 мектепте 1994-2005 </a:t>
            </a:r>
            <a:r>
              <a:rPr lang="kk-KZ" sz="120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жж</a:t>
            </a:r>
            <a:endParaRPr lang="kk-KZ" sz="1200" b="1" dirty="0" smtClean="0"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kk-KZ" sz="1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М.Мәметова атындағы гум колледж 2005 – </a:t>
            </a:r>
            <a:r>
              <a:rPr lang="kk-KZ" sz="1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2008 жж</a:t>
            </a:r>
            <a:endParaRPr lang="kk-KZ" sz="12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kk-KZ" sz="1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Болашақ университеті 2016 ж</a:t>
            </a:r>
          </a:p>
          <a:p>
            <a:endParaRPr lang="en-US" sz="1000" dirty="0">
              <a:effectLst/>
              <a:latin typeface="Century Gothic" panose="020B0502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30FF476B-0C93-B44D-A7D9-147055CDC4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8478" t="35239" r="1476" b="36678"/>
          <a:stretch/>
        </p:blipFill>
        <p:spPr>
          <a:xfrm>
            <a:off x="642910" y="2428868"/>
            <a:ext cx="408363" cy="478403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05B68079-DC69-694A-A755-4D3C8E4E40A3}"/>
              </a:ext>
            </a:extLst>
          </p:cNvPr>
          <p:cNvSpPr>
            <a:spLocks noChangeAspect="1"/>
          </p:cNvSpPr>
          <p:nvPr/>
        </p:nvSpPr>
        <p:spPr>
          <a:xfrm>
            <a:off x="6858016" y="2285992"/>
            <a:ext cx="9317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rgbClr val="FF0000"/>
                </a:solidFill>
                <a:latin typeface="Bookman Old Style" panose="02050604050505020204" pitchFamily="18" charset="0"/>
                <a:ea typeface="Arial Unicode MS" panose="020B0604020202020204" pitchFamily="34" charset="-128"/>
                <a:cs typeface="Beirut" pitchFamily="2" charset="-78"/>
              </a:rPr>
              <a:t>02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12909A8A-9B67-9248-ACFA-429275621FF3}"/>
              </a:ext>
            </a:extLst>
          </p:cNvPr>
          <p:cNvGrpSpPr/>
          <p:nvPr/>
        </p:nvGrpSpPr>
        <p:grpSpPr>
          <a:xfrm>
            <a:off x="285720" y="3174803"/>
            <a:ext cx="8143932" cy="1010582"/>
            <a:chOff x="2421497" y="1173192"/>
            <a:chExt cx="5815443" cy="101058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1" name="Rectangle 7">
              <a:extLst>
                <a:ext uri="{FF2B5EF4-FFF2-40B4-BE49-F238E27FC236}">
                  <a16:creationId xmlns="" xmlns:a16="http://schemas.microsoft.com/office/drawing/2014/main" id="{481C7730-62DC-BE4C-8E5B-B96D22739264}"/>
                </a:ext>
              </a:extLst>
            </p:cNvPr>
            <p:cNvSpPr/>
            <p:nvPr/>
          </p:nvSpPr>
          <p:spPr>
            <a:xfrm>
              <a:off x="2994906" y="1178944"/>
              <a:ext cx="5242034" cy="1004830"/>
            </a:xfrm>
            <a:custGeom>
              <a:avLst/>
              <a:gdLst>
                <a:gd name="connsiteX0" fmla="*/ 0 w 5182937"/>
                <a:gd name="connsiteY0" fmla="*/ 0 h 999079"/>
                <a:gd name="connsiteX1" fmla="*/ 5182937 w 5182937"/>
                <a:gd name="connsiteY1" fmla="*/ 0 h 999079"/>
                <a:gd name="connsiteX2" fmla="*/ 5182937 w 5182937"/>
                <a:gd name="connsiteY2" fmla="*/ 999079 h 999079"/>
                <a:gd name="connsiteX3" fmla="*/ 0 w 5182937"/>
                <a:gd name="connsiteY3" fmla="*/ 999079 h 999079"/>
                <a:gd name="connsiteX4" fmla="*/ 0 w 5182937"/>
                <a:gd name="connsiteY4" fmla="*/ 0 h 999079"/>
                <a:gd name="connsiteX0" fmla="*/ 0 w 5182937"/>
                <a:gd name="connsiteY0" fmla="*/ 0 h 1004830"/>
                <a:gd name="connsiteX1" fmla="*/ 5182937 w 5182937"/>
                <a:gd name="connsiteY1" fmla="*/ 0 h 1004830"/>
                <a:gd name="connsiteX2" fmla="*/ 4791872 w 5182937"/>
                <a:gd name="connsiteY2" fmla="*/ 1004830 h 1004830"/>
                <a:gd name="connsiteX3" fmla="*/ 0 w 5182937"/>
                <a:gd name="connsiteY3" fmla="*/ 999079 h 1004830"/>
                <a:gd name="connsiteX4" fmla="*/ 0 w 5182937"/>
                <a:gd name="connsiteY4" fmla="*/ 0 h 1004830"/>
                <a:gd name="connsiteX0" fmla="*/ 0 w 5242034"/>
                <a:gd name="connsiteY0" fmla="*/ 0 h 1004830"/>
                <a:gd name="connsiteX1" fmla="*/ 5182937 w 5242034"/>
                <a:gd name="connsiteY1" fmla="*/ 0 h 1004830"/>
                <a:gd name="connsiteX2" fmla="*/ 4791872 w 5242034"/>
                <a:gd name="connsiteY2" fmla="*/ 1004830 h 1004830"/>
                <a:gd name="connsiteX3" fmla="*/ 0 w 5242034"/>
                <a:gd name="connsiteY3" fmla="*/ 999079 h 1004830"/>
                <a:gd name="connsiteX4" fmla="*/ 0 w 5242034"/>
                <a:gd name="connsiteY4" fmla="*/ 0 h 1004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42034" h="1004830">
                  <a:moveTo>
                    <a:pt x="0" y="0"/>
                  </a:moveTo>
                  <a:lnTo>
                    <a:pt x="5182937" y="0"/>
                  </a:lnTo>
                  <a:cubicBezTo>
                    <a:pt x="5409140" y="789268"/>
                    <a:pt x="4922227" y="669887"/>
                    <a:pt x="4791872" y="1004830"/>
                  </a:cubicBezTo>
                  <a:lnTo>
                    <a:pt x="0" y="999079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Triangle 21">
              <a:extLst>
                <a:ext uri="{FF2B5EF4-FFF2-40B4-BE49-F238E27FC236}">
                  <a16:creationId xmlns="" xmlns:a16="http://schemas.microsoft.com/office/drawing/2014/main" id="{78E69C46-17A3-AA40-BF4F-70EBA7EC1566}"/>
                </a:ext>
              </a:extLst>
            </p:cNvPr>
            <p:cNvSpPr/>
            <p:nvPr/>
          </p:nvSpPr>
          <p:spPr>
            <a:xfrm rot="16200000">
              <a:off x="2202911" y="1391778"/>
              <a:ext cx="1010581" cy="573410"/>
            </a:xfrm>
            <a:prstGeom prst="triangle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3" name="Freeform 22">
            <a:extLst>
              <a:ext uri="{FF2B5EF4-FFF2-40B4-BE49-F238E27FC236}">
                <a16:creationId xmlns="" xmlns:a16="http://schemas.microsoft.com/office/drawing/2014/main" id="{2027DCE6-E2D9-AA4A-96EA-C74F76AF3A15}"/>
              </a:ext>
            </a:extLst>
          </p:cNvPr>
          <p:cNvSpPr/>
          <p:nvPr/>
        </p:nvSpPr>
        <p:spPr>
          <a:xfrm rot="13720487">
            <a:off x="7769659" y="3268388"/>
            <a:ext cx="956909" cy="958166"/>
          </a:xfrm>
          <a:custGeom>
            <a:avLst/>
            <a:gdLst>
              <a:gd name="connsiteX0" fmla="*/ 845864 w 966169"/>
              <a:gd name="connsiteY0" fmla="*/ 1125825 h 1289917"/>
              <a:gd name="connsiteX1" fmla="*/ 164092 w 966169"/>
              <a:gd name="connsiteY1" fmla="*/ 1169612 h 1289917"/>
              <a:gd name="connsiteX2" fmla="*/ 120305 w 966169"/>
              <a:gd name="connsiteY2" fmla="*/ 487839 h 1289917"/>
              <a:gd name="connsiteX3" fmla="*/ 272980 w 966169"/>
              <a:gd name="connsiteY3" fmla="*/ 371697 h 1289917"/>
              <a:gd name="connsiteX4" fmla="*/ 315935 w 966169"/>
              <a:gd name="connsiteY4" fmla="*/ 355908 h 1289917"/>
              <a:gd name="connsiteX5" fmla="*/ 444603 w 966169"/>
              <a:gd name="connsiteY5" fmla="*/ 0 h 1289917"/>
              <a:gd name="connsiteX6" fmla="*/ 564699 w 966169"/>
              <a:gd name="connsiteY6" fmla="*/ 332199 h 1289917"/>
              <a:gd name="connsiteX7" fmla="*/ 635799 w 966169"/>
              <a:gd name="connsiteY7" fmla="*/ 348395 h 1289917"/>
              <a:gd name="connsiteX8" fmla="*/ 802077 w 966169"/>
              <a:gd name="connsiteY8" fmla="*/ 444053 h 1289917"/>
              <a:gd name="connsiteX9" fmla="*/ 845864 w 966169"/>
              <a:gd name="connsiteY9" fmla="*/ 1125825 h 1289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66169" h="1289917">
                <a:moveTo>
                  <a:pt x="845864" y="1125825"/>
                </a:moveTo>
                <a:cubicBezTo>
                  <a:pt x="669690" y="1326182"/>
                  <a:pt x="364450" y="1345786"/>
                  <a:pt x="164092" y="1169612"/>
                </a:cubicBezTo>
                <a:cubicBezTo>
                  <a:pt x="-36265" y="993437"/>
                  <a:pt x="-55870" y="688197"/>
                  <a:pt x="120305" y="487839"/>
                </a:cubicBezTo>
                <a:cubicBezTo>
                  <a:pt x="164349" y="437750"/>
                  <a:pt x="216459" y="398958"/>
                  <a:pt x="272980" y="371697"/>
                </a:cubicBezTo>
                <a:lnTo>
                  <a:pt x="315935" y="355908"/>
                </a:lnTo>
                <a:lnTo>
                  <a:pt x="444603" y="0"/>
                </a:lnTo>
                <a:lnTo>
                  <a:pt x="564699" y="332199"/>
                </a:lnTo>
                <a:lnTo>
                  <a:pt x="635799" y="348395"/>
                </a:lnTo>
                <a:cubicBezTo>
                  <a:pt x="695343" y="368201"/>
                  <a:pt x="751988" y="400009"/>
                  <a:pt x="802077" y="444053"/>
                </a:cubicBezTo>
                <a:cubicBezTo>
                  <a:pt x="1002435" y="620227"/>
                  <a:pt x="1022039" y="925467"/>
                  <a:pt x="845864" y="1125825"/>
                </a:cubicBezTo>
                <a:close/>
              </a:path>
            </a:pathLst>
          </a:custGeom>
          <a:gradFill flip="none" rotWithShape="1">
            <a:gsLst>
              <a:gs pos="0">
                <a:srgbClr val="EF8943"/>
              </a:gs>
              <a:gs pos="46000">
                <a:srgbClr val="EF8943"/>
              </a:gs>
              <a:gs pos="84000">
                <a:srgbClr val="D37232"/>
              </a:gs>
            </a:gsLst>
            <a:lin ang="8100000" scaled="1"/>
            <a:tileRect/>
          </a:gradFill>
          <a:ln>
            <a:gradFill>
              <a:gsLst>
                <a:gs pos="0">
                  <a:srgbClr val="F0C651"/>
                </a:gs>
                <a:gs pos="100000">
                  <a:srgbClr val="D37232"/>
                </a:gs>
              </a:gsLst>
              <a:lin ang="5400000" scaled="1"/>
            </a:gradFill>
          </a:ln>
          <a:effectLst>
            <a:outerShdw blurRad="114300" dist="304800" dir="10800000" sx="85000" sy="85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DAB19D9F-3D51-974D-9429-25D5C35E4E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3900" y="3286124"/>
            <a:ext cx="336207" cy="764139"/>
          </a:xfrm>
          <a:prstGeom prst="rect">
            <a:avLst/>
          </a:prstGeom>
          <a:ln>
            <a:noFill/>
          </a:ln>
        </p:spPr>
      </p:pic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E291DD44-70B3-C548-9A60-025E13D12C69}"/>
              </a:ext>
            </a:extLst>
          </p:cNvPr>
          <p:cNvSpPr txBox="1"/>
          <p:nvPr/>
        </p:nvSpPr>
        <p:spPr>
          <a:xfrm>
            <a:off x="1428728" y="3357562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k-KZ" sz="1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№ 174 орта мектеп 2008-2013 жж</a:t>
            </a:r>
          </a:p>
          <a:p>
            <a:pPr>
              <a:buFont typeface="Wingdings" pitchFamily="2" charset="2"/>
              <a:buChar char="Ø"/>
            </a:pPr>
            <a:r>
              <a:rPr lang="kk-KZ" sz="120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№42 Қ.Баймағанбетов атындағы мектеп – лицей 2017 жылдан бастап</a:t>
            </a:r>
            <a:endParaRPr lang="en-US" sz="1200" b="1" dirty="0"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="" xmlns:a16="http://schemas.microsoft.com/office/drawing/2014/main" id="{31D37E1E-1513-1742-AAC7-4F1E10B2B71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7985" t="67375" r="1969" b="4542"/>
          <a:stretch/>
        </p:blipFill>
        <p:spPr>
          <a:xfrm>
            <a:off x="642910" y="3357562"/>
            <a:ext cx="469342" cy="54984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0552F14B-6B82-944F-ADA9-3250F83305D3}"/>
              </a:ext>
            </a:extLst>
          </p:cNvPr>
          <p:cNvSpPr>
            <a:spLocks noChangeAspect="1"/>
          </p:cNvSpPr>
          <p:nvPr/>
        </p:nvSpPr>
        <p:spPr>
          <a:xfrm>
            <a:off x="6858016" y="3286124"/>
            <a:ext cx="102844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rgbClr val="FF0000"/>
                </a:solidFill>
                <a:latin typeface="Bookman Old Style" panose="02050604050505020204" pitchFamily="18" charset="0"/>
                <a:ea typeface="Arial Unicode MS" panose="020B0604020202020204" pitchFamily="34" charset="-128"/>
                <a:cs typeface="Beirut" pitchFamily="2" charset="-78"/>
              </a:rPr>
              <a:t>03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="" xmlns:a16="http://schemas.microsoft.com/office/drawing/2014/main" id="{62605FC7-9A2C-A44C-8705-DAB22A302C99}"/>
              </a:ext>
            </a:extLst>
          </p:cNvPr>
          <p:cNvGrpSpPr/>
          <p:nvPr/>
        </p:nvGrpSpPr>
        <p:grpSpPr>
          <a:xfrm>
            <a:off x="285720" y="4209288"/>
            <a:ext cx="8215370" cy="1219975"/>
            <a:chOff x="2421497" y="1173192"/>
            <a:chExt cx="5815443" cy="101058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0" name="Rectangle 7">
              <a:extLst>
                <a:ext uri="{FF2B5EF4-FFF2-40B4-BE49-F238E27FC236}">
                  <a16:creationId xmlns="" xmlns:a16="http://schemas.microsoft.com/office/drawing/2014/main" id="{6763CF9F-595F-6242-BFB9-3B9FE026950B}"/>
                </a:ext>
              </a:extLst>
            </p:cNvPr>
            <p:cNvSpPr/>
            <p:nvPr/>
          </p:nvSpPr>
          <p:spPr>
            <a:xfrm>
              <a:off x="2994906" y="1178944"/>
              <a:ext cx="5242034" cy="1004830"/>
            </a:xfrm>
            <a:custGeom>
              <a:avLst/>
              <a:gdLst>
                <a:gd name="connsiteX0" fmla="*/ 0 w 5182937"/>
                <a:gd name="connsiteY0" fmla="*/ 0 h 999079"/>
                <a:gd name="connsiteX1" fmla="*/ 5182937 w 5182937"/>
                <a:gd name="connsiteY1" fmla="*/ 0 h 999079"/>
                <a:gd name="connsiteX2" fmla="*/ 5182937 w 5182937"/>
                <a:gd name="connsiteY2" fmla="*/ 999079 h 999079"/>
                <a:gd name="connsiteX3" fmla="*/ 0 w 5182937"/>
                <a:gd name="connsiteY3" fmla="*/ 999079 h 999079"/>
                <a:gd name="connsiteX4" fmla="*/ 0 w 5182937"/>
                <a:gd name="connsiteY4" fmla="*/ 0 h 999079"/>
                <a:gd name="connsiteX0" fmla="*/ 0 w 5182937"/>
                <a:gd name="connsiteY0" fmla="*/ 0 h 1004830"/>
                <a:gd name="connsiteX1" fmla="*/ 5182937 w 5182937"/>
                <a:gd name="connsiteY1" fmla="*/ 0 h 1004830"/>
                <a:gd name="connsiteX2" fmla="*/ 4791872 w 5182937"/>
                <a:gd name="connsiteY2" fmla="*/ 1004830 h 1004830"/>
                <a:gd name="connsiteX3" fmla="*/ 0 w 5182937"/>
                <a:gd name="connsiteY3" fmla="*/ 999079 h 1004830"/>
                <a:gd name="connsiteX4" fmla="*/ 0 w 5182937"/>
                <a:gd name="connsiteY4" fmla="*/ 0 h 1004830"/>
                <a:gd name="connsiteX0" fmla="*/ 0 w 5242034"/>
                <a:gd name="connsiteY0" fmla="*/ 0 h 1004830"/>
                <a:gd name="connsiteX1" fmla="*/ 5182937 w 5242034"/>
                <a:gd name="connsiteY1" fmla="*/ 0 h 1004830"/>
                <a:gd name="connsiteX2" fmla="*/ 4791872 w 5242034"/>
                <a:gd name="connsiteY2" fmla="*/ 1004830 h 1004830"/>
                <a:gd name="connsiteX3" fmla="*/ 0 w 5242034"/>
                <a:gd name="connsiteY3" fmla="*/ 999079 h 1004830"/>
                <a:gd name="connsiteX4" fmla="*/ 0 w 5242034"/>
                <a:gd name="connsiteY4" fmla="*/ 0 h 1004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42034" h="1004830">
                  <a:moveTo>
                    <a:pt x="0" y="0"/>
                  </a:moveTo>
                  <a:lnTo>
                    <a:pt x="5182937" y="0"/>
                  </a:lnTo>
                  <a:cubicBezTo>
                    <a:pt x="5409140" y="789268"/>
                    <a:pt x="4922227" y="669887"/>
                    <a:pt x="4791872" y="1004830"/>
                  </a:cubicBezTo>
                  <a:lnTo>
                    <a:pt x="0" y="999079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Triangle 30">
              <a:extLst>
                <a:ext uri="{FF2B5EF4-FFF2-40B4-BE49-F238E27FC236}">
                  <a16:creationId xmlns="" xmlns:a16="http://schemas.microsoft.com/office/drawing/2014/main" id="{2E3CD152-ACB8-524E-9215-7CAEF991DBEB}"/>
                </a:ext>
              </a:extLst>
            </p:cNvPr>
            <p:cNvSpPr/>
            <p:nvPr/>
          </p:nvSpPr>
          <p:spPr>
            <a:xfrm rot="16200000">
              <a:off x="2202911" y="1391778"/>
              <a:ext cx="1010581" cy="573410"/>
            </a:xfrm>
            <a:prstGeom prst="triangle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2" name="Freeform 31">
            <a:extLst>
              <a:ext uri="{FF2B5EF4-FFF2-40B4-BE49-F238E27FC236}">
                <a16:creationId xmlns="" xmlns:a16="http://schemas.microsoft.com/office/drawing/2014/main" id="{156ABC16-DFFD-0948-88D1-54EFAD4E617A}"/>
              </a:ext>
            </a:extLst>
          </p:cNvPr>
          <p:cNvSpPr/>
          <p:nvPr/>
        </p:nvSpPr>
        <p:spPr>
          <a:xfrm rot="13720487">
            <a:off x="7769660" y="4268520"/>
            <a:ext cx="956909" cy="958166"/>
          </a:xfrm>
          <a:custGeom>
            <a:avLst/>
            <a:gdLst>
              <a:gd name="connsiteX0" fmla="*/ 845864 w 966169"/>
              <a:gd name="connsiteY0" fmla="*/ 1125825 h 1289917"/>
              <a:gd name="connsiteX1" fmla="*/ 164092 w 966169"/>
              <a:gd name="connsiteY1" fmla="*/ 1169612 h 1289917"/>
              <a:gd name="connsiteX2" fmla="*/ 120305 w 966169"/>
              <a:gd name="connsiteY2" fmla="*/ 487839 h 1289917"/>
              <a:gd name="connsiteX3" fmla="*/ 272980 w 966169"/>
              <a:gd name="connsiteY3" fmla="*/ 371697 h 1289917"/>
              <a:gd name="connsiteX4" fmla="*/ 315935 w 966169"/>
              <a:gd name="connsiteY4" fmla="*/ 355908 h 1289917"/>
              <a:gd name="connsiteX5" fmla="*/ 444603 w 966169"/>
              <a:gd name="connsiteY5" fmla="*/ 0 h 1289917"/>
              <a:gd name="connsiteX6" fmla="*/ 564699 w 966169"/>
              <a:gd name="connsiteY6" fmla="*/ 332199 h 1289917"/>
              <a:gd name="connsiteX7" fmla="*/ 635799 w 966169"/>
              <a:gd name="connsiteY7" fmla="*/ 348395 h 1289917"/>
              <a:gd name="connsiteX8" fmla="*/ 802077 w 966169"/>
              <a:gd name="connsiteY8" fmla="*/ 444053 h 1289917"/>
              <a:gd name="connsiteX9" fmla="*/ 845864 w 966169"/>
              <a:gd name="connsiteY9" fmla="*/ 1125825 h 1289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66169" h="1289917">
                <a:moveTo>
                  <a:pt x="845864" y="1125825"/>
                </a:moveTo>
                <a:cubicBezTo>
                  <a:pt x="669690" y="1326182"/>
                  <a:pt x="364450" y="1345786"/>
                  <a:pt x="164092" y="1169612"/>
                </a:cubicBezTo>
                <a:cubicBezTo>
                  <a:pt x="-36265" y="993437"/>
                  <a:pt x="-55870" y="688197"/>
                  <a:pt x="120305" y="487839"/>
                </a:cubicBezTo>
                <a:cubicBezTo>
                  <a:pt x="164349" y="437750"/>
                  <a:pt x="216459" y="398958"/>
                  <a:pt x="272980" y="371697"/>
                </a:cubicBezTo>
                <a:lnTo>
                  <a:pt x="315935" y="355908"/>
                </a:lnTo>
                <a:lnTo>
                  <a:pt x="444603" y="0"/>
                </a:lnTo>
                <a:lnTo>
                  <a:pt x="564699" y="332199"/>
                </a:lnTo>
                <a:lnTo>
                  <a:pt x="635799" y="348395"/>
                </a:lnTo>
                <a:cubicBezTo>
                  <a:pt x="695343" y="368201"/>
                  <a:pt x="751988" y="400009"/>
                  <a:pt x="802077" y="444053"/>
                </a:cubicBezTo>
                <a:cubicBezTo>
                  <a:pt x="1002435" y="620227"/>
                  <a:pt x="1022039" y="925467"/>
                  <a:pt x="845864" y="1125825"/>
                </a:cubicBezTo>
                <a:close/>
              </a:path>
            </a:pathLst>
          </a:custGeom>
          <a:gradFill flip="none" rotWithShape="1">
            <a:gsLst>
              <a:gs pos="0">
                <a:srgbClr val="63B2C9"/>
              </a:gs>
              <a:gs pos="46000">
                <a:srgbClr val="63AFC5"/>
              </a:gs>
              <a:gs pos="84000">
                <a:srgbClr val="458BA0"/>
              </a:gs>
            </a:gsLst>
            <a:lin ang="8100000" scaled="1"/>
            <a:tileRect/>
          </a:gradFill>
          <a:ln>
            <a:gradFill>
              <a:gsLst>
                <a:gs pos="0">
                  <a:srgbClr val="63B2C9"/>
                </a:gs>
                <a:gs pos="100000">
                  <a:srgbClr val="458BA0"/>
                </a:gs>
              </a:gsLst>
              <a:lin ang="5400000" scaled="1"/>
            </a:gradFill>
          </a:ln>
          <a:effectLst>
            <a:outerShdw blurRad="114300" dist="304800" dir="10800000" sx="85000" sy="85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45938731-2B2C-FF45-B4CB-E73FBC39EA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3900" y="4286256"/>
            <a:ext cx="336207" cy="764139"/>
          </a:xfrm>
          <a:prstGeom prst="rect">
            <a:avLst/>
          </a:prstGeom>
          <a:ln>
            <a:noFill/>
          </a:ln>
        </p:spPr>
      </p:pic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7EBEFAEF-9C20-2E4F-8952-9EC7FF4A208C}"/>
              </a:ext>
            </a:extLst>
          </p:cNvPr>
          <p:cNvSpPr txBox="1"/>
          <p:nvPr/>
        </p:nvSpPr>
        <p:spPr>
          <a:xfrm>
            <a:off x="1357290" y="4286256"/>
            <a:ext cx="607223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kk-KZ" sz="105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Модульдік интерактивті оқыту технологиясы оқу – тәрбие процесінде 2009 жыл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kk-KZ" sz="105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ҚР педагог қызметкерлерінің ІІІ деңгей бағдарламасы 2012 ж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kk-KZ" sz="105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ҚР орта білім мазмұнын жаңарту шеңберінде “Информатика” пәні бойынша  2018 ж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kk-KZ" sz="105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sz="105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HTML</a:t>
            </a:r>
            <a:r>
              <a:rPr lang="kk-KZ" sz="105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5</a:t>
            </a:r>
            <a:r>
              <a:rPr lang="en-US" sz="105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kk-KZ" sz="105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ЖӘНЕ </a:t>
            </a:r>
            <a:r>
              <a:rPr lang="en-US" sz="105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CSS</a:t>
            </a:r>
            <a:r>
              <a:rPr lang="kk-KZ" sz="1050" b="1" dirty="0" smtClean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бағдарламасы 2018 ж</a:t>
            </a:r>
            <a:endParaRPr lang="en-US" sz="1050" b="1" dirty="0"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="" xmlns:a16="http://schemas.microsoft.com/office/drawing/2014/main" id="{AA40934F-765C-D546-BC54-A4BD881FD6D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405" t="241" r="34549" b="71676"/>
          <a:stretch/>
        </p:blipFill>
        <p:spPr>
          <a:xfrm>
            <a:off x="642910" y="4429132"/>
            <a:ext cx="530321" cy="62127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C577CE1F-8797-C44C-8334-4DCD3F75FE3E}"/>
              </a:ext>
            </a:extLst>
          </p:cNvPr>
          <p:cNvSpPr>
            <a:spLocks noChangeAspect="1"/>
          </p:cNvSpPr>
          <p:nvPr/>
        </p:nvSpPr>
        <p:spPr>
          <a:xfrm>
            <a:off x="6786578" y="4286256"/>
            <a:ext cx="128897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rgbClr val="FF0000"/>
                </a:solidFill>
                <a:latin typeface="Bookman Old Style" panose="02050604050505020204" pitchFamily="18" charset="0"/>
                <a:ea typeface="Arial Unicode MS" panose="020B0604020202020204" pitchFamily="34" charset="-128"/>
                <a:cs typeface="Beirut" pitchFamily="2" charset="-78"/>
              </a:rPr>
              <a:t>04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="" xmlns:a16="http://schemas.microsoft.com/office/drawing/2014/main" id="{345980D7-1201-6241-9882-4C2AF8619321}"/>
              </a:ext>
            </a:extLst>
          </p:cNvPr>
          <p:cNvGrpSpPr/>
          <p:nvPr/>
        </p:nvGrpSpPr>
        <p:grpSpPr>
          <a:xfrm>
            <a:off x="285720" y="5429264"/>
            <a:ext cx="8358246" cy="1010582"/>
            <a:chOff x="2421497" y="1173192"/>
            <a:chExt cx="5815443" cy="101058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9" name="Rectangle 7">
              <a:extLst>
                <a:ext uri="{FF2B5EF4-FFF2-40B4-BE49-F238E27FC236}">
                  <a16:creationId xmlns="" xmlns:a16="http://schemas.microsoft.com/office/drawing/2014/main" id="{58CF4AD3-0F42-4646-954C-E8BF9172D5AB}"/>
                </a:ext>
              </a:extLst>
            </p:cNvPr>
            <p:cNvSpPr/>
            <p:nvPr/>
          </p:nvSpPr>
          <p:spPr>
            <a:xfrm>
              <a:off x="2994906" y="1178944"/>
              <a:ext cx="5242034" cy="1004830"/>
            </a:xfrm>
            <a:custGeom>
              <a:avLst/>
              <a:gdLst>
                <a:gd name="connsiteX0" fmla="*/ 0 w 5182937"/>
                <a:gd name="connsiteY0" fmla="*/ 0 h 999079"/>
                <a:gd name="connsiteX1" fmla="*/ 5182937 w 5182937"/>
                <a:gd name="connsiteY1" fmla="*/ 0 h 999079"/>
                <a:gd name="connsiteX2" fmla="*/ 5182937 w 5182937"/>
                <a:gd name="connsiteY2" fmla="*/ 999079 h 999079"/>
                <a:gd name="connsiteX3" fmla="*/ 0 w 5182937"/>
                <a:gd name="connsiteY3" fmla="*/ 999079 h 999079"/>
                <a:gd name="connsiteX4" fmla="*/ 0 w 5182937"/>
                <a:gd name="connsiteY4" fmla="*/ 0 h 999079"/>
                <a:gd name="connsiteX0" fmla="*/ 0 w 5182937"/>
                <a:gd name="connsiteY0" fmla="*/ 0 h 1004830"/>
                <a:gd name="connsiteX1" fmla="*/ 5182937 w 5182937"/>
                <a:gd name="connsiteY1" fmla="*/ 0 h 1004830"/>
                <a:gd name="connsiteX2" fmla="*/ 4791872 w 5182937"/>
                <a:gd name="connsiteY2" fmla="*/ 1004830 h 1004830"/>
                <a:gd name="connsiteX3" fmla="*/ 0 w 5182937"/>
                <a:gd name="connsiteY3" fmla="*/ 999079 h 1004830"/>
                <a:gd name="connsiteX4" fmla="*/ 0 w 5182937"/>
                <a:gd name="connsiteY4" fmla="*/ 0 h 1004830"/>
                <a:gd name="connsiteX0" fmla="*/ 0 w 5242034"/>
                <a:gd name="connsiteY0" fmla="*/ 0 h 1004830"/>
                <a:gd name="connsiteX1" fmla="*/ 5182937 w 5242034"/>
                <a:gd name="connsiteY1" fmla="*/ 0 h 1004830"/>
                <a:gd name="connsiteX2" fmla="*/ 4791872 w 5242034"/>
                <a:gd name="connsiteY2" fmla="*/ 1004830 h 1004830"/>
                <a:gd name="connsiteX3" fmla="*/ 0 w 5242034"/>
                <a:gd name="connsiteY3" fmla="*/ 999079 h 1004830"/>
                <a:gd name="connsiteX4" fmla="*/ 0 w 5242034"/>
                <a:gd name="connsiteY4" fmla="*/ 0 h 1004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42034" h="1004830">
                  <a:moveTo>
                    <a:pt x="0" y="0"/>
                  </a:moveTo>
                  <a:lnTo>
                    <a:pt x="5182937" y="0"/>
                  </a:lnTo>
                  <a:cubicBezTo>
                    <a:pt x="5409140" y="789268"/>
                    <a:pt x="4922227" y="669887"/>
                    <a:pt x="4791872" y="1004830"/>
                  </a:cubicBezTo>
                  <a:lnTo>
                    <a:pt x="0" y="999079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Triangle 39">
              <a:extLst>
                <a:ext uri="{FF2B5EF4-FFF2-40B4-BE49-F238E27FC236}">
                  <a16:creationId xmlns="" xmlns:a16="http://schemas.microsoft.com/office/drawing/2014/main" id="{C2DA7163-6292-0042-ACBD-C2E6B099EBD8}"/>
                </a:ext>
              </a:extLst>
            </p:cNvPr>
            <p:cNvSpPr/>
            <p:nvPr/>
          </p:nvSpPr>
          <p:spPr>
            <a:xfrm rot="16200000">
              <a:off x="2202911" y="1391778"/>
              <a:ext cx="1010581" cy="573410"/>
            </a:xfrm>
            <a:prstGeom prst="triangle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1" name="Freeform 40">
            <a:extLst>
              <a:ext uri="{FF2B5EF4-FFF2-40B4-BE49-F238E27FC236}">
                <a16:creationId xmlns="" xmlns:a16="http://schemas.microsoft.com/office/drawing/2014/main" id="{16DC39B1-341F-F149-A461-445C3A66206E}"/>
              </a:ext>
            </a:extLst>
          </p:cNvPr>
          <p:cNvSpPr/>
          <p:nvPr/>
        </p:nvSpPr>
        <p:spPr>
          <a:xfrm rot="13720487">
            <a:off x="7698222" y="5340089"/>
            <a:ext cx="956909" cy="958166"/>
          </a:xfrm>
          <a:custGeom>
            <a:avLst/>
            <a:gdLst>
              <a:gd name="connsiteX0" fmla="*/ 845864 w 966169"/>
              <a:gd name="connsiteY0" fmla="*/ 1125825 h 1289917"/>
              <a:gd name="connsiteX1" fmla="*/ 164092 w 966169"/>
              <a:gd name="connsiteY1" fmla="*/ 1169612 h 1289917"/>
              <a:gd name="connsiteX2" fmla="*/ 120305 w 966169"/>
              <a:gd name="connsiteY2" fmla="*/ 487839 h 1289917"/>
              <a:gd name="connsiteX3" fmla="*/ 272980 w 966169"/>
              <a:gd name="connsiteY3" fmla="*/ 371697 h 1289917"/>
              <a:gd name="connsiteX4" fmla="*/ 315935 w 966169"/>
              <a:gd name="connsiteY4" fmla="*/ 355908 h 1289917"/>
              <a:gd name="connsiteX5" fmla="*/ 444603 w 966169"/>
              <a:gd name="connsiteY5" fmla="*/ 0 h 1289917"/>
              <a:gd name="connsiteX6" fmla="*/ 564699 w 966169"/>
              <a:gd name="connsiteY6" fmla="*/ 332199 h 1289917"/>
              <a:gd name="connsiteX7" fmla="*/ 635799 w 966169"/>
              <a:gd name="connsiteY7" fmla="*/ 348395 h 1289917"/>
              <a:gd name="connsiteX8" fmla="*/ 802077 w 966169"/>
              <a:gd name="connsiteY8" fmla="*/ 444053 h 1289917"/>
              <a:gd name="connsiteX9" fmla="*/ 845864 w 966169"/>
              <a:gd name="connsiteY9" fmla="*/ 1125825 h 1289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66169" h="1289917">
                <a:moveTo>
                  <a:pt x="845864" y="1125825"/>
                </a:moveTo>
                <a:cubicBezTo>
                  <a:pt x="669690" y="1326182"/>
                  <a:pt x="364450" y="1345786"/>
                  <a:pt x="164092" y="1169612"/>
                </a:cubicBezTo>
                <a:cubicBezTo>
                  <a:pt x="-36265" y="993437"/>
                  <a:pt x="-55870" y="688197"/>
                  <a:pt x="120305" y="487839"/>
                </a:cubicBezTo>
                <a:cubicBezTo>
                  <a:pt x="164349" y="437750"/>
                  <a:pt x="216459" y="398958"/>
                  <a:pt x="272980" y="371697"/>
                </a:cubicBezTo>
                <a:lnTo>
                  <a:pt x="315935" y="355908"/>
                </a:lnTo>
                <a:lnTo>
                  <a:pt x="444603" y="0"/>
                </a:lnTo>
                <a:lnTo>
                  <a:pt x="564699" y="332199"/>
                </a:lnTo>
                <a:lnTo>
                  <a:pt x="635799" y="348395"/>
                </a:lnTo>
                <a:cubicBezTo>
                  <a:pt x="695343" y="368201"/>
                  <a:pt x="751988" y="400009"/>
                  <a:pt x="802077" y="444053"/>
                </a:cubicBezTo>
                <a:cubicBezTo>
                  <a:pt x="1002435" y="620227"/>
                  <a:pt x="1022039" y="925467"/>
                  <a:pt x="845864" y="1125825"/>
                </a:cubicBezTo>
                <a:close/>
              </a:path>
            </a:pathLst>
          </a:custGeom>
          <a:gradFill flip="none" rotWithShape="1">
            <a:gsLst>
              <a:gs pos="0">
                <a:srgbClr val="2A6299"/>
              </a:gs>
              <a:gs pos="46000">
                <a:srgbClr val="2A6299"/>
              </a:gs>
              <a:gs pos="84000">
                <a:srgbClr val="1B3F5F"/>
              </a:gs>
            </a:gsLst>
            <a:lin ang="8100000" scaled="1"/>
            <a:tileRect/>
          </a:gradFill>
          <a:ln>
            <a:gradFill>
              <a:gsLst>
                <a:gs pos="0">
                  <a:srgbClr val="2A6299"/>
                </a:gs>
                <a:gs pos="99000">
                  <a:srgbClr val="1B3F5F"/>
                </a:gs>
              </a:gsLst>
              <a:lin ang="5400000" scaled="1"/>
            </a:gradFill>
          </a:ln>
          <a:effectLst>
            <a:outerShdw blurRad="114300" dist="304800" dir="10800000" sx="85000" sy="85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2" name="Picture 41">
            <a:extLst>
              <a:ext uri="{FF2B5EF4-FFF2-40B4-BE49-F238E27FC236}">
                <a16:creationId xmlns="" xmlns:a16="http://schemas.microsoft.com/office/drawing/2014/main" id="{FBEF9A23-0CD2-504F-993C-33A33190A0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72462" y="5357826"/>
            <a:ext cx="336207" cy="764139"/>
          </a:xfrm>
          <a:prstGeom prst="rect">
            <a:avLst/>
          </a:prstGeom>
          <a:ln>
            <a:noFill/>
          </a:ln>
        </p:spPr>
      </p:pic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B7FF0B4E-50B5-704C-846F-AAE46AEADEBA}"/>
              </a:ext>
            </a:extLst>
          </p:cNvPr>
          <p:cNvSpPr txBox="1"/>
          <p:nvPr/>
        </p:nvSpPr>
        <p:spPr>
          <a:xfrm>
            <a:off x="1357290" y="5500702"/>
            <a:ext cx="500065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k-KZ" sz="1100" b="1" dirty="0" smtClean="0">
                <a:solidFill>
                  <a:srgbClr val="002060"/>
                </a:solidFill>
                <a:latin typeface="Arial Black" pitchFamily="34" charset="0"/>
              </a:rPr>
              <a:t> Облыстық ББ “Алғыс хаты” 2008 ж</a:t>
            </a:r>
          </a:p>
          <a:p>
            <a:pPr>
              <a:buFont typeface="Wingdings" pitchFamily="2" charset="2"/>
              <a:buChar char="Ø"/>
            </a:pPr>
            <a:r>
              <a:rPr lang="kk-KZ" sz="1100" b="1" dirty="0" smtClean="0">
                <a:solidFill>
                  <a:srgbClr val="002060"/>
                </a:solidFill>
                <a:latin typeface="Arial Black" pitchFamily="34" charset="0"/>
              </a:rPr>
              <a:t>Шығармашыл мұғалім 2010 ж</a:t>
            </a:r>
          </a:p>
          <a:p>
            <a:pPr>
              <a:buFont typeface="Wingdings" pitchFamily="2" charset="2"/>
              <a:buChar char="Ø"/>
            </a:pPr>
            <a:r>
              <a:rPr lang="kk-KZ" sz="1100" b="1" dirty="0" smtClean="0">
                <a:solidFill>
                  <a:srgbClr val="002060"/>
                </a:solidFill>
                <a:latin typeface="Arial Black" pitchFamily="34" charset="0"/>
              </a:rPr>
              <a:t>ХХІ ғасыр – жаңа практика 2012 ж</a:t>
            </a:r>
          </a:p>
          <a:p>
            <a:pPr>
              <a:buFont typeface="Wingdings" pitchFamily="2" charset="2"/>
              <a:buChar char="Ø"/>
            </a:pPr>
            <a:r>
              <a:rPr lang="kk-KZ" sz="1100" b="1" dirty="0" smtClean="0">
                <a:solidFill>
                  <a:srgbClr val="002060"/>
                </a:solidFill>
                <a:latin typeface="Arial Black" pitchFamily="34" charset="0"/>
              </a:rPr>
              <a:t>Аудандық ББ “Алғыс хаты” 2018 ж</a:t>
            </a:r>
          </a:p>
          <a:p>
            <a:pPr>
              <a:buFont typeface="Wingdings" pitchFamily="2" charset="2"/>
              <a:buChar char="Ø"/>
            </a:pPr>
            <a:r>
              <a:rPr lang="kk-KZ" sz="1100" b="1" dirty="0" smtClean="0">
                <a:solidFill>
                  <a:srgbClr val="002060"/>
                </a:solidFill>
                <a:latin typeface="Arial Black" pitchFamily="34" charset="0"/>
              </a:rPr>
              <a:t> Мектеп – лицей директорының м.а “Алғыс хаты” 2018 ж</a:t>
            </a:r>
          </a:p>
          <a:p>
            <a:endParaRPr lang="en-US" sz="1000" dirty="0">
              <a:effectLst/>
              <a:latin typeface="Century Gothic" panose="020B0502020202020204" pitchFamily="34" charset="0"/>
            </a:endParaRPr>
          </a:p>
        </p:txBody>
      </p:sp>
      <p:pic>
        <p:nvPicPr>
          <p:cNvPr id="45" name="Picture 44">
            <a:extLst>
              <a:ext uri="{FF2B5EF4-FFF2-40B4-BE49-F238E27FC236}">
                <a16:creationId xmlns="" xmlns:a16="http://schemas.microsoft.com/office/drawing/2014/main" id="{ABF3BB93-3DD0-1E4F-8F23-8F4EEA71DA6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74" t="67597" r="68480" b="4320"/>
          <a:stretch/>
        </p:blipFill>
        <p:spPr>
          <a:xfrm>
            <a:off x="642910" y="5572140"/>
            <a:ext cx="487833" cy="5715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E31617C6-9E86-FA44-899C-0EAA2725AC18}"/>
              </a:ext>
            </a:extLst>
          </p:cNvPr>
          <p:cNvSpPr>
            <a:spLocks noChangeAspect="1"/>
          </p:cNvSpPr>
          <p:nvPr/>
        </p:nvSpPr>
        <p:spPr>
          <a:xfrm>
            <a:off x="6929454" y="5429264"/>
            <a:ext cx="100013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rgbClr val="FF0000"/>
                </a:solidFill>
                <a:latin typeface="Bookman Old Style" panose="02050604050505020204" pitchFamily="18" charset="0"/>
                <a:ea typeface="Arial Unicode MS" panose="020B0604020202020204" pitchFamily="34" charset="-128"/>
                <a:cs typeface="Beirut" pitchFamily="2" charset="-78"/>
              </a:rPr>
              <a:t>05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50E6BDA1-0E71-E749-8AEE-A2F712EFC8BA}"/>
              </a:ext>
            </a:extLst>
          </p:cNvPr>
          <p:cNvSpPr/>
          <p:nvPr/>
        </p:nvSpPr>
        <p:spPr>
          <a:xfrm>
            <a:off x="642910" y="142852"/>
            <a:ext cx="7715304" cy="928694"/>
          </a:xfrm>
          <a:prstGeom prst="rect">
            <a:avLst/>
          </a:prstGeom>
          <a:gradFill flip="none" rotWithShape="1">
            <a:gsLst>
              <a:gs pos="99000">
                <a:schemeClr val="bg1">
                  <a:lumMod val="95000"/>
                  <a:alpha val="0"/>
                </a:schemeClr>
              </a:gs>
              <a:gs pos="77978">
                <a:srgbClr val="F2F2F2">
                  <a:alpha val="66000"/>
                </a:srgbClr>
              </a:gs>
              <a:gs pos="19981">
                <a:srgbClr val="FAFAFA">
                  <a:alpha val="65000"/>
                </a:srgbClr>
              </a:gs>
              <a:gs pos="53000">
                <a:schemeClr val="bg1">
                  <a:lumMod val="95000"/>
                </a:schemeClr>
              </a:gs>
              <a:gs pos="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165100" dir="2880000" sx="94000" sy="94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7A7A1B00-8F6B-4247-BD74-B4406214E879}"/>
              </a:ext>
            </a:extLst>
          </p:cNvPr>
          <p:cNvSpPr>
            <a:spLocks noChangeAspect="1"/>
          </p:cNvSpPr>
          <p:nvPr/>
        </p:nvSpPr>
        <p:spPr>
          <a:xfrm>
            <a:off x="214282" y="214290"/>
            <a:ext cx="84296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b="1" i="1" dirty="0" smtClean="0">
                <a:ln w="0"/>
                <a:solidFill>
                  <a:srgbClr val="FF0000"/>
                </a:solidFill>
                <a:latin typeface="Arial" pitchFamily="34" charset="0"/>
                <a:ea typeface="Arial Unicode MS" panose="020B0604020202020204" pitchFamily="34" charset="-128"/>
                <a:cs typeface="Arial" pitchFamily="34" charset="0"/>
              </a:rPr>
              <a:t>№ 42 Қ.Баймағанбетов атындағы мектеп – лицейдің </a:t>
            </a:r>
          </a:p>
          <a:p>
            <a:pPr algn="ctr"/>
            <a:r>
              <a:rPr lang="kk-KZ" b="1" i="1" dirty="0" smtClean="0">
                <a:ln w="0"/>
                <a:solidFill>
                  <a:srgbClr val="FF0000"/>
                </a:solidFill>
                <a:latin typeface="Arial" pitchFamily="34" charset="0"/>
                <a:ea typeface="Arial Unicode MS" panose="020B0604020202020204" pitchFamily="34" charset="-128"/>
                <a:cs typeface="Arial" pitchFamily="34" charset="0"/>
              </a:rPr>
              <a:t>информатика пәні мұғалімі Ережепова </a:t>
            </a:r>
            <a:r>
              <a:rPr lang="kk-KZ" b="1" i="1" dirty="0" smtClean="0">
                <a:ln w="0"/>
                <a:solidFill>
                  <a:srgbClr val="FF0000"/>
                </a:solidFill>
                <a:latin typeface="Arial" pitchFamily="34" charset="0"/>
                <a:ea typeface="Arial Unicode MS" panose="020B0604020202020204" pitchFamily="34" charset="-128"/>
                <a:cs typeface="Arial" pitchFamily="34" charset="0"/>
              </a:rPr>
              <a:t>Мөлдір </a:t>
            </a:r>
            <a:r>
              <a:rPr lang="kk-KZ" b="1" i="1" dirty="0" smtClean="0">
                <a:ln w="0"/>
                <a:solidFill>
                  <a:srgbClr val="FF0000"/>
                </a:solidFill>
                <a:latin typeface="Arial" pitchFamily="34" charset="0"/>
                <a:ea typeface="Arial Unicode MS" panose="020B0604020202020204" pitchFamily="34" charset="-128"/>
                <a:cs typeface="Arial" pitchFamily="34" charset="0"/>
              </a:rPr>
              <a:t>Ерболатқызы</a:t>
            </a:r>
            <a:endParaRPr lang="en-US" b="1" i="1" dirty="0" smtClean="0">
              <a:ln w="0"/>
              <a:solidFill>
                <a:srgbClr val="FF0000"/>
              </a:solidFill>
              <a:latin typeface="Arial" pitchFamily="34" charset="0"/>
              <a:ea typeface="Arial Unicode MS" panose="020B0604020202020204" pitchFamily="34" charset="-128"/>
              <a:cs typeface="Arial" pitchFamily="34" charset="0"/>
            </a:endParaRPr>
          </a:p>
          <a:p>
            <a:pPr algn="ctr"/>
            <a:endParaRPr lang="en-US" b="1" i="1" cap="none" spc="0" dirty="0">
              <a:ln w="0"/>
              <a:solidFill>
                <a:srgbClr val="FF0000"/>
              </a:solidFill>
              <a:latin typeface="Arial" pitchFamily="34" charset="0"/>
              <a:ea typeface="Arial Unicode MS" panose="020B0604020202020204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4563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00"/>
                            </p:stCondLst>
                            <p:childTnLst>
                              <p:par>
                                <p:cTn id="1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10" grpId="0"/>
      <p:bldP spid="14" grpId="0" animBg="1"/>
      <p:bldP spid="16" grpId="0"/>
      <p:bldP spid="19" grpId="0"/>
      <p:bldP spid="23" grpId="0" animBg="1"/>
      <p:bldP spid="25" grpId="0"/>
      <p:bldP spid="28" grpId="0"/>
      <p:bldP spid="32" grpId="0" animBg="1"/>
      <p:bldP spid="34" grpId="0"/>
      <p:bldP spid="37" grpId="0"/>
      <p:bldP spid="41" grpId="0" animBg="1"/>
      <p:bldP spid="43" grpId="0"/>
      <p:bldP spid="46" grpId="0"/>
      <p:bldP spid="47" grpId="0" animBg="1"/>
      <p:bldP spid="4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омп\Desktop\Мөлдір сканер\1 001.jpg"/>
          <p:cNvPicPr>
            <a:picLocks noChangeAspect="1" noChangeArrowheads="1"/>
          </p:cNvPicPr>
          <p:nvPr/>
        </p:nvPicPr>
        <p:blipFill>
          <a:blip r:embed="rId2" cstate="print"/>
          <a:srcRect b="49721"/>
          <a:stretch>
            <a:fillRect/>
          </a:stretch>
        </p:blipFill>
        <p:spPr bwMode="auto">
          <a:xfrm>
            <a:off x="928662" y="1571612"/>
            <a:ext cx="3357586" cy="392909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 descr="C:\Users\Комп\Desktop\Мөлдір сканер\1 001.jpg"/>
          <p:cNvPicPr>
            <a:picLocks noChangeAspect="1" noChangeArrowheads="1"/>
          </p:cNvPicPr>
          <p:nvPr/>
        </p:nvPicPr>
        <p:blipFill>
          <a:blip r:embed="rId3" cstate="print"/>
          <a:srcRect t="45930"/>
          <a:stretch>
            <a:fillRect/>
          </a:stretch>
        </p:blipFill>
        <p:spPr bwMode="auto">
          <a:xfrm>
            <a:off x="4786314" y="1571612"/>
            <a:ext cx="3486120" cy="385765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Комп\Desktop\Мөлдір сканер\2 001.jpg"/>
          <p:cNvPicPr>
            <a:picLocks noChangeAspect="1" noChangeArrowheads="1"/>
          </p:cNvPicPr>
          <p:nvPr/>
        </p:nvPicPr>
        <p:blipFill>
          <a:blip r:embed="rId2" cstate="print"/>
          <a:srcRect l="3488" t="2105" r="4651" b="3694"/>
          <a:stretch>
            <a:fillRect/>
          </a:stretch>
        </p:blipFill>
        <p:spPr bwMode="auto">
          <a:xfrm rot="16200000">
            <a:off x="-392939" y="1393015"/>
            <a:ext cx="5643602" cy="4000529"/>
          </a:xfrm>
          <a:prstGeom prst="rect">
            <a:avLst/>
          </a:prstGeom>
          <a:noFill/>
        </p:spPr>
      </p:pic>
      <p:pic>
        <p:nvPicPr>
          <p:cNvPr id="3" name="Picture 2" descr="C:\Users\Комп\Desktop\Мөлдір сканер\8 001.jpg"/>
          <p:cNvPicPr>
            <a:picLocks noChangeAspect="1" noChangeArrowheads="1"/>
          </p:cNvPicPr>
          <p:nvPr/>
        </p:nvPicPr>
        <p:blipFill>
          <a:blip r:embed="rId3" cstate="print"/>
          <a:srcRect l="3448" t="2505"/>
          <a:stretch>
            <a:fillRect/>
          </a:stretch>
        </p:blipFill>
        <p:spPr bwMode="auto">
          <a:xfrm>
            <a:off x="4714876" y="571480"/>
            <a:ext cx="4143404" cy="55602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Комп\Desktop\Мөлдір сканер\9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71480"/>
            <a:ext cx="4100514" cy="5644070"/>
          </a:xfrm>
          <a:prstGeom prst="rect">
            <a:avLst/>
          </a:prstGeom>
          <a:noFill/>
        </p:spPr>
      </p:pic>
      <p:pic>
        <p:nvPicPr>
          <p:cNvPr id="3" name="Picture 2" descr="C:\Users\Комп\Desktop\Мөлдір сканер\12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571480"/>
            <a:ext cx="3997323" cy="55020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Комп\Desktop\Мөлдір сканер\35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3643338" cy="3382494"/>
          </a:xfrm>
          <a:prstGeom prst="rect">
            <a:avLst/>
          </a:prstGeom>
          <a:noFill/>
        </p:spPr>
      </p:pic>
      <p:pic>
        <p:nvPicPr>
          <p:cNvPr id="4" name="Picture 2" descr="C:\Users\Комп\Desktop\Мөлдір сканер\4 001.jpg"/>
          <p:cNvPicPr>
            <a:picLocks noChangeAspect="1" noChangeArrowheads="1"/>
          </p:cNvPicPr>
          <p:nvPr/>
        </p:nvPicPr>
        <p:blipFill>
          <a:blip r:embed="rId3" cstate="print"/>
          <a:srcRect t="3061" r="5618"/>
          <a:stretch>
            <a:fillRect/>
          </a:stretch>
        </p:blipFill>
        <p:spPr bwMode="auto">
          <a:xfrm rot="16200000">
            <a:off x="4924137" y="-209282"/>
            <a:ext cx="3429024" cy="4419046"/>
          </a:xfrm>
          <a:prstGeom prst="rect">
            <a:avLst/>
          </a:prstGeom>
          <a:noFill/>
        </p:spPr>
      </p:pic>
      <p:pic>
        <p:nvPicPr>
          <p:cNvPr id="5" name="Picture 2" descr="C:\Users\Комп\Desktop\Мөлдір сканер\11 001.jpg"/>
          <p:cNvPicPr>
            <a:picLocks noChangeAspect="1" noChangeArrowheads="1"/>
          </p:cNvPicPr>
          <p:nvPr/>
        </p:nvPicPr>
        <p:blipFill>
          <a:blip r:embed="rId4" cstate="print"/>
          <a:srcRect l="2985" t="2408" r="2985"/>
          <a:stretch>
            <a:fillRect/>
          </a:stretch>
        </p:blipFill>
        <p:spPr bwMode="auto">
          <a:xfrm rot="5400000">
            <a:off x="5129216" y="3014660"/>
            <a:ext cx="2743219" cy="4429155"/>
          </a:xfrm>
          <a:prstGeom prst="rect">
            <a:avLst/>
          </a:prstGeom>
          <a:noFill/>
        </p:spPr>
      </p:pic>
      <p:pic>
        <p:nvPicPr>
          <p:cNvPr id="6" name="Picture 2" descr="C:\Users\Комп\Desktop\Мөлдір сканер\5 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060890" y="3439648"/>
            <a:ext cx="2600316" cy="3579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Комп\Desktop\Мөлдір сканер\3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488526" y="440244"/>
            <a:ext cx="2595047" cy="3571899"/>
          </a:xfrm>
          <a:prstGeom prst="rect">
            <a:avLst/>
          </a:prstGeom>
          <a:noFill/>
        </p:spPr>
      </p:pic>
      <p:pic>
        <p:nvPicPr>
          <p:cNvPr id="3" name="Picture 2" descr="C:\Users\Комп\Desktop\Мөлдір сканер\6 001.jpg"/>
          <p:cNvPicPr>
            <a:picLocks noChangeAspect="1" noChangeArrowheads="1"/>
          </p:cNvPicPr>
          <p:nvPr/>
        </p:nvPicPr>
        <p:blipFill>
          <a:blip r:embed="rId3" cstate="print"/>
          <a:srcRect l="5013" t="1887" r="2500"/>
          <a:stretch>
            <a:fillRect/>
          </a:stretch>
        </p:blipFill>
        <p:spPr bwMode="auto">
          <a:xfrm rot="16200000">
            <a:off x="5464977" y="250007"/>
            <a:ext cx="2643204" cy="3714778"/>
          </a:xfrm>
          <a:prstGeom prst="rect">
            <a:avLst/>
          </a:prstGeom>
          <a:noFill/>
        </p:spPr>
      </p:pic>
      <p:pic>
        <p:nvPicPr>
          <p:cNvPr id="6" name="Picture 2" descr="C:\Users\Комп\Desktop\Мөлдір сканер\215 001.jpg"/>
          <p:cNvPicPr>
            <a:picLocks noChangeAspect="1" noChangeArrowheads="1"/>
          </p:cNvPicPr>
          <p:nvPr/>
        </p:nvPicPr>
        <p:blipFill>
          <a:blip r:embed="rId4" cstate="print"/>
          <a:srcRect l="13235" t="24618" r="18750" b="4600"/>
          <a:stretch>
            <a:fillRect/>
          </a:stretch>
        </p:blipFill>
        <p:spPr bwMode="auto">
          <a:xfrm>
            <a:off x="928662" y="3786190"/>
            <a:ext cx="4000528" cy="2357454"/>
          </a:xfrm>
          <a:prstGeom prst="rect">
            <a:avLst/>
          </a:prstGeom>
          <a:noFill/>
        </p:spPr>
      </p:pic>
      <p:pic>
        <p:nvPicPr>
          <p:cNvPr id="7" name="Picture 2" descr="C:\Users\Комп\Desktop\Мөлдір сканер\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07851" y="3178967"/>
            <a:ext cx="2500329" cy="3571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Комп\Desktop\Мөлдір сканер\13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30246" y="-58732"/>
            <a:ext cx="2589253" cy="3563925"/>
          </a:xfrm>
          <a:prstGeom prst="rect">
            <a:avLst/>
          </a:prstGeom>
          <a:noFill/>
        </p:spPr>
      </p:pic>
      <p:pic>
        <p:nvPicPr>
          <p:cNvPr id="12291" name="Picture 3" descr="C:\Users\Комп\Desktop\Мөлдір сканер\14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186639" y="-114597"/>
            <a:ext cx="2886068" cy="3972470"/>
          </a:xfrm>
          <a:prstGeom prst="rect">
            <a:avLst/>
          </a:prstGeom>
          <a:noFill/>
        </p:spPr>
      </p:pic>
      <p:pic>
        <p:nvPicPr>
          <p:cNvPr id="12292" name="Picture 4" descr="C:\Users\Комп\Desktop\Мөлдір сканер\15 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69833" y="2944954"/>
            <a:ext cx="2571769" cy="3539859"/>
          </a:xfrm>
          <a:prstGeom prst="rect">
            <a:avLst/>
          </a:prstGeom>
          <a:noFill/>
        </p:spPr>
      </p:pic>
      <p:pic>
        <p:nvPicPr>
          <p:cNvPr id="12293" name="Picture 5" descr="C:\Users\Комп\Desktop\Мөлдір сканер\16 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242218" y="2914486"/>
            <a:ext cx="2801804" cy="3856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Комп\Desktop\Мөлдір сканер\54 001.jpg"/>
          <p:cNvPicPr>
            <a:picLocks noChangeAspect="1" noChangeArrowheads="1"/>
          </p:cNvPicPr>
          <p:nvPr/>
        </p:nvPicPr>
        <p:blipFill>
          <a:blip r:embed="rId2" cstate="print"/>
          <a:srcRect l="62507" t="2616" r="10500" b="51606"/>
          <a:stretch>
            <a:fillRect/>
          </a:stretch>
        </p:blipFill>
        <p:spPr bwMode="auto">
          <a:xfrm rot="5400000">
            <a:off x="4036216" y="-964438"/>
            <a:ext cx="1357322" cy="5000663"/>
          </a:xfrm>
          <a:prstGeom prst="rect">
            <a:avLst/>
          </a:prstGeom>
          <a:noFill/>
        </p:spPr>
      </p:pic>
      <p:pic>
        <p:nvPicPr>
          <p:cNvPr id="15363" name="Picture 3" descr="C:\Users\Комп\Desktop\Мөлдір сканер\254154.jpg"/>
          <p:cNvPicPr>
            <a:picLocks noChangeAspect="1" noChangeArrowheads="1"/>
          </p:cNvPicPr>
          <p:nvPr/>
        </p:nvPicPr>
        <p:blipFill>
          <a:blip r:embed="rId3"/>
          <a:srcRect l="61949" t="6678" r="6433" b="49918"/>
          <a:stretch>
            <a:fillRect/>
          </a:stretch>
        </p:blipFill>
        <p:spPr bwMode="auto">
          <a:xfrm rot="16200000">
            <a:off x="3450437" y="1192977"/>
            <a:ext cx="2457440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148</Words>
  <PresentationFormat>Экран (4:3)</PresentationFormat>
  <Paragraphs>22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</dc:creator>
  <cp:lastModifiedBy>Комп</cp:lastModifiedBy>
  <cp:revision>25</cp:revision>
  <dcterms:created xsi:type="dcterms:W3CDTF">2018-11-05T03:43:59Z</dcterms:created>
  <dcterms:modified xsi:type="dcterms:W3CDTF">2018-11-08T15:59:26Z</dcterms:modified>
</cp:coreProperties>
</file>