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59" r:id="rId2"/>
    <p:sldId id="360" r:id="rId3"/>
    <p:sldId id="390" r:id="rId4"/>
    <p:sldId id="405" r:id="rId5"/>
    <p:sldId id="397" r:id="rId6"/>
    <p:sldId id="388" r:id="rId7"/>
    <p:sldId id="389" r:id="rId8"/>
    <p:sldId id="392" r:id="rId9"/>
    <p:sldId id="393" r:id="rId10"/>
    <p:sldId id="424" r:id="rId11"/>
    <p:sldId id="425" r:id="rId12"/>
    <p:sldId id="426" r:id="rId13"/>
    <p:sldId id="427" r:id="rId14"/>
    <p:sldId id="428" r:id="rId15"/>
    <p:sldId id="429" r:id="rId16"/>
    <p:sldId id="430" r:id="rId17"/>
    <p:sldId id="431" r:id="rId18"/>
    <p:sldId id="432" r:id="rId19"/>
  </p:sldIdLst>
  <p:sldSz cx="6858000" cy="9906000" type="A4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60" autoAdjust="0"/>
    <p:restoredTop sz="94660"/>
  </p:normalViewPr>
  <p:slideViewPr>
    <p:cSldViewPr>
      <p:cViewPr>
        <p:scale>
          <a:sx n="51" d="100"/>
          <a:sy n="51" d="100"/>
        </p:scale>
        <p:origin x="-1212" y="0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1015"/>
          </a:xfrm>
          <a:prstGeom prst="rect">
            <a:avLst/>
          </a:prstGeom>
        </p:spPr>
        <p:txBody>
          <a:bodyPr vert="horz" lIns="91987" tIns="45994" rIns="91987" bIns="4599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1"/>
            <a:ext cx="2984871" cy="501015"/>
          </a:xfrm>
          <a:prstGeom prst="rect">
            <a:avLst/>
          </a:prstGeom>
        </p:spPr>
        <p:txBody>
          <a:bodyPr vert="horz" lIns="91987" tIns="45994" rIns="91987" bIns="45994" rtlCol="0"/>
          <a:lstStyle>
            <a:lvl1pPr algn="r">
              <a:defRPr sz="1200"/>
            </a:lvl1pPr>
          </a:lstStyle>
          <a:p>
            <a:fld id="{4D8FE740-E023-46BD-8AE8-7F4A010B3278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87" tIns="45994" rIns="91987" bIns="4599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4"/>
            <a:ext cx="5510530" cy="4509135"/>
          </a:xfrm>
          <a:prstGeom prst="rect">
            <a:avLst/>
          </a:prstGeom>
        </p:spPr>
        <p:txBody>
          <a:bodyPr vert="horz" lIns="91987" tIns="45994" rIns="91987" bIns="4599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1015"/>
          </a:xfrm>
          <a:prstGeom prst="rect">
            <a:avLst/>
          </a:prstGeom>
        </p:spPr>
        <p:txBody>
          <a:bodyPr vert="horz" lIns="91987" tIns="45994" rIns="91987" bIns="4599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1015"/>
          </a:xfrm>
          <a:prstGeom prst="rect">
            <a:avLst/>
          </a:prstGeom>
        </p:spPr>
        <p:txBody>
          <a:bodyPr vert="horz" lIns="91987" tIns="45994" rIns="91987" bIns="45994" rtlCol="0" anchor="b"/>
          <a:lstStyle>
            <a:lvl1pPr algn="r">
              <a:defRPr sz="1200"/>
            </a:lvl1pPr>
          </a:lstStyle>
          <a:p>
            <a:fld id="{2A7E708E-3163-45B9-8A81-3FAD178066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744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r="11590" b="14599"/>
          <a:stretch>
            <a:fillRect/>
          </a:stretch>
        </p:blipFill>
        <p:spPr bwMode="auto">
          <a:xfrm>
            <a:off x="0" y="10716"/>
            <a:ext cx="6839694" cy="989528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164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 t="3342" r="16028" b="13846"/>
          <a:stretch>
            <a:fillRect/>
          </a:stretch>
        </p:blipFill>
        <p:spPr bwMode="auto">
          <a:xfrm>
            <a:off x="25524" y="34652"/>
            <a:ext cx="6858000" cy="9871348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0793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лия\Pictures\img062.jpg"/>
          <p:cNvPicPr>
            <a:picLocks noChangeAspect="1" noChangeArrowheads="1"/>
          </p:cNvPicPr>
          <p:nvPr/>
        </p:nvPicPr>
        <p:blipFill>
          <a:blip r:embed="rId2" cstate="print"/>
          <a:srcRect l="9939" t="5892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9774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лия\Pictures\img063.jpg"/>
          <p:cNvPicPr>
            <a:picLocks noChangeAspect="1" noChangeArrowheads="1"/>
          </p:cNvPicPr>
          <p:nvPr/>
        </p:nvPicPr>
        <p:blipFill>
          <a:blip r:embed="rId2" cstate="print"/>
          <a:srcRect l="10610" t="5911" r="5670" b="3756"/>
          <a:stretch>
            <a:fillRect/>
          </a:stretch>
        </p:blipFill>
        <p:spPr bwMode="auto">
          <a:xfrm>
            <a:off x="1" y="0"/>
            <a:ext cx="6869328" cy="99078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5370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2" t="7795"/>
          <a:stretch/>
        </p:blipFill>
        <p:spPr bwMode="auto">
          <a:xfrm rot="16200000">
            <a:off x="-1514502" y="1510441"/>
            <a:ext cx="9906000" cy="683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2877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Алия\Pictures\img060.jpg"/>
          <p:cNvPicPr>
            <a:picLocks noChangeAspect="1" noChangeArrowheads="1"/>
          </p:cNvPicPr>
          <p:nvPr/>
        </p:nvPicPr>
        <p:blipFill>
          <a:blip r:embed="rId2"/>
          <a:srcRect l="4040" t="55598" r="2126"/>
          <a:stretch>
            <a:fillRect/>
          </a:stretch>
        </p:blipFill>
        <p:spPr bwMode="auto">
          <a:xfrm rot="16200000">
            <a:off x="-1606622" y="1441371"/>
            <a:ext cx="10071248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0544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лия\Pictures\img061.jpg"/>
          <p:cNvPicPr>
            <a:picLocks noChangeAspect="1" noChangeArrowheads="1"/>
          </p:cNvPicPr>
          <p:nvPr/>
        </p:nvPicPr>
        <p:blipFill>
          <a:blip r:embed="rId2" cstate="print"/>
          <a:srcRect l="3047" t="16538" r="7298"/>
          <a:stretch>
            <a:fillRect/>
          </a:stretch>
        </p:blipFill>
        <p:spPr bwMode="auto">
          <a:xfrm>
            <a:off x="0" y="1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2563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ия\Pictures\img064.jpg"/>
          <p:cNvPicPr>
            <a:picLocks noChangeAspect="1" noChangeArrowheads="1"/>
          </p:cNvPicPr>
          <p:nvPr/>
        </p:nvPicPr>
        <p:blipFill>
          <a:blip r:embed="rId2"/>
          <a:srcRect l="5882" t="56012" r="5882"/>
          <a:stretch>
            <a:fillRect/>
          </a:stretch>
        </p:blipFill>
        <p:spPr bwMode="auto">
          <a:xfrm rot="16200000">
            <a:off x="-1523999" y="1523999"/>
            <a:ext cx="9906004" cy="68579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0671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лия\Pictures\img065.jpg"/>
          <p:cNvPicPr>
            <a:picLocks noChangeAspect="1" noChangeArrowheads="1"/>
          </p:cNvPicPr>
          <p:nvPr/>
        </p:nvPicPr>
        <p:blipFill>
          <a:blip r:embed="rId2"/>
          <a:srcRect l="5882" t="56652" r="3448" b="3792"/>
          <a:stretch>
            <a:fillRect/>
          </a:stretch>
        </p:blipFill>
        <p:spPr bwMode="auto">
          <a:xfrm rot="16200000">
            <a:off x="-1523999" y="1523999"/>
            <a:ext cx="9906002" cy="68579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0153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Багдат ГРАМОТА\громат\Scan_00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8" r="6757" b="8702"/>
          <a:stretch/>
        </p:blipFill>
        <p:spPr bwMode="auto">
          <a:xfrm>
            <a:off x="242596" y="344487"/>
            <a:ext cx="6456784" cy="902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312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Алия\Pictures\img099.jpg"/>
          <p:cNvPicPr>
            <a:picLocks noChangeAspect="1" noChangeArrowheads="1"/>
          </p:cNvPicPr>
          <p:nvPr/>
        </p:nvPicPr>
        <p:blipFill>
          <a:blip r:embed="rId2"/>
          <a:srcRect t="1232" r="25184" b="14606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4221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Алия\Pictures\img100.jpg"/>
          <p:cNvPicPr>
            <a:picLocks noChangeAspect="1" noChangeArrowheads="1"/>
          </p:cNvPicPr>
          <p:nvPr/>
        </p:nvPicPr>
        <p:blipFill>
          <a:blip r:embed="rId2"/>
          <a:srcRect t="1232" r="27022" b="14606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8958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7" name="Picture 3" descr="C:\Users\Алия\Pictures\img102.jpg"/>
          <p:cNvPicPr>
            <a:picLocks noChangeAspect="1" noChangeArrowheads="1"/>
          </p:cNvPicPr>
          <p:nvPr/>
        </p:nvPicPr>
        <p:blipFill>
          <a:blip r:embed="rId2"/>
          <a:srcRect r="27022" b="15942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5752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Алия\Pictures\img103.jpg"/>
          <p:cNvPicPr>
            <a:picLocks noChangeAspect="1" noChangeArrowheads="1"/>
          </p:cNvPicPr>
          <p:nvPr/>
        </p:nvPicPr>
        <p:blipFill>
          <a:blip r:embed="rId2" cstate="print"/>
          <a:srcRect r="7720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1369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Алия\Pictures\img104.jpg"/>
          <p:cNvPicPr>
            <a:picLocks noChangeAspect="1" noChangeArrowheads="1"/>
          </p:cNvPicPr>
          <p:nvPr/>
        </p:nvPicPr>
        <p:blipFill>
          <a:blip r:embed="rId2" cstate="print"/>
          <a:srcRect l="3124" t="2004" r="7720" b="2478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06047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Алия\Pictures\img105.jpg"/>
          <p:cNvPicPr>
            <a:picLocks noChangeAspect="1" noChangeArrowheads="1"/>
          </p:cNvPicPr>
          <p:nvPr/>
        </p:nvPicPr>
        <p:blipFill>
          <a:blip r:embed="rId2" cstate="print"/>
          <a:srcRect l="411" t="1900" r="8639" b="2582"/>
          <a:stretch>
            <a:fillRect/>
          </a:stretch>
        </p:blipFill>
        <p:spPr bwMode="auto">
          <a:xfrm>
            <a:off x="-15181" y="-185235"/>
            <a:ext cx="6896698" cy="100912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9062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Алия\Pictures\img106.jpg"/>
          <p:cNvPicPr>
            <a:picLocks noChangeAspect="1" noChangeArrowheads="1"/>
          </p:cNvPicPr>
          <p:nvPr/>
        </p:nvPicPr>
        <p:blipFill rotWithShape="1">
          <a:blip r:embed="rId2" cstate="print"/>
          <a:srcRect l="8889"/>
          <a:stretch/>
        </p:blipFill>
        <p:spPr bwMode="auto">
          <a:xfrm>
            <a:off x="44624" y="0"/>
            <a:ext cx="6813376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4547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Алия\Pictures\img107.jpg"/>
          <p:cNvPicPr>
            <a:picLocks noChangeAspect="1" noChangeArrowheads="1"/>
          </p:cNvPicPr>
          <p:nvPr/>
        </p:nvPicPr>
        <p:blipFill>
          <a:blip r:embed="rId2" cstate="print"/>
          <a:srcRect r="4044" b="1247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912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1724</TotalTime>
  <Words>0</Words>
  <Application>Microsoft Office PowerPoint</Application>
  <PresentationFormat>Лист A4 (210x297 мм)</PresentationFormat>
  <Paragraphs>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Пользователь Windows</cp:lastModifiedBy>
  <cp:revision>87</cp:revision>
  <cp:lastPrinted>2018-02-15T05:27:36Z</cp:lastPrinted>
  <dcterms:created xsi:type="dcterms:W3CDTF">2018-02-14T11:42:53Z</dcterms:created>
  <dcterms:modified xsi:type="dcterms:W3CDTF">2019-12-23T12:12:03Z</dcterms:modified>
</cp:coreProperties>
</file>