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61" r:id="rId3"/>
    <p:sldId id="270" r:id="rId4"/>
    <p:sldId id="271" r:id="rId5"/>
    <p:sldId id="260" r:id="rId6"/>
    <p:sldId id="258" r:id="rId7"/>
    <p:sldId id="269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284" autoAdjust="0"/>
  </p:normalViewPr>
  <p:slideViewPr>
    <p:cSldViewPr>
      <p:cViewPr varScale="1">
        <p:scale>
          <a:sx n="58" d="100"/>
          <a:sy n="58" d="100"/>
        </p:scale>
        <p:origin x="-17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366BB0-A020-4321-9CDF-A7D97DABE219}" type="datetimeFigureOut">
              <a:rPr lang="ru-RU" smtClean="0"/>
              <a:t>18.04.2018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786437-8C3B-4E5A-8FF4-F4F515F944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14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786437-8C3B-4E5A-8FF4-F4F515F9446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994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786437-8C3B-4E5A-8FF4-F4F515F9446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917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786437-8C3B-4E5A-8FF4-F4F515F9446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07588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786437-8C3B-4E5A-8FF4-F4F515F9446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90038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3A864-B878-4515-958A-6AC4CA80C576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384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18.04.2018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2014\Documents\безымянный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20688"/>
            <a:ext cx="4248472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76673"/>
            <a:ext cx="4032449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0" y="3527407"/>
            <a:ext cx="4285278" cy="333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Users\2014\Documents\безымянный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773088"/>
            <a:ext cx="4248472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285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err="1">
                <a:solidFill>
                  <a:srgbClr val="0000FF"/>
                </a:solidFill>
                <a:latin typeface="Boyarsky KZ" pitchFamily="34" charset="0"/>
              </a:rPr>
              <a:t>Педагогикалық</a:t>
            </a:r>
            <a:r>
              <a:rPr lang="ru-RU" b="1" i="1" dirty="0">
                <a:solidFill>
                  <a:srgbClr val="0000FF"/>
                </a:solidFill>
                <a:latin typeface="Boyarsky KZ" pitchFamily="34" charset="0"/>
              </a:rPr>
              <a:t> </a:t>
            </a:r>
            <a:r>
              <a:rPr lang="ru-RU" b="1" i="1" dirty="0" err="1">
                <a:solidFill>
                  <a:srgbClr val="0000FF"/>
                </a:solidFill>
                <a:latin typeface="Boyarsky KZ" pitchFamily="34" charset="0"/>
              </a:rPr>
              <a:t>өтілі</a:t>
            </a:r>
            <a:r>
              <a:rPr lang="ru-RU" b="1" i="1" dirty="0">
                <a:solidFill>
                  <a:srgbClr val="0000FF"/>
                </a:solidFill>
                <a:latin typeface="Boyarsky KZ" pitchFamily="34" charset="0"/>
              </a:rPr>
              <a:t> -  </a:t>
            </a:r>
            <a:r>
              <a:rPr lang="ru-RU" b="1" i="1" dirty="0" smtClean="0">
                <a:solidFill>
                  <a:srgbClr val="0000FF"/>
                </a:solidFill>
                <a:latin typeface="Boyarsky KZ" pitchFamily="34" charset="0"/>
              </a:rPr>
              <a:t>26 </a:t>
            </a:r>
            <a:r>
              <a:rPr lang="ru-RU" b="1" i="1" dirty="0" err="1" smtClean="0">
                <a:solidFill>
                  <a:srgbClr val="0000FF"/>
                </a:solidFill>
                <a:latin typeface="Boyarsky KZ" pitchFamily="34" charset="0"/>
              </a:rPr>
              <a:t>жыл</a:t>
            </a:r>
            <a:r>
              <a:rPr lang="ru-RU" b="1" i="1" dirty="0" smtClean="0">
                <a:solidFill>
                  <a:srgbClr val="0000FF"/>
                </a:solidFill>
                <a:latin typeface="Boyarsky KZ" pitchFamily="34" charset="0"/>
              </a:rPr>
              <a:t>,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smtClean="0">
                <a:solidFill>
                  <a:srgbClr val="0000FF"/>
                </a:solidFill>
                <a:latin typeface="Boyarsky KZ" pitchFamily="34" charset="0"/>
              </a:rPr>
              <a:t>І </a:t>
            </a:r>
            <a:r>
              <a:rPr lang="ru-RU" b="1" i="1" dirty="0" err="1" smtClean="0">
                <a:solidFill>
                  <a:srgbClr val="0000FF"/>
                </a:solidFill>
                <a:latin typeface="Boyarsky KZ" pitchFamily="34" charset="0"/>
              </a:rPr>
              <a:t>санатты</a:t>
            </a:r>
            <a:r>
              <a:rPr lang="ru-RU" b="1" i="1" dirty="0" smtClean="0">
                <a:solidFill>
                  <a:srgbClr val="0000FF"/>
                </a:solidFill>
                <a:latin typeface="Boyarsky KZ" pitchFamily="34" charset="0"/>
              </a:rPr>
              <a:t>.</a:t>
            </a:r>
            <a:endParaRPr lang="ru-RU" b="1" i="1" dirty="0">
              <a:solidFill>
                <a:srgbClr val="0000FF"/>
              </a:solidFill>
              <a:latin typeface="Boyarsky KZ" pitchFamily="34" charset="0"/>
            </a:endParaRP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err="1">
                <a:solidFill>
                  <a:srgbClr val="0000FF"/>
                </a:solidFill>
                <a:latin typeface="Boyarsky KZ" pitchFamily="34" charset="0"/>
              </a:rPr>
              <a:t>Аталған</a:t>
            </a:r>
            <a:r>
              <a:rPr lang="ru-RU" b="1" i="1" dirty="0">
                <a:solidFill>
                  <a:srgbClr val="0000FF"/>
                </a:solidFill>
                <a:latin typeface="Boyarsky KZ" pitchFamily="34" charset="0"/>
              </a:rPr>
              <a:t> </a:t>
            </a:r>
            <a:r>
              <a:rPr lang="ru-RU" b="1" i="1" dirty="0" err="1">
                <a:solidFill>
                  <a:srgbClr val="0000FF"/>
                </a:solidFill>
                <a:latin typeface="Boyarsky KZ" pitchFamily="34" charset="0"/>
              </a:rPr>
              <a:t>мектептегі</a:t>
            </a:r>
            <a:r>
              <a:rPr lang="ru-RU" b="1" i="1" dirty="0">
                <a:solidFill>
                  <a:srgbClr val="0000FF"/>
                </a:solidFill>
                <a:latin typeface="Boyarsky KZ" pitchFamily="34" charset="0"/>
              </a:rPr>
              <a:t> </a:t>
            </a:r>
            <a:r>
              <a:rPr lang="ru-RU" b="1" i="1" dirty="0" err="1">
                <a:solidFill>
                  <a:srgbClr val="0000FF"/>
                </a:solidFill>
                <a:latin typeface="Boyarsky KZ" pitchFamily="34" charset="0"/>
              </a:rPr>
              <a:t>еңбек</a:t>
            </a:r>
            <a:r>
              <a:rPr lang="ru-RU" b="1" i="1" dirty="0">
                <a:solidFill>
                  <a:srgbClr val="0000FF"/>
                </a:solidFill>
                <a:latin typeface="Boyarsky KZ" pitchFamily="34" charset="0"/>
              </a:rPr>
              <a:t> </a:t>
            </a:r>
            <a:r>
              <a:rPr lang="ru-RU" b="1" i="1" dirty="0" err="1">
                <a:solidFill>
                  <a:srgbClr val="0000FF"/>
                </a:solidFill>
                <a:latin typeface="Boyarsky KZ" pitchFamily="34" charset="0"/>
              </a:rPr>
              <a:t>өтілі</a:t>
            </a:r>
            <a:r>
              <a:rPr lang="ru-RU" b="1" i="1" dirty="0">
                <a:solidFill>
                  <a:srgbClr val="0000FF"/>
                </a:solidFill>
                <a:latin typeface="Boyarsky KZ" pitchFamily="34" charset="0"/>
              </a:rPr>
              <a:t> – </a:t>
            </a:r>
            <a:endParaRPr lang="ru-RU" b="1" i="1" dirty="0" smtClean="0">
              <a:solidFill>
                <a:srgbClr val="0000FF"/>
              </a:solidFill>
              <a:latin typeface="Boyarsky KZ" pitchFamily="34" charset="0"/>
            </a:endParaRP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smtClean="0">
                <a:solidFill>
                  <a:srgbClr val="0000FF"/>
                </a:solidFill>
                <a:latin typeface="Boyarsky KZ" pitchFamily="34" charset="0"/>
              </a:rPr>
              <a:t>22 </a:t>
            </a:r>
            <a:r>
              <a:rPr lang="ru-RU" b="1" i="1" dirty="0" err="1">
                <a:solidFill>
                  <a:srgbClr val="0000FF"/>
                </a:solidFill>
                <a:latin typeface="Boyarsky KZ" pitchFamily="34" charset="0"/>
              </a:rPr>
              <a:t>жыл</a:t>
            </a:r>
            <a:r>
              <a:rPr lang="ru-RU" b="1" i="1" dirty="0">
                <a:solidFill>
                  <a:srgbClr val="0000FF"/>
                </a:solidFill>
                <a:latin typeface="Boyarsky KZ" pitchFamily="34" charset="0"/>
              </a:rPr>
              <a:t>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err="1">
                <a:solidFill>
                  <a:srgbClr val="0000FF"/>
                </a:solidFill>
                <a:latin typeface="Boyarsky KZ" pitchFamily="34" charset="0"/>
              </a:rPr>
              <a:t>Біліктілігік</a:t>
            </a:r>
            <a:r>
              <a:rPr lang="ru-RU" b="1" i="1" dirty="0">
                <a:solidFill>
                  <a:srgbClr val="0000FF"/>
                </a:solidFill>
                <a:latin typeface="Boyarsky KZ" pitchFamily="34" charset="0"/>
              </a:rPr>
              <a:t> </a:t>
            </a:r>
            <a:r>
              <a:rPr lang="ru-RU" b="1" i="1" dirty="0" err="1">
                <a:solidFill>
                  <a:srgbClr val="0000FF"/>
                </a:solidFill>
                <a:latin typeface="Boyarsky KZ" pitchFamily="34" charset="0"/>
              </a:rPr>
              <a:t>курстан</a:t>
            </a:r>
            <a:r>
              <a:rPr lang="ru-RU" b="1" i="1" dirty="0">
                <a:solidFill>
                  <a:srgbClr val="0000FF"/>
                </a:solidFill>
                <a:latin typeface="Boyarsky KZ" pitchFamily="34" charset="0"/>
              </a:rPr>
              <a:t> </a:t>
            </a:r>
            <a:r>
              <a:rPr lang="ru-RU" b="1" i="1" dirty="0" err="1">
                <a:solidFill>
                  <a:srgbClr val="0000FF"/>
                </a:solidFill>
                <a:latin typeface="Boyarsky KZ" pitchFamily="34" charset="0"/>
              </a:rPr>
              <a:t>өткен</a:t>
            </a:r>
            <a:r>
              <a:rPr lang="ru-RU" b="1" i="1" dirty="0">
                <a:solidFill>
                  <a:srgbClr val="0000FF"/>
                </a:solidFill>
                <a:latin typeface="Boyarsky KZ" pitchFamily="34" charset="0"/>
              </a:rPr>
              <a:t> </a:t>
            </a:r>
            <a:r>
              <a:rPr lang="ru-RU" b="1" i="1" dirty="0" err="1" smtClean="0">
                <a:solidFill>
                  <a:srgbClr val="0000FF"/>
                </a:solidFill>
                <a:latin typeface="Boyarsky KZ" pitchFamily="34" charset="0"/>
              </a:rPr>
              <a:t>кезі</a:t>
            </a:r>
            <a:r>
              <a:rPr lang="ru-RU" b="1" i="1" dirty="0" smtClean="0">
                <a:solidFill>
                  <a:srgbClr val="0000FF"/>
                </a:solidFill>
                <a:latin typeface="Boyarsky KZ" pitchFamily="34" charset="0"/>
              </a:rPr>
              <a:t> 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smtClean="0">
                <a:solidFill>
                  <a:srgbClr val="0000FF"/>
                </a:solidFill>
                <a:latin typeface="Boyarsky KZ" pitchFamily="34" charset="0"/>
              </a:rPr>
              <a:t>2016 </a:t>
            </a:r>
            <a:r>
              <a:rPr lang="ru-RU" b="1" i="1" dirty="0" err="1" smtClean="0">
                <a:solidFill>
                  <a:srgbClr val="0000FF"/>
                </a:solidFill>
                <a:latin typeface="Boyarsky KZ" pitchFamily="34" charset="0"/>
              </a:rPr>
              <a:t>жыл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>
                <a:solidFill>
                  <a:srgbClr val="FF0000"/>
                </a:solidFill>
              </a:rPr>
              <a:t>Жалпы мәліметтер: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64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171" y="309776"/>
            <a:ext cx="6884987" cy="6362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7938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2014\Documents\Panasonic\MFS\Scan\20160404_00585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62" t="32944" r="24062" b="19536"/>
          <a:stretch/>
        </p:blipFill>
        <p:spPr bwMode="auto">
          <a:xfrm>
            <a:off x="827584" y="1988840"/>
            <a:ext cx="4737517" cy="4680520"/>
          </a:xfrm>
          <a:prstGeom prst="rect">
            <a:avLst/>
          </a:prstGeom>
          <a:solidFill>
            <a:schemeClr val="accent2"/>
          </a:solidFill>
          <a:scene3d>
            <a:camera prst="isometricOffAxis1Right"/>
            <a:lightRig rig="threePt" dir="t"/>
          </a:scene3d>
        </p:spPr>
      </p:pic>
      <p:pic>
        <p:nvPicPr>
          <p:cNvPr id="5123" name="Picture 3" descr="C:\Users\2014\Documents\Panasonic\MFS\Scan\20160404_00562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75" t="36580" r="19763" b="15894"/>
          <a:stretch/>
        </p:blipFill>
        <p:spPr bwMode="auto">
          <a:xfrm>
            <a:off x="5287072" y="1916832"/>
            <a:ext cx="3816424" cy="4680520"/>
          </a:xfrm>
          <a:prstGeom prst="rect">
            <a:avLst/>
          </a:prstGeom>
          <a:solidFill>
            <a:schemeClr val="accent2"/>
          </a:solidFill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275184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882" y="-156227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admin\Documents\безымянный01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80236"/>
            <a:ext cx="4370606" cy="56886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84" y="-156227"/>
            <a:ext cx="8229600" cy="1064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2014\Documents\Panasonic\MFS\Scan\20160329_163450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8" t="19967" r="17438" b="20155"/>
          <a:stretch/>
        </p:blipFill>
        <p:spPr bwMode="auto">
          <a:xfrm>
            <a:off x="4580384" y="1080236"/>
            <a:ext cx="4024064" cy="5445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034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Мен</a:t>
            </a:r>
            <a:r>
              <a:rPr lang="kk-KZ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ің жетістіктерім</a:t>
            </a:r>
            <a:endParaRPr lang="ru-RU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8" name="Picture 4" descr="C:\Users\2014\Documents\Panasonic\MFS\Scan\20160402_1138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07" y="2292072"/>
            <a:ext cx="2304257" cy="4213800"/>
          </a:xfrm>
          <a:prstGeom prst="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  <a:scene3d>
            <a:camera prst="isometricRightUp"/>
            <a:lightRig rig="threePt" dir="t"/>
          </a:scene3d>
        </p:spPr>
      </p:pic>
      <p:pic>
        <p:nvPicPr>
          <p:cNvPr id="1029" name="Picture 5" descr="C:\Users\2014\Documents\Panasonic\MFS\Scan\20160402_1103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151504"/>
            <a:ext cx="2376263" cy="4032448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2014\Documents\Panasonic\MFS\Scan\20160403_23332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151504"/>
            <a:ext cx="3414505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347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2014\Documents\Panasonic\MFS\Scan\20160402_1123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0064"/>
            <a:ext cx="2781672" cy="4680520"/>
          </a:xfrm>
          <a:prstGeom prst="rect">
            <a:avLst/>
          </a:prstGeom>
          <a:noFill/>
          <a:scene3d>
            <a:camera prst="isometricRightUp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2014\Documents\Panasonic\MFS\Scan\20160329_1632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928" y="1612816"/>
            <a:ext cx="2808312" cy="5168499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2014\Documents\Panasonic\MFS\Scan\20160404_0029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340768"/>
            <a:ext cx="3384376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509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2014\Desktop\Новая папка\20160319_1741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74863" y="2674938"/>
            <a:ext cx="2602211" cy="34512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>
                <a:solidFill>
                  <a:srgbClr val="FF0000"/>
                </a:solidFill>
              </a:rPr>
              <a:t>Оқушылардың жетістіктері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23562" y="2748445"/>
            <a:ext cx="5512899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 descr="C:\Users\2014\Desktop\Новая папка\20160319_17562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6" t="54359" r="3460"/>
          <a:stretch/>
        </p:blipFill>
        <p:spPr bwMode="auto">
          <a:xfrm rot="5400000">
            <a:off x="-992763" y="2708246"/>
            <a:ext cx="551290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0225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14800" y="1628799"/>
            <a:ext cx="6066928" cy="36004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C:\Users\2014\Desktop\Новая папка\20160319_175736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525"/>
          <a:stretch/>
        </p:blipFill>
        <p:spPr bwMode="auto">
          <a:xfrm rot="5400000">
            <a:off x="-329108" y="1480219"/>
            <a:ext cx="6165304" cy="39959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3052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69620" y="355303"/>
            <a:ext cx="56166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smtClean="0">
                <a:solidFill>
                  <a:srgbClr val="FF0000"/>
                </a:solidFill>
              </a:rPr>
              <a:t>            </a:t>
            </a:r>
            <a:r>
              <a:rPr lang="ru-RU" sz="4400" dirty="0" err="1" smtClean="0">
                <a:solidFill>
                  <a:srgbClr val="FF0000"/>
                </a:solidFill>
              </a:rPr>
              <a:t>Өнерлі</a:t>
            </a:r>
            <a:r>
              <a:rPr lang="ru-RU" sz="4400" dirty="0" smtClean="0">
                <a:solidFill>
                  <a:srgbClr val="FF0000"/>
                </a:solidFill>
              </a:rPr>
              <a:t> </a:t>
            </a:r>
            <a:r>
              <a:rPr lang="ru-RU" sz="4400" dirty="0" err="1">
                <a:solidFill>
                  <a:srgbClr val="FF0000"/>
                </a:solidFill>
              </a:rPr>
              <a:t>қыз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18434" name="Picture 2" descr="C:\Users\2014\Desktop\Новая папка\20160319_1755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72" y="1124744"/>
            <a:ext cx="2892016" cy="5328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:\Users\2014\Desktop\Новая папка\20160319_1758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73188" y="2282032"/>
            <a:ext cx="5063208" cy="3279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18" t="36628" r="43509" b="35164"/>
          <a:stretch/>
        </p:blipFill>
        <p:spPr bwMode="auto">
          <a:xfrm>
            <a:off x="3143536" y="1390129"/>
            <a:ext cx="2712911" cy="527749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48400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476672"/>
            <a:ext cx="4464495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 descr="C:\Users\2014\Desktop\Новая папка\20160319_1800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20688"/>
            <a:ext cx="4064605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1519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2014\Desktop\Новая папка\20160319_174745_00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23527" y="1844821"/>
            <a:ext cx="4752528" cy="387540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dirty="0" smtClean="0"/>
              <a:t>Өнерді үйрен, үйрен де жирен.</a:t>
            </a:r>
            <a:endParaRPr lang="ru-RU" dirty="0"/>
          </a:p>
        </p:txBody>
      </p:sp>
      <p:pic>
        <p:nvPicPr>
          <p:cNvPr id="20482" name="Picture 2" descr="C:\Users\2014\Desktop\Новая папка\20160319_1753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72816"/>
            <a:ext cx="3240359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5041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2014\Desktop\Новая папка\20160319_1746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32656"/>
            <a:ext cx="4406317" cy="65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977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картинки\скачанные файлы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5656" y="3645024"/>
            <a:ext cx="3705225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картинки\скачанные файлы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46307">
            <a:off x="2112843" y="5183312"/>
            <a:ext cx="3467100" cy="132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user\Desktop\картинки\imag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98640"/>
            <a:ext cx="3209528" cy="264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user\Desktop\картинки\images (2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6672"/>
            <a:ext cx="2520280" cy="206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79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171</TotalTime>
  <Words>45</Words>
  <Application>Microsoft Office PowerPoint</Application>
  <PresentationFormat>Экран (4:3)</PresentationFormat>
  <Paragraphs>16</Paragraphs>
  <Slides>14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Волна</vt:lpstr>
      <vt:lpstr>Презентация PowerPoint</vt:lpstr>
      <vt:lpstr>Жалпы мәліметтер:</vt:lpstr>
      <vt:lpstr>Презентация PowerPoint</vt:lpstr>
      <vt:lpstr>Презентация PowerPoint</vt:lpstr>
      <vt:lpstr>Презентация PowerPoint</vt:lpstr>
      <vt:lpstr>Менің жетістіктерім</vt:lpstr>
      <vt:lpstr>Презентация PowerPoint</vt:lpstr>
      <vt:lpstr>Оқушылардың жетістіктері</vt:lpstr>
      <vt:lpstr>Презентация PowerPoint</vt:lpstr>
      <vt:lpstr>Презентация PowerPoint</vt:lpstr>
      <vt:lpstr>Презентация PowerPoint</vt:lpstr>
      <vt:lpstr>Өнерді үйрен, үйрен де жирен.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2014</dc:creator>
  <cp:lastModifiedBy>2014</cp:lastModifiedBy>
  <cp:revision>22</cp:revision>
  <dcterms:created xsi:type="dcterms:W3CDTF">2016-03-29T13:38:12Z</dcterms:created>
  <dcterms:modified xsi:type="dcterms:W3CDTF">2018-04-18T05:05:04Z</dcterms:modified>
</cp:coreProperties>
</file>