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9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</p:sldIdLst>
  <p:sldSz cx="6858000" cy="9144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1" d="100"/>
          <a:sy n="51" d="100"/>
        </p:scale>
        <p:origin x="-2280" y="-90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5C06C45-C75F-4B69-9878-A5CE6FC6D9A6}" type="datetimeFigureOut">
              <a:rPr lang="ru-RU" smtClean="0"/>
              <a:pPr/>
              <a:t>02.03.2017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2143125" y="685800"/>
            <a:ext cx="25717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9E9BBC-8DF3-44E3-AAF3-5DE03062D31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EFB214-7C20-4E99-851F-7F84D53D8EEB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582930" y="0"/>
            <a:ext cx="5657850" cy="4064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71500" y="4267200"/>
            <a:ext cx="5657850" cy="2032000"/>
          </a:xfrm>
        </p:spPr>
        <p:txBody>
          <a:bodyPr>
            <a:noAutofit/>
          </a:bodyPr>
          <a:lstStyle>
            <a:lvl1pPr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71500" y="6299200"/>
            <a:ext cx="5143500" cy="1320800"/>
          </a:xfrm>
        </p:spPr>
        <p:txBody>
          <a:bodyPr anchor="t" anchorCtr="0">
            <a:normAutofit/>
          </a:bodyPr>
          <a:lstStyle>
            <a:lvl1pPr marL="0" indent="0" algn="l">
              <a:buNone/>
              <a:defRPr sz="28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Rectangle 6"/>
          <p:cNvSpPr/>
          <p:nvPr/>
        </p:nvSpPr>
        <p:spPr>
          <a:xfrm>
            <a:off x="582930" y="8229600"/>
            <a:ext cx="5657850" cy="365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914400"/>
            <a:ext cx="5429250" cy="5181600"/>
          </a:xfrm>
        </p:spPr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71500" y="914402"/>
            <a:ext cx="1371600" cy="7213599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43100" y="914401"/>
            <a:ext cx="4286250" cy="6502400"/>
          </a:xfrm>
        </p:spPr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582930" y="0"/>
            <a:ext cx="5657850" cy="4064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1500" y="4368800"/>
            <a:ext cx="5657850" cy="2235200"/>
          </a:xfrm>
        </p:spPr>
        <p:txBody>
          <a:bodyPr anchor="b" anchorCtr="0"/>
          <a:lstStyle>
            <a:lvl1pPr algn="l">
              <a:defRPr sz="54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71500" y="6604000"/>
            <a:ext cx="5143500" cy="121920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582930" y="8229600"/>
            <a:ext cx="5657850" cy="365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71500" y="812801"/>
            <a:ext cx="2743200" cy="50231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86150" y="812801"/>
            <a:ext cx="2743200" cy="50231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02.03.2017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69214" y="812800"/>
            <a:ext cx="2743200" cy="853016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9214" y="1772352"/>
            <a:ext cx="2743200" cy="4064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83864" y="812800"/>
            <a:ext cx="2743200" cy="853016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83864" y="1772352"/>
            <a:ext cx="2743200" cy="4064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02.03.2017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1" name="Straight Connector 10"/>
          <p:cNvCxnSpPr/>
          <p:nvPr/>
        </p:nvCxnSpPr>
        <p:spPr>
          <a:xfrm>
            <a:off x="569214" y="1665816"/>
            <a:ext cx="2743200" cy="211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3483864" y="1665816"/>
            <a:ext cx="2743200" cy="211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02.03.2017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02.03.2017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1500" y="6096000"/>
            <a:ext cx="5088636" cy="21336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83149" y="609600"/>
            <a:ext cx="3446201" cy="5486399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1501" y="609600"/>
            <a:ext cx="2005243" cy="5486400"/>
          </a:xfrm>
        </p:spPr>
        <p:txBody>
          <a:bodyPr>
            <a:normAutofit/>
          </a:bodyPr>
          <a:lstStyle>
            <a:lvl1pPr marL="0" indent="0">
              <a:buNone/>
              <a:defRPr sz="21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02.03.2017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 rot="5400000">
            <a:off x="146646" y="3353263"/>
            <a:ext cx="5080000" cy="1191"/>
          </a:xfrm>
          <a:prstGeom prst="line">
            <a:avLst/>
          </a:prstGeom>
          <a:ln>
            <a:solidFill>
              <a:schemeClr val="tx2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9214" y="6096000"/>
            <a:ext cx="5088636" cy="21336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82930" y="609600"/>
            <a:ext cx="5657850" cy="3860800"/>
          </a:xfrm>
          <a:ln w="6350">
            <a:solidFill>
              <a:schemeClr val="tx2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7794" y="4673600"/>
            <a:ext cx="5543550" cy="1073149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02.03.2017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71500" y="6096000"/>
            <a:ext cx="5086350" cy="21336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71500" y="914400"/>
            <a:ext cx="5657850" cy="518160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686300" y="8278369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  <a:latin typeface="+mn-lt"/>
              </a:defRPr>
            </a:lvl1pPr>
          </a:lstStyle>
          <a:p>
            <a:fld id="{B4C71EC6-210F-42DE-9C53-41977AD35B3D}" type="datetimeFigureOut">
              <a:rPr lang="ru-RU" smtClean="0"/>
              <a:pPr/>
              <a:t>02.03.2017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71500" y="8278369"/>
            <a:ext cx="3655402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15000" y="7583425"/>
            <a:ext cx="5715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582930" y="0"/>
            <a:ext cx="5657850" cy="50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582930" y="8229600"/>
            <a:ext cx="5657850" cy="365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54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9436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686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4592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1901952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8pPr>
      <a:lvl9pPr marL="24688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gi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../&#1073;&#1072;&#1103;&#1085;&#1076;&#1072;&#1084;&#1072;&#1083;&#1072;&#1088;" TargetMode="External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9.gif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hyperlink" Target="http://kk.wikipedia.org/wiki/%D0%A1%D1%83%D1%80%D0%B5%D1%82:Coat_of_arms_of_Kazakhstan.svg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1469" y="1238251"/>
            <a:ext cx="6375797" cy="5619749"/>
          </a:xfrm>
        </p:spPr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kk-KZ" sz="5400" i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Тәуелсіз Қазақстан</a:t>
            </a:r>
            <a:r>
              <a:rPr lang="en-US" sz="5400" i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5400" i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бейбітшіліктің , келісімнің және жасампаздықтың 20жылы</a:t>
            </a:r>
          </a:p>
        </p:txBody>
      </p:sp>
      <p:sp>
        <p:nvSpPr>
          <p:cNvPr id="5123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kk-KZ" smtClean="0"/>
              <a:t>20оптт</a:t>
            </a:r>
            <a:endParaRPr lang="ru-RU" smtClean="0"/>
          </a:p>
        </p:txBody>
      </p:sp>
      <p:pic>
        <p:nvPicPr>
          <p:cNvPr id="5124" name="Picture 2" descr="сканирование0055"/>
          <p:cNvPicPr>
            <a:picLocks noChangeAspect="1" noChangeArrowheads="1"/>
          </p:cNvPicPr>
          <p:nvPr/>
        </p:nvPicPr>
        <p:blipFill>
          <a:blip r:embed="rId2" cstate="print">
            <a:lum contrast="24000"/>
          </a:blip>
          <a:srcRect/>
          <a:stretch>
            <a:fillRect/>
          </a:stretch>
        </p:blipFill>
        <p:spPr bwMode="auto">
          <a:xfrm>
            <a:off x="0" y="0"/>
            <a:ext cx="6858000" cy="914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Заголовок 3"/>
          <p:cNvSpPr txBox="1">
            <a:spLocks/>
          </p:cNvSpPr>
          <p:nvPr/>
        </p:nvSpPr>
        <p:spPr>
          <a:xfrm>
            <a:off x="611569" y="2190733"/>
            <a:ext cx="5625743" cy="4572032"/>
          </a:xfrm>
          <a:prstGeom prst="rect">
            <a:avLst/>
          </a:prstGeom>
          <a:ln w="3175">
            <a:noFill/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/>
        </p:spPr>
        <p:txBody>
          <a:bodyPr anchor="b">
            <a:prstTxWarp prst="textDeflate">
              <a:avLst/>
            </a:prstTxWarp>
            <a:normAutofit/>
            <a:scene3d>
              <a:camera prst="obliqueBottomLef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kk-KZ" sz="4000" b="1" i="1" dirty="0">
                <a:solidFill>
                  <a:srgbClr val="FF0000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  <a:latin typeface="Arial Black" pitchFamily="34" charset="0"/>
                <a:ea typeface="+mj-ea"/>
                <a:cs typeface="+mj-cs"/>
              </a:rPr>
              <a:t>Мемлекеттік </a:t>
            </a:r>
            <a:r>
              <a:rPr lang="kk-KZ" sz="4000" b="1" i="1" dirty="0" smtClean="0">
                <a:solidFill>
                  <a:srgbClr val="FF0000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  <a:latin typeface="Arial Black" pitchFamily="34" charset="0"/>
                <a:ea typeface="+mj-ea"/>
                <a:cs typeface="+mj-cs"/>
              </a:rPr>
              <a:t>рәміздерді- </a:t>
            </a:r>
            <a:r>
              <a:rPr lang="en-US" sz="4000" b="1" i="1" dirty="0" smtClean="0">
                <a:solidFill>
                  <a:srgbClr val="FF0000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  <a:latin typeface="Arial Black" pitchFamily="34" charset="0"/>
                <a:ea typeface="+mj-ea"/>
                <a:cs typeface="+mj-cs"/>
              </a:rPr>
              <a:t> </a:t>
            </a:r>
            <a:r>
              <a:rPr lang="kk-KZ" sz="4000" b="1" i="1" dirty="0" smtClean="0">
                <a:solidFill>
                  <a:srgbClr val="FF0000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  <a:latin typeface="Arial Black" pitchFamily="34" charset="0"/>
                <a:ea typeface="+mj-ea"/>
                <a:cs typeface="+mj-cs"/>
              </a:rPr>
              <a:t>насихаттау! </a:t>
            </a:r>
            <a:endParaRPr lang="ru-RU" sz="4000" b="1" i="1" dirty="0">
              <a:solidFill>
                <a:srgbClr val="FF0000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</a:effectLst>
              <a:latin typeface="Arial Black" pitchFamily="34" charset="0"/>
              <a:ea typeface="+mj-ea"/>
              <a:cs typeface="+mj-cs"/>
            </a:endParaRP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347531"/>
            <a:ext cx="6172200" cy="1920213"/>
          </a:xfrm>
        </p:spPr>
        <p:txBody>
          <a:bodyPr>
            <a:noAutofit/>
          </a:bodyPr>
          <a:lstStyle/>
          <a:p>
            <a:r>
              <a:rPr lang="ru-RU" sz="3200" b="1" i="1" dirty="0" err="1" smtClean="0">
                <a:solidFill>
                  <a:srgbClr val="00B050"/>
                </a:solidFill>
                <a:latin typeface="+mn-lt"/>
              </a:rPr>
              <a:t>Қазақстан Республикасының мемлекетт</a:t>
            </a:r>
            <a:r>
              <a:rPr lang="en-US" sz="3200" b="1" i="1" dirty="0" err="1" smtClean="0">
                <a:solidFill>
                  <a:srgbClr val="00B050"/>
                </a:solidFill>
                <a:latin typeface="+mn-lt"/>
              </a:rPr>
              <a:t>i</a:t>
            </a:r>
            <a:r>
              <a:rPr lang="ru-RU" sz="3200" b="1" i="1" dirty="0" smtClean="0">
                <a:solidFill>
                  <a:srgbClr val="00B050"/>
                </a:solidFill>
                <a:latin typeface="+mn-lt"/>
              </a:rPr>
              <a:t>к </a:t>
            </a:r>
            <a:r>
              <a:rPr lang="ru-RU" sz="3200" b="1" i="1" dirty="0" err="1" smtClean="0">
                <a:solidFill>
                  <a:srgbClr val="00B050"/>
                </a:solidFill>
                <a:latin typeface="+mn-lt"/>
              </a:rPr>
              <a:t>рәм</a:t>
            </a:r>
            <a:r>
              <a:rPr lang="en-US" sz="3200" b="1" i="1" dirty="0" err="1" smtClean="0">
                <a:solidFill>
                  <a:srgbClr val="00B050"/>
                </a:solidFill>
                <a:latin typeface="+mn-lt"/>
              </a:rPr>
              <a:t>i</a:t>
            </a:r>
            <a:r>
              <a:rPr lang="ru-RU" sz="3200" b="1" i="1" dirty="0" err="1" smtClean="0">
                <a:solidFill>
                  <a:srgbClr val="00B050"/>
                </a:solidFill>
                <a:latin typeface="+mn-lt"/>
              </a:rPr>
              <a:t>здер</a:t>
            </a:r>
            <a:r>
              <a:rPr lang="en-US" sz="3200" b="1" i="1" dirty="0" err="1" smtClean="0">
                <a:solidFill>
                  <a:srgbClr val="00B050"/>
                </a:solidFill>
                <a:latin typeface="+mn-lt"/>
              </a:rPr>
              <a:t>i</a:t>
            </a:r>
            <a:r>
              <a:rPr lang="ru-RU" sz="3200" b="1" i="1" dirty="0" err="1" smtClean="0">
                <a:solidFill>
                  <a:srgbClr val="00B050"/>
                </a:solidFill>
                <a:latin typeface="+mn-lt"/>
              </a:rPr>
              <a:t>н</a:t>
            </a:r>
            <a:r>
              <a:rPr lang="ru-RU" sz="3200" b="1" i="1" dirty="0" smtClean="0">
                <a:solidFill>
                  <a:srgbClr val="00B050"/>
                </a:solidFill>
                <a:latin typeface="+mn-lt"/>
              </a:rPr>
              <a:t> бек</a:t>
            </a:r>
            <a:r>
              <a:rPr lang="en-US" sz="3200" b="1" i="1" dirty="0" err="1" smtClean="0">
                <a:solidFill>
                  <a:srgbClr val="00B050"/>
                </a:solidFill>
                <a:latin typeface="+mn-lt"/>
              </a:rPr>
              <a:t>i</a:t>
            </a:r>
            <a:r>
              <a:rPr lang="ru-RU" sz="3200" b="1" i="1" dirty="0" smtClean="0">
                <a:solidFill>
                  <a:srgbClr val="00B050"/>
                </a:solidFill>
                <a:latin typeface="+mn-lt"/>
              </a:rPr>
              <a:t>ту</a:t>
            </a:r>
            <a:r>
              <a:rPr lang="ru-RU" sz="3200" i="1" dirty="0" smtClean="0">
                <a:latin typeface="+mn-lt"/>
              </a:rPr>
              <a:t/>
            </a:r>
            <a:br>
              <a:rPr lang="ru-RU" sz="3200" i="1" dirty="0" smtClean="0">
                <a:latin typeface="+mn-lt"/>
              </a:rPr>
            </a:br>
            <a:endParaRPr lang="ru-RU" sz="3200" i="1" dirty="0"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42900" y="1691680"/>
            <a:ext cx="6172200" cy="7104789"/>
          </a:xfrm>
        </p:spPr>
        <p:txBody>
          <a:bodyPr>
            <a:normAutofit/>
          </a:bodyPr>
          <a:lstStyle/>
          <a:p>
            <a:r>
              <a:rPr lang="ru-RU" i="1" dirty="0" smtClean="0"/>
              <a:t>1) </a:t>
            </a:r>
            <a:r>
              <a:rPr lang="ru-RU" i="1" dirty="0" err="1" smtClean="0"/>
              <a:t>Қазақстан Республикасы</a:t>
            </a:r>
            <a:r>
              <a:rPr lang="ru-RU" i="1" dirty="0" smtClean="0"/>
              <a:t> </a:t>
            </a:r>
            <a:r>
              <a:rPr lang="ru-RU" i="1" dirty="0" err="1" smtClean="0"/>
              <a:t>Мемлекетт</a:t>
            </a:r>
            <a:r>
              <a:rPr lang="en-US" i="1" dirty="0" err="1" smtClean="0"/>
              <a:t>i</a:t>
            </a:r>
            <a:r>
              <a:rPr lang="ru-RU" i="1" dirty="0" smtClean="0"/>
              <a:t>к </a:t>
            </a:r>
            <a:r>
              <a:rPr lang="ru-RU" i="1" dirty="0" err="1" smtClean="0"/>
              <a:t>Туының бейнес</a:t>
            </a:r>
            <a:r>
              <a:rPr lang="en-US" i="1" dirty="0" err="1" smtClean="0"/>
              <a:t>i</a:t>
            </a:r>
            <a:r>
              <a:rPr lang="en-US" i="1" dirty="0" smtClean="0"/>
              <a:t> (</a:t>
            </a:r>
            <a:r>
              <a:rPr lang="ru-RU" i="1" dirty="0" smtClean="0"/>
              <a:t>осы </a:t>
            </a:r>
            <a:r>
              <a:rPr lang="ru-RU" i="1" dirty="0" err="1" smtClean="0"/>
              <a:t>Конституциялық заңға </a:t>
            </a:r>
            <a:r>
              <a:rPr lang="ru-RU" i="1" dirty="0" smtClean="0"/>
              <a:t>1-қосымша);</a:t>
            </a:r>
          </a:p>
          <a:p>
            <a:r>
              <a:rPr lang="ru-RU" i="1" dirty="0" smtClean="0"/>
              <a:t>2) </a:t>
            </a:r>
            <a:r>
              <a:rPr lang="ru-RU" i="1" dirty="0" err="1" smtClean="0"/>
              <a:t>Қазақстан Республикасы</a:t>
            </a:r>
            <a:r>
              <a:rPr lang="ru-RU" i="1" dirty="0" smtClean="0"/>
              <a:t> </a:t>
            </a:r>
            <a:r>
              <a:rPr lang="ru-RU" i="1" dirty="0" err="1" smtClean="0"/>
              <a:t>Мемлекетт</a:t>
            </a:r>
            <a:r>
              <a:rPr lang="en-US" i="1" dirty="0" err="1" smtClean="0"/>
              <a:t>i</a:t>
            </a:r>
            <a:r>
              <a:rPr lang="ru-RU" i="1" dirty="0" smtClean="0"/>
              <a:t>к </a:t>
            </a:r>
            <a:r>
              <a:rPr lang="ru-RU" i="1" dirty="0" err="1" smtClean="0"/>
              <a:t>Елтаңбасының бейнес</a:t>
            </a:r>
            <a:r>
              <a:rPr lang="en-US" i="1" dirty="0" err="1" smtClean="0"/>
              <a:t>i</a:t>
            </a:r>
            <a:r>
              <a:rPr lang="en-US" i="1" dirty="0" smtClean="0"/>
              <a:t> (</a:t>
            </a:r>
            <a:r>
              <a:rPr lang="ru-RU" i="1" dirty="0" smtClean="0"/>
              <a:t>осы </a:t>
            </a:r>
            <a:r>
              <a:rPr lang="ru-RU" i="1" dirty="0" err="1" smtClean="0"/>
              <a:t>Конституциялық заңға </a:t>
            </a:r>
            <a:r>
              <a:rPr lang="ru-RU" i="1" dirty="0" smtClean="0"/>
              <a:t>2-қосымша);</a:t>
            </a:r>
          </a:p>
          <a:p>
            <a:r>
              <a:rPr lang="ru-RU" i="1" dirty="0" smtClean="0"/>
              <a:t>3) </a:t>
            </a:r>
            <a:r>
              <a:rPr lang="ru-RU" i="1" dirty="0" err="1" smtClean="0"/>
              <a:t>Қазақстан Республикасы</a:t>
            </a:r>
            <a:r>
              <a:rPr lang="ru-RU" i="1" dirty="0" smtClean="0"/>
              <a:t> </a:t>
            </a:r>
            <a:r>
              <a:rPr lang="ru-RU" i="1" dirty="0" err="1" smtClean="0"/>
              <a:t>Мемлекетт</a:t>
            </a:r>
            <a:r>
              <a:rPr lang="en-US" i="1" dirty="0" err="1" smtClean="0"/>
              <a:t>i</a:t>
            </a:r>
            <a:r>
              <a:rPr lang="ru-RU" i="1" dirty="0" smtClean="0"/>
              <a:t>к Гимн</a:t>
            </a:r>
            <a:r>
              <a:rPr lang="en-US" i="1" dirty="0" err="1" smtClean="0"/>
              <a:t>i</a:t>
            </a:r>
            <a:r>
              <a:rPr lang="ru-RU" i="1" dirty="0" err="1" smtClean="0"/>
              <a:t>н</a:t>
            </a:r>
            <a:r>
              <a:rPr lang="en-US" i="1" dirty="0" err="1" smtClean="0"/>
              <a:t>i</a:t>
            </a:r>
            <a:r>
              <a:rPr lang="ru-RU" i="1" dirty="0" err="1" smtClean="0"/>
              <a:t>ң музыкалық редакциясы</a:t>
            </a:r>
            <a:r>
              <a:rPr lang="ru-RU" i="1" dirty="0" smtClean="0"/>
              <a:t> мен </a:t>
            </a:r>
            <a:r>
              <a:rPr lang="ru-RU" i="1" dirty="0" err="1" smtClean="0"/>
              <a:t>мәт</a:t>
            </a:r>
            <a:r>
              <a:rPr lang="en-US" i="1" dirty="0" err="1" smtClean="0"/>
              <a:t>i</a:t>
            </a:r>
            <a:r>
              <a:rPr lang="ru-RU" i="1" dirty="0" err="1" smtClean="0"/>
              <a:t>н</a:t>
            </a:r>
            <a:r>
              <a:rPr lang="en-US" i="1" dirty="0" err="1" smtClean="0"/>
              <a:t>i</a:t>
            </a:r>
            <a:r>
              <a:rPr lang="en-US" i="1" dirty="0" smtClean="0"/>
              <a:t> (</a:t>
            </a:r>
            <a:r>
              <a:rPr lang="ru-RU" i="1" dirty="0" smtClean="0"/>
              <a:t>осы </a:t>
            </a:r>
            <a:r>
              <a:rPr lang="ru-RU" i="1" dirty="0" err="1" smtClean="0"/>
              <a:t>Конституциялық заңға </a:t>
            </a:r>
            <a:r>
              <a:rPr lang="ru-RU" i="1" dirty="0" smtClean="0"/>
              <a:t>3-қосымша) бек</a:t>
            </a:r>
            <a:r>
              <a:rPr lang="en-US" i="1" dirty="0" err="1" smtClean="0"/>
              <a:t>i</a:t>
            </a:r>
            <a:r>
              <a:rPr lang="ru-RU" i="1" dirty="0" smtClean="0"/>
              <a:t>т</a:t>
            </a:r>
            <a:r>
              <a:rPr lang="en-US" i="1" dirty="0" err="1" smtClean="0"/>
              <a:t>i</a:t>
            </a:r>
            <a:r>
              <a:rPr lang="ru-RU" i="1" dirty="0" err="1" smtClean="0"/>
              <a:t>лс</a:t>
            </a:r>
            <a:r>
              <a:rPr lang="en-US" i="1" dirty="0" err="1" smtClean="0"/>
              <a:t>i</a:t>
            </a:r>
            <a:r>
              <a:rPr lang="ru-RU" i="1" dirty="0" smtClean="0"/>
              <a:t>н.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91968540"/>
      </p:ext>
    </p:extLst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571500" y="6470848"/>
            <a:ext cx="5086350" cy="2133600"/>
          </a:xfrm>
        </p:spPr>
        <p:txBody>
          <a:bodyPr>
            <a:normAutofit/>
          </a:bodyPr>
          <a:lstStyle/>
          <a:p>
            <a:r>
              <a:rPr lang="ru-RU" sz="32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Қазақстан Республикасының Мемлекетт</a:t>
            </a:r>
            <a:r>
              <a:rPr lang="en-US" sz="32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32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к </a:t>
            </a:r>
            <a:r>
              <a:rPr lang="ru-RU" sz="32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Туын</a:t>
            </a:r>
            <a:r>
              <a:rPr lang="ru-RU" sz="32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пайдалану</a:t>
            </a:r>
            <a:r>
              <a:rPr lang="ru-RU" sz="32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тәрт</a:t>
            </a:r>
            <a:r>
              <a:rPr lang="en-US" sz="32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32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б</a:t>
            </a:r>
            <a:r>
              <a:rPr lang="en-US" sz="32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endParaRPr lang="ru-RU" sz="3200" i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Заголовок 1"/>
          <p:cNvSpPr>
            <a:spLocks noGrp="1"/>
          </p:cNvSpPr>
          <p:nvPr>
            <p:ph idx="1"/>
          </p:nvPr>
        </p:nvSpPr>
        <p:spPr>
          <a:xfrm>
            <a:off x="228600" y="-324544"/>
            <a:ext cx="6515100" cy="6816757"/>
          </a:xfrm>
        </p:spPr>
        <p:txBody>
          <a:bodyPr>
            <a:normAutofit fontScale="82500" lnSpcReduction="20000"/>
          </a:bodyPr>
          <a:lstStyle/>
          <a:p>
            <a:r>
              <a:rPr lang="ru-RU" b="1" dirty="0" smtClean="0"/>
              <a:t> </a:t>
            </a:r>
            <a:endParaRPr lang="en-US" dirty="0" smtClean="0"/>
          </a:p>
          <a:p>
            <a:r>
              <a:rPr lang="kk-KZ" i="1" dirty="0" smtClean="0"/>
              <a:t>       </a:t>
            </a:r>
            <a:r>
              <a:rPr lang="en-US" i="1" dirty="0" smtClean="0"/>
              <a:t> </a:t>
            </a:r>
            <a:r>
              <a:rPr lang="ru-RU" i="1" dirty="0" err="1" smtClean="0"/>
              <a:t>Қазақстан  Республикасының  Мемлекетт</a:t>
            </a:r>
            <a:r>
              <a:rPr lang="en-US" i="1" dirty="0" err="1" smtClean="0"/>
              <a:t>i</a:t>
            </a:r>
            <a:r>
              <a:rPr lang="ru-RU" i="1" dirty="0" smtClean="0"/>
              <a:t>к </a:t>
            </a:r>
            <a:r>
              <a:rPr lang="ru-RU" i="1" dirty="0" err="1" smtClean="0"/>
              <a:t>Туы</a:t>
            </a:r>
            <a:r>
              <a:rPr lang="ru-RU" i="1" dirty="0" smtClean="0"/>
              <a:t>  </a:t>
            </a:r>
            <a:r>
              <a:rPr lang="ru-RU" i="1" dirty="0" err="1" smtClean="0"/>
              <a:t>мынадай</a:t>
            </a:r>
            <a:r>
              <a:rPr lang="ru-RU" i="1" dirty="0" smtClean="0"/>
              <a:t>  </a:t>
            </a:r>
            <a:r>
              <a:rPr lang="ru-RU" i="1" dirty="0" err="1" smtClean="0"/>
              <a:t>орындарда</a:t>
            </a:r>
            <a:r>
              <a:rPr lang="ru-RU" i="1" dirty="0" smtClean="0"/>
              <a:t> м</a:t>
            </a:r>
            <a:r>
              <a:rPr lang="en-US" i="1" dirty="0" err="1" smtClean="0"/>
              <a:t>i</a:t>
            </a:r>
            <a:r>
              <a:rPr lang="ru-RU" i="1" dirty="0" err="1" smtClean="0"/>
              <a:t>ндетт</a:t>
            </a:r>
            <a:r>
              <a:rPr lang="en-US" i="1" dirty="0" err="1" smtClean="0"/>
              <a:t>i</a:t>
            </a:r>
            <a:r>
              <a:rPr lang="kk-KZ" i="1" dirty="0" smtClean="0"/>
              <a:t> </a:t>
            </a:r>
            <a:r>
              <a:rPr lang="en-US" i="1" dirty="0" smtClean="0"/>
              <a:t> </a:t>
            </a:r>
            <a:r>
              <a:rPr lang="ru-RU" i="1" dirty="0" err="1" smtClean="0"/>
              <a:t>түрде  көтер</a:t>
            </a:r>
            <a:r>
              <a:rPr lang="en-US" i="1" dirty="0" err="1" smtClean="0"/>
              <a:t>i</a:t>
            </a:r>
            <a:r>
              <a:rPr lang="ru-RU" i="1" dirty="0" smtClean="0"/>
              <a:t>лед</a:t>
            </a:r>
            <a:r>
              <a:rPr lang="en-US" i="1" dirty="0" err="1" smtClean="0"/>
              <a:t>i</a:t>
            </a:r>
            <a:r>
              <a:rPr lang="en-US" i="1" dirty="0" smtClean="0"/>
              <a:t> </a:t>
            </a:r>
            <a:r>
              <a:rPr lang="kk-KZ" i="1" dirty="0" smtClean="0"/>
              <a:t> </a:t>
            </a:r>
            <a:r>
              <a:rPr lang="en-US" i="1" dirty="0" smtClean="0"/>
              <a:t>(</a:t>
            </a:r>
            <a:r>
              <a:rPr lang="ru-RU" i="1" dirty="0" smtClean="0"/>
              <a:t>т</a:t>
            </a:r>
            <a:r>
              <a:rPr lang="en-US" i="1" dirty="0" err="1" smtClean="0"/>
              <a:t>i</a:t>
            </a:r>
            <a:r>
              <a:rPr lang="ru-RU" i="1" dirty="0" smtClean="0"/>
              <a:t>г</a:t>
            </a:r>
            <a:r>
              <a:rPr lang="en-US" i="1" dirty="0" err="1" smtClean="0"/>
              <a:t>i</a:t>
            </a:r>
            <a:r>
              <a:rPr lang="ru-RU" i="1" dirty="0" smtClean="0"/>
              <a:t>лед</a:t>
            </a:r>
            <a:r>
              <a:rPr lang="en-US" i="1" dirty="0" err="1" smtClean="0"/>
              <a:t>i</a:t>
            </a:r>
            <a:r>
              <a:rPr lang="en-US" i="1" dirty="0" smtClean="0"/>
              <a:t>, </a:t>
            </a:r>
            <a:r>
              <a:rPr lang="ru-RU" i="1" dirty="0" err="1" smtClean="0"/>
              <a:t>орналастырылады</a:t>
            </a:r>
            <a:r>
              <a:rPr lang="ru-RU" i="1" dirty="0" smtClean="0"/>
              <a:t>):</a:t>
            </a:r>
          </a:p>
          <a:p>
            <a:r>
              <a:rPr lang="ru-RU" i="1" dirty="0" smtClean="0"/>
              <a:t>      </a:t>
            </a:r>
            <a:r>
              <a:rPr lang="ru-RU" i="1" dirty="0" err="1" smtClean="0"/>
              <a:t>Қазақстан Республикасының </a:t>
            </a:r>
            <a:r>
              <a:rPr lang="ru-RU" i="1" dirty="0" smtClean="0"/>
              <a:t>Президент</a:t>
            </a:r>
            <a:r>
              <a:rPr lang="en-US" i="1" dirty="0" err="1" smtClean="0"/>
              <a:t>i</a:t>
            </a:r>
            <a:r>
              <a:rPr lang="en-US" i="1" dirty="0" smtClean="0"/>
              <a:t> </a:t>
            </a:r>
            <a:r>
              <a:rPr lang="ru-RU" i="1" dirty="0" err="1" smtClean="0"/>
              <a:t>Резиденциясының, </a:t>
            </a:r>
            <a:r>
              <a:rPr lang="ru-RU" i="1" dirty="0" smtClean="0"/>
              <a:t>Парламент</a:t>
            </a:r>
            <a:r>
              <a:rPr lang="en-US" i="1" dirty="0" err="1" smtClean="0"/>
              <a:t>i</a:t>
            </a:r>
            <a:r>
              <a:rPr lang="ru-RU" i="1" dirty="0" err="1" smtClean="0"/>
              <a:t>н</a:t>
            </a:r>
            <a:r>
              <a:rPr lang="en-US" i="1" dirty="0" err="1" smtClean="0"/>
              <a:t>i</a:t>
            </a:r>
            <a:r>
              <a:rPr lang="ru-RU" i="1" dirty="0" err="1" smtClean="0"/>
              <a:t>ң,  </a:t>
            </a:r>
            <a:r>
              <a:rPr lang="ru-RU" i="1" dirty="0" smtClean="0"/>
              <a:t>Сенат пен </a:t>
            </a:r>
            <a:r>
              <a:rPr lang="ru-RU" i="1" dirty="0" err="1" smtClean="0"/>
              <a:t>Мәж</a:t>
            </a:r>
            <a:r>
              <a:rPr lang="en-US" i="1" dirty="0" err="1" smtClean="0"/>
              <a:t>i</a:t>
            </a:r>
            <a:r>
              <a:rPr lang="ru-RU" i="1" dirty="0" smtClean="0"/>
              <a:t>л</a:t>
            </a:r>
            <a:r>
              <a:rPr lang="en-US" i="1" dirty="0" err="1" smtClean="0"/>
              <a:t>i</a:t>
            </a:r>
            <a:r>
              <a:rPr lang="ru-RU" i="1" dirty="0" err="1" smtClean="0"/>
              <a:t>ст</a:t>
            </a:r>
            <a:r>
              <a:rPr lang="en-US" i="1" dirty="0" err="1" smtClean="0"/>
              <a:t>i</a:t>
            </a:r>
            <a:r>
              <a:rPr lang="ru-RU" i="1" dirty="0" err="1" smtClean="0"/>
              <a:t>ң,  Үк</a:t>
            </a:r>
            <a:r>
              <a:rPr lang="en-US" i="1" dirty="0" err="1" smtClean="0"/>
              <a:t>i</a:t>
            </a:r>
            <a:r>
              <a:rPr lang="ru-RU" i="1" dirty="0" err="1" smtClean="0"/>
              <a:t>метт</a:t>
            </a:r>
            <a:r>
              <a:rPr lang="en-US" i="1" dirty="0" err="1" smtClean="0"/>
              <a:t>i</a:t>
            </a:r>
            <a:r>
              <a:rPr lang="ru-RU" i="1" dirty="0" err="1" smtClean="0"/>
              <a:t>ң, министрл</a:t>
            </a:r>
            <a:r>
              <a:rPr lang="en-US" i="1" dirty="0" err="1" smtClean="0"/>
              <a:t>i</a:t>
            </a:r>
            <a:r>
              <a:rPr lang="ru-RU" i="1" dirty="0" err="1" smtClean="0"/>
              <a:t>ктерд</a:t>
            </a:r>
            <a:r>
              <a:rPr lang="en-US" i="1" dirty="0" err="1" smtClean="0"/>
              <a:t>i</a:t>
            </a:r>
            <a:r>
              <a:rPr lang="ru-RU" i="1" dirty="0" err="1" smtClean="0"/>
              <a:t>ң,  Қазақстан Республикасы</a:t>
            </a:r>
            <a:r>
              <a:rPr lang="ru-RU" i="1" dirty="0" smtClean="0"/>
              <a:t> </a:t>
            </a:r>
            <a:r>
              <a:rPr lang="ru-RU" i="1" dirty="0" err="1" smtClean="0"/>
              <a:t>Үк</a:t>
            </a:r>
            <a:r>
              <a:rPr lang="en-US" i="1" dirty="0" err="1" smtClean="0"/>
              <a:t>i</a:t>
            </a:r>
            <a:r>
              <a:rPr lang="ru-RU" i="1" dirty="0" smtClean="0"/>
              <a:t>мет</a:t>
            </a:r>
            <a:r>
              <a:rPr lang="en-US" i="1" dirty="0" err="1" smtClean="0"/>
              <a:t>i</a:t>
            </a:r>
            <a:r>
              <a:rPr lang="ru-RU" i="1" dirty="0" err="1" smtClean="0"/>
              <a:t>н</a:t>
            </a:r>
            <a:r>
              <a:rPr lang="en-US" i="1" dirty="0" err="1" smtClean="0"/>
              <a:t>i</a:t>
            </a:r>
            <a:r>
              <a:rPr lang="ru-RU" i="1" dirty="0" err="1" smtClean="0"/>
              <a:t>ң құрамына </a:t>
            </a:r>
            <a:r>
              <a:rPr lang="ru-RU" i="1" dirty="0" smtClean="0"/>
              <a:t>к</a:t>
            </a:r>
            <a:r>
              <a:rPr lang="en-US" i="1" dirty="0" err="1" smtClean="0"/>
              <a:t>i</a:t>
            </a:r>
            <a:r>
              <a:rPr lang="ru-RU" i="1" dirty="0" err="1" smtClean="0"/>
              <a:t>рмейт</a:t>
            </a:r>
            <a:r>
              <a:rPr lang="en-US" i="1" dirty="0" err="1" smtClean="0"/>
              <a:t>i</a:t>
            </a:r>
            <a:r>
              <a:rPr lang="ru-RU" i="1" dirty="0" err="1" smtClean="0"/>
              <a:t>н</a:t>
            </a:r>
            <a:r>
              <a:rPr lang="ru-RU" i="1" dirty="0" smtClean="0"/>
              <a:t>  </a:t>
            </a:r>
            <a:r>
              <a:rPr lang="ru-RU" i="1" dirty="0" err="1" smtClean="0"/>
              <a:t>орталық атқарушы органдардың,  Қазақстан Республикасының  </a:t>
            </a:r>
            <a:r>
              <a:rPr lang="ru-RU" i="1" dirty="0" smtClean="0"/>
              <a:t>Президент</a:t>
            </a:r>
            <a:r>
              <a:rPr lang="en-US" i="1" dirty="0" err="1" smtClean="0"/>
              <a:t>i</a:t>
            </a:r>
            <a:r>
              <a:rPr lang="ru-RU" i="1" dirty="0" smtClean="0"/>
              <a:t>не т</a:t>
            </a:r>
            <a:r>
              <a:rPr lang="en-US" i="1" dirty="0" err="1" smtClean="0"/>
              <a:t>i</a:t>
            </a:r>
            <a:r>
              <a:rPr lang="ru-RU" i="1" dirty="0" err="1" smtClean="0"/>
              <a:t>келей</a:t>
            </a:r>
            <a:r>
              <a:rPr lang="ru-RU" i="1" dirty="0" smtClean="0"/>
              <a:t>  </a:t>
            </a:r>
            <a:r>
              <a:rPr lang="ru-RU" i="1" dirty="0" err="1" smtClean="0"/>
              <a:t>бағынатын  және есеп</a:t>
            </a:r>
            <a:r>
              <a:rPr lang="ru-RU" i="1" dirty="0" smtClean="0"/>
              <a:t> берет</a:t>
            </a:r>
            <a:r>
              <a:rPr lang="en-US" i="1" dirty="0" err="1" smtClean="0"/>
              <a:t>i</a:t>
            </a:r>
            <a:r>
              <a:rPr lang="ru-RU" i="1" dirty="0" err="1" smtClean="0"/>
              <a:t>н</a:t>
            </a:r>
            <a:r>
              <a:rPr lang="ru-RU" i="1" dirty="0" smtClean="0"/>
              <a:t>  </a:t>
            </a:r>
            <a:r>
              <a:rPr lang="ru-RU" i="1" dirty="0" err="1" smtClean="0"/>
              <a:t>мемлекетт</a:t>
            </a:r>
            <a:r>
              <a:rPr lang="en-US" i="1" dirty="0" err="1" smtClean="0"/>
              <a:t>i</a:t>
            </a:r>
            <a:r>
              <a:rPr lang="ru-RU" i="1" dirty="0" smtClean="0"/>
              <a:t>к </a:t>
            </a:r>
            <a:r>
              <a:rPr lang="ru-RU" i="1" dirty="0" err="1" smtClean="0"/>
              <a:t>органдардың</a:t>
            </a:r>
            <a:r>
              <a:rPr lang="ru-RU" i="1" dirty="0" smtClean="0"/>
              <a:t>,  </a:t>
            </a:r>
            <a:r>
              <a:rPr lang="ru-RU" i="1" dirty="0" err="1" smtClean="0"/>
              <a:t>олардың  ведомстволары</a:t>
            </a:r>
            <a:r>
              <a:rPr lang="ru-RU" i="1" dirty="0" smtClean="0"/>
              <a:t> мен </a:t>
            </a:r>
            <a:r>
              <a:rPr lang="ru-RU" i="1" dirty="0" err="1" smtClean="0"/>
              <a:t>аумақтық   бөл</a:t>
            </a:r>
            <a:r>
              <a:rPr lang="en-US" i="1" dirty="0" err="1" smtClean="0"/>
              <a:t>i</a:t>
            </a:r>
            <a:r>
              <a:rPr lang="ru-RU" i="1" dirty="0" err="1" smtClean="0"/>
              <a:t>мшелер</a:t>
            </a:r>
            <a:r>
              <a:rPr lang="en-US" i="1" dirty="0" err="1" smtClean="0"/>
              <a:t>i</a:t>
            </a:r>
            <a:r>
              <a:rPr lang="ru-RU" i="1" dirty="0" err="1" smtClean="0"/>
              <a:t>н</a:t>
            </a:r>
            <a:r>
              <a:rPr lang="en-US" i="1" dirty="0" err="1" smtClean="0"/>
              <a:t>i</a:t>
            </a:r>
            <a:r>
              <a:rPr lang="ru-RU" i="1" dirty="0" err="1" smtClean="0"/>
              <a:t>ң,   Конституциялық Кеңест</a:t>
            </a:r>
            <a:r>
              <a:rPr lang="en-US" i="1" dirty="0" err="1" smtClean="0"/>
              <a:t>i</a:t>
            </a:r>
            <a:r>
              <a:rPr lang="ru-RU" i="1" dirty="0" err="1" smtClean="0"/>
              <a:t>ң,  Қазақстан Республикасының  Жоғарғы </a:t>
            </a:r>
            <a:r>
              <a:rPr lang="ru-RU" i="1" dirty="0" smtClean="0"/>
              <a:t>Соты мен </a:t>
            </a:r>
            <a:r>
              <a:rPr lang="ru-RU" i="1" dirty="0" err="1" smtClean="0"/>
              <a:t>жерг</a:t>
            </a:r>
            <a:r>
              <a:rPr lang="en-US" i="1" dirty="0" err="1" smtClean="0"/>
              <a:t>i</a:t>
            </a:r>
            <a:r>
              <a:rPr lang="ru-RU" i="1" dirty="0" smtClean="0"/>
              <a:t>л</a:t>
            </a:r>
            <a:r>
              <a:rPr lang="en-US" i="1" dirty="0" err="1" smtClean="0"/>
              <a:t>i</a:t>
            </a:r>
            <a:r>
              <a:rPr lang="ru-RU" i="1" dirty="0" smtClean="0"/>
              <a:t>кт</a:t>
            </a:r>
            <a:r>
              <a:rPr lang="en-US" i="1" dirty="0" err="1" smtClean="0"/>
              <a:t>i</a:t>
            </a:r>
            <a:r>
              <a:rPr lang="en-US" i="1" dirty="0" smtClean="0"/>
              <a:t> </a:t>
            </a:r>
            <a:r>
              <a:rPr lang="ru-RU" i="1" dirty="0" err="1" smtClean="0"/>
              <a:t>соттарының,  жерг</a:t>
            </a:r>
            <a:r>
              <a:rPr lang="en-US" i="1" dirty="0" err="1" smtClean="0"/>
              <a:t>i</a:t>
            </a:r>
            <a:r>
              <a:rPr lang="ru-RU" i="1" dirty="0" smtClean="0"/>
              <a:t>л</a:t>
            </a:r>
            <a:r>
              <a:rPr lang="en-US" i="1" dirty="0" err="1" smtClean="0"/>
              <a:t>i</a:t>
            </a:r>
            <a:r>
              <a:rPr lang="ru-RU" i="1" dirty="0" smtClean="0"/>
              <a:t>кт</a:t>
            </a:r>
            <a:r>
              <a:rPr lang="en-US" i="1" dirty="0" err="1" smtClean="0"/>
              <a:t>i</a:t>
            </a:r>
            <a:r>
              <a:rPr lang="en-US" i="1" dirty="0" smtClean="0"/>
              <a:t> </a:t>
            </a:r>
            <a:r>
              <a:rPr lang="ru-RU" i="1" dirty="0" err="1" smtClean="0"/>
              <a:t>өк</a:t>
            </a:r>
            <a:r>
              <a:rPr lang="en-US" i="1" dirty="0" err="1" smtClean="0"/>
              <a:t>i</a:t>
            </a:r>
            <a:r>
              <a:rPr lang="ru-RU" i="1" dirty="0" err="1" smtClean="0"/>
              <a:t>лд</a:t>
            </a:r>
            <a:r>
              <a:rPr lang="en-US" i="1" dirty="0" err="1" smtClean="0"/>
              <a:t>i</a:t>
            </a:r>
            <a:r>
              <a:rPr lang="en-US" i="1" dirty="0" smtClean="0"/>
              <a:t> </a:t>
            </a:r>
            <a:r>
              <a:rPr lang="kk-KZ" i="1" dirty="0" smtClean="0"/>
              <a:t> </a:t>
            </a:r>
            <a:r>
              <a:rPr lang="ru-RU" i="1" dirty="0" err="1" smtClean="0"/>
              <a:t>және атқарушы органдардың,  жерг</a:t>
            </a:r>
            <a:r>
              <a:rPr lang="en-US" i="1" dirty="0" err="1" smtClean="0"/>
              <a:t>i</a:t>
            </a:r>
            <a:r>
              <a:rPr lang="ru-RU" i="1" dirty="0" smtClean="0"/>
              <a:t>л</a:t>
            </a:r>
            <a:r>
              <a:rPr lang="en-US" i="1" dirty="0" err="1" smtClean="0"/>
              <a:t>i</a:t>
            </a:r>
            <a:r>
              <a:rPr lang="ru-RU" i="1" dirty="0" smtClean="0"/>
              <a:t>кт</a:t>
            </a:r>
            <a:r>
              <a:rPr lang="en-US" i="1" dirty="0" err="1" smtClean="0"/>
              <a:t>i</a:t>
            </a:r>
            <a:r>
              <a:rPr lang="en-US" i="1" dirty="0" smtClean="0"/>
              <a:t> </a:t>
            </a:r>
            <a:r>
              <a:rPr lang="ru-RU" i="1" dirty="0" err="1" smtClean="0"/>
              <a:t>өз</a:t>
            </a:r>
            <a:r>
              <a:rPr lang="en-US" i="1" dirty="0" err="1" smtClean="0"/>
              <a:t>i</a:t>
            </a:r>
            <a:r>
              <a:rPr lang="ru-RU" i="1" dirty="0" err="1" smtClean="0"/>
              <a:t>н-өз</a:t>
            </a:r>
            <a:r>
              <a:rPr lang="en-US" i="1" dirty="0" err="1" smtClean="0"/>
              <a:t>i</a:t>
            </a:r>
            <a:r>
              <a:rPr lang="en-US" i="1" dirty="0" smtClean="0"/>
              <a:t> </a:t>
            </a:r>
            <a:r>
              <a:rPr lang="ru-RU" i="1" dirty="0" err="1" smtClean="0"/>
              <a:t>басқару органдарының,  мемлекетт</a:t>
            </a:r>
            <a:r>
              <a:rPr lang="en-US" i="1" dirty="0" err="1" smtClean="0"/>
              <a:t>i</a:t>
            </a:r>
            <a:r>
              <a:rPr lang="ru-RU" i="1" dirty="0" smtClean="0"/>
              <a:t>к </a:t>
            </a:r>
            <a:r>
              <a:rPr lang="ru-RU" i="1" dirty="0" err="1" smtClean="0"/>
              <a:t>ұйымдардың ғимараттарында</a:t>
            </a:r>
            <a:r>
              <a:rPr lang="ru-RU" i="1" dirty="0" smtClean="0"/>
              <a:t>,  </a:t>
            </a:r>
            <a:r>
              <a:rPr lang="ru-RU" i="1" dirty="0" err="1" smtClean="0"/>
              <a:t>сондай-ақ  Қазақстан Республикасы</a:t>
            </a:r>
            <a:r>
              <a:rPr lang="ru-RU" i="1" dirty="0" smtClean="0"/>
              <a:t> </a:t>
            </a:r>
            <a:r>
              <a:rPr lang="ru-RU" i="1" dirty="0" err="1" smtClean="0"/>
              <a:t>елш</a:t>
            </a:r>
            <a:r>
              <a:rPr lang="en-US" i="1" dirty="0" err="1" smtClean="0"/>
              <a:t>i</a:t>
            </a:r>
            <a:r>
              <a:rPr lang="ru-RU" i="1" dirty="0" smtClean="0"/>
              <a:t>л</a:t>
            </a:r>
            <a:r>
              <a:rPr lang="en-US" i="1" dirty="0" err="1" smtClean="0"/>
              <a:t>i</a:t>
            </a:r>
            <a:r>
              <a:rPr lang="ru-RU" i="1" dirty="0" err="1" smtClean="0"/>
              <a:t>ктер</a:t>
            </a:r>
            <a:r>
              <a:rPr lang="en-US" i="1" dirty="0" err="1" smtClean="0"/>
              <a:t>i</a:t>
            </a:r>
            <a:r>
              <a:rPr lang="ru-RU" i="1" dirty="0" err="1" smtClean="0"/>
              <a:t>н</a:t>
            </a:r>
            <a:r>
              <a:rPr lang="en-US" i="1" dirty="0" err="1" smtClean="0"/>
              <a:t>i</a:t>
            </a:r>
            <a:r>
              <a:rPr lang="ru-RU" i="1" dirty="0" err="1" smtClean="0"/>
              <a:t>ң,  халықаралық ұйымдардағы  тұрақты өк</a:t>
            </a:r>
            <a:r>
              <a:rPr lang="en-US" i="1" dirty="0" err="1" smtClean="0"/>
              <a:t>i</a:t>
            </a:r>
            <a:r>
              <a:rPr lang="ru-RU" i="1" dirty="0" err="1" smtClean="0"/>
              <a:t>лд</a:t>
            </a:r>
            <a:r>
              <a:rPr lang="en-US" i="1" dirty="0" err="1" smtClean="0"/>
              <a:t>i</a:t>
            </a:r>
            <a:r>
              <a:rPr lang="ru-RU" i="1" dirty="0" err="1" smtClean="0"/>
              <a:t>ктер</a:t>
            </a:r>
            <a:r>
              <a:rPr lang="en-US" i="1" dirty="0" err="1" smtClean="0"/>
              <a:t>i</a:t>
            </a:r>
            <a:r>
              <a:rPr lang="ru-RU" i="1" dirty="0" err="1" smtClean="0"/>
              <a:t>н</a:t>
            </a:r>
            <a:r>
              <a:rPr lang="en-US" i="1" dirty="0" err="1" smtClean="0"/>
              <a:t>i</a:t>
            </a:r>
            <a:r>
              <a:rPr lang="ru-RU" i="1" dirty="0" err="1" smtClean="0"/>
              <a:t>ң,  сауда</a:t>
            </a:r>
            <a:r>
              <a:rPr lang="ru-RU" i="1" dirty="0" smtClean="0"/>
              <a:t> </a:t>
            </a:r>
            <a:r>
              <a:rPr lang="ru-RU" i="1" dirty="0" err="1" smtClean="0"/>
              <a:t>өк</a:t>
            </a:r>
            <a:r>
              <a:rPr lang="en-US" i="1" dirty="0" err="1" smtClean="0"/>
              <a:t>i</a:t>
            </a:r>
            <a:r>
              <a:rPr lang="ru-RU" i="1" dirty="0" err="1" smtClean="0"/>
              <a:t>лд</a:t>
            </a:r>
            <a:r>
              <a:rPr lang="en-US" i="1" dirty="0" err="1" smtClean="0"/>
              <a:t>i</a:t>
            </a:r>
            <a:r>
              <a:rPr lang="ru-RU" i="1" dirty="0" err="1" smtClean="0"/>
              <a:t>ктер</a:t>
            </a:r>
            <a:r>
              <a:rPr lang="en-US" i="1" dirty="0" err="1" smtClean="0"/>
              <a:t>i</a:t>
            </a:r>
            <a:r>
              <a:rPr lang="ru-RU" i="1" dirty="0" err="1" smtClean="0"/>
              <a:t>н</a:t>
            </a:r>
            <a:r>
              <a:rPr lang="en-US" i="1" dirty="0" err="1" smtClean="0"/>
              <a:t>i</a:t>
            </a:r>
            <a:r>
              <a:rPr lang="ru-RU" i="1" dirty="0" err="1" smtClean="0"/>
              <a:t>ң,  шетелдег</a:t>
            </a:r>
            <a:r>
              <a:rPr lang="en-US" i="1" dirty="0" err="1" smtClean="0"/>
              <a:t>i</a:t>
            </a:r>
            <a:r>
              <a:rPr lang="en-US" i="1" dirty="0" smtClean="0"/>
              <a:t> </a:t>
            </a:r>
            <a:r>
              <a:rPr lang="ru-RU" i="1" dirty="0" err="1" smtClean="0"/>
              <a:t>басқа </a:t>
            </a:r>
            <a:r>
              <a:rPr lang="ru-RU" i="1" dirty="0" smtClean="0"/>
              <a:t>да </a:t>
            </a:r>
            <a:r>
              <a:rPr lang="ru-RU" i="1" dirty="0" err="1" smtClean="0"/>
              <a:t>ресми</a:t>
            </a:r>
            <a:r>
              <a:rPr lang="ru-RU" i="1" dirty="0" smtClean="0"/>
              <a:t> </a:t>
            </a:r>
            <a:r>
              <a:rPr lang="ru-RU" i="1" dirty="0" err="1" smtClean="0"/>
              <a:t>мекемелер</a:t>
            </a:r>
            <a:r>
              <a:rPr lang="en-US" i="1" dirty="0" err="1" smtClean="0"/>
              <a:t>i</a:t>
            </a:r>
            <a:r>
              <a:rPr lang="ru-RU" i="1" dirty="0" err="1" smtClean="0"/>
              <a:t>н</a:t>
            </a:r>
            <a:r>
              <a:rPr lang="en-US" i="1" dirty="0" err="1" smtClean="0"/>
              <a:t>i</a:t>
            </a:r>
            <a:r>
              <a:rPr lang="ru-RU" i="1" dirty="0" err="1" smtClean="0"/>
              <a:t>ң,  шетелдег</a:t>
            </a:r>
            <a:r>
              <a:rPr lang="en-US" i="1" dirty="0" err="1" smtClean="0"/>
              <a:t>i</a:t>
            </a:r>
            <a:r>
              <a:rPr lang="en-US" i="1" dirty="0" smtClean="0"/>
              <a:t> </a:t>
            </a:r>
            <a:r>
              <a:rPr lang="ru-RU" i="1" dirty="0" err="1" smtClean="0"/>
              <a:t>мекемелер</a:t>
            </a:r>
            <a:r>
              <a:rPr lang="en-US" i="1" dirty="0" err="1" smtClean="0"/>
              <a:t>i</a:t>
            </a:r>
            <a:r>
              <a:rPr lang="ru-RU" i="1" dirty="0" err="1" smtClean="0"/>
              <a:t>н</a:t>
            </a:r>
            <a:r>
              <a:rPr lang="en-US" i="1" dirty="0" err="1" smtClean="0"/>
              <a:t>i</a:t>
            </a:r>
            <a:r>
              <a:rPr lang="ru-RU" i="1" dirty="0" err="1" smtClean="0"/>
              <a:t>ң  басшылары</a:t>
            </a:r>
            <a:r>
              <a:rPr lang="ru-RU" i="1" dirty="0" smtClean="0"/>
              <a:t>  </a:t>
            </a:r>
            <a:r>
              <a:rPr lang="ru-RU" i="1" dirty="0" err="1" smtClean="0"/>
              <a:t>резиденцияларының  ғимараттарында  және сол</a:t>
            </a:r>
            <a:r>
              <a:rPr lang="ru-RU" i="1" dirty="0" smtClean="0"/>
              <a:t>  </a:t>
            </a:r>
            <a:r>
              <a:rPr lang="ru-RU" i="1" dirty="0" err="1" smtClean="0"/>
              <a:t>мемлекетт</a:t>
            </a:r>
            <a:r>
              <a:rPr lang="en-US" i="1" dirty="0" err="1" smtClean="0"/>
              <a:t>i</a:t>
            </a:r>
            <a:r>
              <a:rPr lang="ru-RU" i="1" dirty="0" err="1" smtClean="0"/>
              <a:t>ң  протоколдық  практикасына</a:t>
            </a:r>
            <a:r>
              <a:rPr lang="ru-RU" i="1" dirty="0" smtClean="0"/>
              <a:t> </a:t>
            </a:r>
            <a:r>
              <a:rPr lang="ru-RU" i="1" dirty="0" err="1" smtClean="0"/>
              <a:t>сәйкес көл</a:t>
            </a:r>
            <a:r>
              <a:rPr lang="en-US" i="1" dirty="0" err="1" smtClean="0"/>
              <a:t>i</a:t>
            </a:r>
            <a:r>
              <a:rPr lang="ru-RU" i="1" dirty="0" smtClean="0"/>
              <a:t>к </a:t>
            </a:r>
            <a:r>
              <a:rPr lang="ru-RU" i="1" dirty="0" err="1" smtClean="0"/>
              <a:t>құралдарында </a:t>
            </a:r>
            <a:r>
              <a:rPr lang="ru-RU" i="1" dirty="0" smtClean="0"/>
              <a:t>- </a:t>
            </a:r>
            <a:r>
              <a:rPr lang="ru-RU" i="1" dirty="0" err="1" smtClean="0"/>
              <a:t>ұдайы</a:t>
            </a:r>
            <a:r>
              <a:rPr lang="ru-RU" i="1" dirty="0" smtClean="0"/>
              <a:t>; </a:t>
            </a:r>
          </a:p>
          <a:p>
            <a:endParaRPr lang="ru-RU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48880" y="827584"/>
            <a:ext cx="4320480" cy="7392821"/>
          </a:xfrm>
        </p:spPr>
        <p:txBody>
          <a:bodyPr>
            <a:normAutofit/>
          </a:bodyPr>
          <a:lstStyle/>
          <a:p>
            <a:r>
              <a:rPr lang="ru-RU" sz="20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Қазақстан Республикасы</a:t>
            </a:r>
            <a:r>
              <a:rPr lang="ru-RU" sz="20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Мемлекетт</a:t>
            </a:r>
            <a:r>
              <a:rPr lang="en-US" sz="20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20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к </a:t>
            </a:r>
            <a:r>
              <a:rPr lang="ru-RU" sz="20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Әнұранының мәт</a:t>
            </a:r>
            <a:r>
              <a:rPr lang="en-US" sz="20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20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en-US" sz="20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2000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000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Сөз</a:t>
            </a:r>
            <a:r>
              <a:rPr lang="en-US" sz="2000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2000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2000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жазғандар:  </a:t>
            </a:r>
            <a:r>
              <a:rPr lang="ru-RU" sz="20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Жұмекен Нәж</a:t>
            </a:r>
            <a:r>
              <a:rPr lang="en-US" sz="20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20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меденов</a:t>
            </a:r>
            <a:r>
              <a:rPr lang="ru-RU" sz="20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Нұрсұлтан </a:t>
            </a:r>
            <a:r>
              <a:rPr lang="ru-RU" sz="20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Назарбаев</a:t>
            </a:r>
            <a:br>
              <a:rPr lang="ru-RU" sz="20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Әнін жазған</a:t>
            </a:r>
            <a:r>
              <a:rPr lang="ru-RU" sz="20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20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Шәмші Қалдаяқов</a:t>
            </a:r>
            <a:r>
              <a:rPr lang="ru-RU" sz="20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000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0"/>
            <a:ext cx="2564904" cy="8855968"/>
          </a:xfrm>
        </p:spPr>
        <p:txBody>
          <a:bodyPr>
            <a:normAutofit fontScale="25000" lnSpcReduction="20000"/>
          </a:bodyPr>
          <a:lstStyle/>
          <a:p>
            <a:pPr>
              <a:buNone/>
            </a:pPr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Алтын </a:t>
            </a:r>
            <a:r>
              <a:rPr lang="ru-RU" sz="5600" dirty="0" err="1" smtClean="0">
                <a:latin typeface="Times New Roman" pitchFamily="18" charset="0"/>
                <a:cs typeface="Times New Roman" pitchFamily="18" charset="0"/>
              </a:rPr>
              <a:t>күн аспаны</a:t>
            </a:r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>
              <a:buNone/>
            </a:pPr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Алтын </a:t>
            </a:r>
            <a:r>
              <a:rPr lang="ru-RU" sz="5600" dirty="0" err="1" smtClean="0">
                <a:latin typeface="Times New Roman" pitchFamily="18" charset="0"/>
                <a:cs typeface="Times New Roman" pitchFamily="18" charset="0"/>
              </a:rPr>
              <a:t>дән даласы</a:t>
            </a:r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>
              <a:buNone/>
            </a:pPr>
            <a:r>
              <a:rPr lang="ru-RU" sz="5600" dirty="0" err="1" smtClean="0">
                <a:latin typeface="Times New Roman" pitchFamily="18" charset="0"/>
                <a:cs typeface="Times New Roman" pitchFamily="18" charset="0"/>
              </a:rPr>
              <a:t>Ерл</a:t>
            </a:r>
            <a:r>
              <a:rPr lang="en-US" sz="5600" dirty="0" err="1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кт</a:t>
            </a:r>
            <a:r>
              <a:rPr lang="en-US" sz="5600" dirty="0" err="1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5600" dirty="0" err="1" smtClean="0">
                <a:latin typeface="Times New Roman" pitchFamily="18" charset="0"/>
                <a:cs typeface="Times New Roman" pitchFamily="18" charset="0"/>
              </a:rPr>
              <a:t>ң дастаны</a:t>
            </a:r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>
              <a:buNone/>
            </a:pPr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Ел</a:t>
            </a:r>
            <a:r>
              <a:rPr lang="en-US" sz="5600" dirty="0" err="1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5600" dirty="0" err="1" smtClean="0">
                <a:latin typeface="Times New Roman" pitchFamily="18" charset="0"/>
                <a:cs typeface="Times New Roman" pitchFamily="18" charset="0"/>
              </a:rPr>
              <a:t>ме</a:t>
            </a:r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600" dirty="0" err="1" smtClean="0">
                <a:latin typeface="Times New Roman" pitchFamily="18" charset="0"/>
                <a:cs typeface="Times New Roman" pitchFamily="18" charset="0"/>
              </a:rPr>
              <a:t>қарашы!</a:t>
            </a:r>
            <a:endParaRPr lang="ru-RU" sz="5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5600" dirty="0" err="1" smtClean="0">
                <a:latin typeface="Times New Roman" pitchFamily="18" charset="0"/>
                <a:cs typeface="Times New Roman" pitchFamily="18" charset="0"/>
              </a:rPr>
              <a:t>Ежелден</a:t>
            </a:r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 ер </a:t>
            </a:r>
            <a:r>
              <a:rPr lang="ru-RU" sz="5600" dirty="0" err="1" smtClean="0">
                <a:latin typeface="Times New Roman" pitchFamily="18" charset="0"/>
                <a:cs typeface="Times New Roman" pitchFamily="18" charset="0"/>
              </a:rPr>
              <a:t>деген</a:t>
            </a:r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,                                                             </a:t>
            </a:r>
          </a:p>
          <a:p>
            <a:pPr>
              <a:buNone/>
            </a:pPr>
            <a:r>
              <a:rPr lang="ru-RU" sz="5600" dirty="0" err="1" smtClean="0">
                <a:latin typeface="Times New Roman" pitchFamily="18" charset="0"/>
                <a:cs typeface="Times New Roman" pitchFamily="18" charset="0"/>
              </a:rPr>
              <a:t>Даңқымыз шықты ғой.</a:t>
            </a:r>
            <a:endParaRPr lang="ru-RU" sz="5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5600" dirty="0" err="1" smtClean="0">
                <a:latin typeface="Times New Roman" pitchFamily="18" charset="0"/>
                <a:cs typeface="Times New Roman" pitchFamily="18" charset="0"/>
              </a:rPr>
              <a:t>Намысын</a:t>
            </a:r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600" dirty="0" err="1" smtClean="0">
                <a:latin typeface="Times New Roman" pitchFamily="18" charset="0"/>
                <a:cs typeface="Times New Roman" pitchFamily="18" charset="0"/>
              </a:rPr>
              <a:t>бермеген</a:t>
            </a:r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>
              <a:buNone/>
            </a:pPr>
            <a:r>
              <a:rPr lang="ru-RU" sz="5600" dirty="0" err="1" smtClean="0">
                <a:latin typeface="Times New Roman" pitchFamily="18" charset="0"/>
                <a:cs typeface="Times New Roman" pitchFamily="18" charset="0"/>
              </a:rPr>
              <a:t>Қазағым мықты ғой.</a:t>
            </a:r>
            <a:endParaRPr lang="ru-RU" sz="5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56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5600" b="1" dirty="0" err="1" smtClean="0">
                <a:latin typeface="Times New Roman" pitchFamily="18" charset="0"/>
                <a:cs typeface="Times New Roman" pitchFamily="18" charset="0"/>
              </a:rPr>
              <a:t>Қайырмасы:</a:t>
            </a:r>
            <a:endParaRPr lang="ru-RU" sz="5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Мен</a:t>
            </a:r>
            <a:r>
              <a:rPr lang="en-US" sz="5600" dirty="0" err="1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5600" dirty="0" err="1" smtClean="0">
                <a:latin typeface="Times New Roman" pitchFamily="18" charset="0"/>
                <a:cs typeface="Times New Roman" pitchFamily="18" charset="0"/>
              </a:rPr>
              <a:t>ң </a:t>
            </a:r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ел</a:t>
            </a:r>
            <a:r>
              <a:rPr lang="en-US" sz="5600" dirty="0" err="1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м, мен</a:t>
            </a:r>
            <a:r>
              <a:rPr lang="en-US" sz="5600" dirty="0" err="1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5600" dirty="0" err="1" smtClean="0">
                <a:latin typeface="Times New Roman" pitchFamily="18" charset="0"/>
                <a:cs typeface="Times New Roman" pitchFamily="18" charset="0"/>
              </a:rPr>
              <a:t>ң </a:t>
            </a:r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ел</a:t>
            </a:r>
            <a:r>
              <a:rPr lang="en-US" sz="5600" dirty="0" err="1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м,</a:t>
            </a:r>
          </a:p>
          <a:p>
            <a:pPr>
              <a:buNone/>
            </a:pPr>
            <a:r>
              <a:rPr lang="ru-RU" sz="5600" dirty="0" err="1" smtClean="0">
                <a:latin typeface="Times New Roman" pitchFamily="18" charset="0"/>
                <a:cs typeface="Times New Roman" pitchFamily="18" charset="0"/>
              </a:rPr>
              <a:t>Гүл</a:t>
            </a:r>
            <a:r>
              <a:rPr lang="en-US" sz="5600" dirty="0" err="1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5600" dirty="0" err="1" smtClean="0">
                <a:latin typeface="Times New Roman" pitchFamily="18" charset="0"/>
                <a:cs typeface="Times New Roman" pitchFamily="18" charset="0"/>
              </a:rPr>
              <a:t>ң болып</a:t>
            </a:r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600" dirty="0" err="1" smtClean="0">
                <a:latin typeface="Times New Roman" pitchFamily="18" charset="0"/>
                <a:cs typeface="Times New Roman" pitchFamily="18" charset="0"/>
              </a:rPr>
              <a:t>ег</a:t>
            </a:r>
            <a:r>
              <a:rPr lang="en-US" sz="5600" dirty="0" err="1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5600" dirty="0" err="1" smtClean="0">
                <a:latin typeface="Times New Roman" pitchFamily="18" charset="0"/>
                <a:cs typeface="Times New Roman" pitchFamily="18" charset="0"/>
              </a:rPr>
              <a:t>лем</a:t>
            </a:r>
            <a:r>
              <a:rPr lang="en-US" sz="5600" dirty="0" err="1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5600" dirty="0" err="1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>
              <a:buNone/>
            </a:pPr>
            <a:r>
              <a:rPr lang="ru-RU" sz="5600" dirty="0" err="1" smtClean="0">
                <a:latin typeface="Times New Roman" pitchFamily="18" charset="0"/>
                <a:cs typeface="Times New Roman" pitchFamily="18" charset="0"/>
              </a:rPr>
              <a:t>Жырың болып</a:t>
            </a:r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600" dirty="0" err="1" smtClean="0">
                <a:latin typeface="Times New Roman" pitchFamily="18" charset="0"/>
                <a:cs typeface="Times New Roman" pitchFamily="18" charset="0"/>
              </a:rPr>
              <a:t>төг</a:t>
            </a:r>
            <a:r>
              <a:rPr lang="en-US" sz="5600" dirty="0" err="1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5600" dirty="0" err="1" smtClean="0">
                <a:latin typeface="Times New Roman" pitchFamily="18" charset="0"/>
                <a:cs typeface="Times New Roman" pitchFamily="18" charset="0"/>
              </a:rPr>
              <a:t>лем</a:t>
            </a:r>
            <a:r>
              <a:rPr lang="en-US" sz="5600" dirty="0" err="1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5600" dirty="0" err="1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, ел</a:t>
            </a:r>
            <a:r>
              <a:rPr lang="en-US" sz="5600" dirty="0" err="1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м!</a:t>
            </a:r>
          </a:p>
          <a:p>
            <a:pPr>
              <a:buNone/>
            </a:pPr>
            <a:r>
              <a:rPr lang="ru-RU" sz="5600" dirty="0" err="1" smtClean="0">
                <a:latin typeface="Times New Roman" pitchFamily="18" charset="0"/>
                <a:cs typeface="Times New Roman" pitchFamily="18" charset="0"/>
              </a:rPr>
              <a:t>Туған жер</a:t>
            </a:r>
            <a:r>
              <a:rPr lang="en-US" sz="5600" dirty="0" err="1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м мен</a:t>
            </a:r>
            <a:r>
              <a:rPr lang="en-US" sz="5600" dirty="0" err="1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5600" dirty="0" err="1" smtClean="0">
                <a:latin typeface="Times New Roman" pitchFamily="18" charset="0"/>
                <a:cs typeface="Times New Roman" pitchFamily="18" charset="0"/>
              </a:rPr>
              <a:t>ң </a:t>
            </a:r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5600" dirty="0" err="1" smtClean="0">
                <a:latin typeface="Times New Roman" pitchFamily="18" charset="0"/>
                <a:cs typeface="Times New Roman" pitchFamily="18" charset="0"/>
              </a:rPr>
              <a:t>Қазақстаным!</a:t>
            </a:r>
            <a:endParaRPr lang="ru-RU" sz="5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5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5600" dirty="0" err="1" smtClean="0">
                <a:latin typeface="Times New Roman" pitchFamily="18" charset="0"/>
                <a:cs typeface="Times New Roman" pitchFamily="18" charset="0"/>
              </a:rPr>
              <a:t>Ұрпаққа жол</a:t>
            </a:r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600" dirty="0" err="1" smtClean="0">
                <a:latin typeface="Times New Roman" pitchFamily="18" charset="0"/>
                <a:cs typeface="Times New Roman" pitchFamily="18" charset="0"/>
              </a:rPr>
              <a:t>ашқан,</a:t>
            </a:r>
            <a:endParaRPr lang="ru-RU" sz="5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5600" dirty="0" err="1" smtClean="0">
                <a:latin typeface="Times New Roman" pitchFamily="18" charset="0"/>
                <a:cs typeface="Times New Roman" pitchFamily="18" charset="0"/>
              </a:rPr>
              <a:t>Кең байтақ жер</a:t>
            </a:r>
            <a:r>
              <a:rPr lang="en-US" sz="5600" dirty="0" err="1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м бар.</a:t>
            </a:r>
          </a:p>
          <a:p>
            <a:pPr>
              <a:buNone/>
            </a:pPr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Б</a:t>
            </a:r>
            <a:r>
              <a:rPr lang="en-US" sz="5600" dirty="0" err="1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5600" dirty="0" err="1" smtClean="0">
                <a:latin typeface="Times New Roman" pitchFamily="18" charset="0"/>
                <a:cs typeface="Times New Roman" pitchFamily="18" charset="0"/>
              </a:rPr>
              <a:t>рл</a:t>
            </a:r>
            <a:r>
              <a:rPr lang="en-US" sz="5600" dirty="0" err="1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en-US" sz="5600" dirty="0" err="1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5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600" dirty="0" err="1" smtClean="0">
                <a:latin typeface="Times New Roman" pitchFamily="18" charset="0"/>
                <a:cs typeface="Times New Roman" pitchFamily="18" charset="0"/>
              </a:rPr>
              <a:t>жарасқан,</a:t>
            </a:r>
            <a:endParaRPr lang="ru-RU" sz="5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5600" dirty="0" err="1" smtClean="0">
                <a:latin typeface="Times New Roman" pitchFamily="18" charset="0"/>
                <a:cs typeface="Times New Roman" pitchFamily="18" charset="0"/>
              </a:rPr>
              <a:t>Тәуелс</a:t>
            </a:r>
            <a:r>
              <a:rPr lang="en-US" sz="5600" dirty="0" err="1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5600" dirty="0" err="1" smtClean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 ел</a:t>
            </a:r>
            <a:r>
              <a:rPr lang="en-US" sz="5600" dirty="0" err="1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м бар.</a:t>
            </a:r>
          </a:p>
          <a:p>
            <a:pPr>
              <a:buNone/>
            </a:pPr>
            <a:r>
              <a:rPr lang="ru-RU" sz="5600" dirty="0" err="1" smtClean="0">
                <a:latin typeface="Times New Roman" pitchFamily="18" charset="0"/>
                <a:cs typeface="Times New Roman" pitchFamily="18" charset="0"/>
              </a:rPr>
              <a:t>Қарсы алған уақытты,</a:t>
            </a:r>
            <a:endParaRPr lang="ru-RU" sz="5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5600" dirty="0" err="1" smtClean="0">
                <a:latin typeface="Times New Roman" pitchFamily="18" charset="0"/>
                <a:cs typeface="Times New Roman" pitchFamily="18" charset="0"/>
              </a:rPr>
              <a:t>Мәңг</a:t>
            </a:r>
            <a:r>
              <a:rPr lang="en-US" sz="5600" dirty="0" err="1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л</a:t>
            </a:r>
            <a:r>
              <a:rPr lang="en-US" sz="5600" dirty="0" err="1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к </a:t>
            </a:r>
            <a:r>
              <a:rPr lang="ru-RU" sz="5600" dirty="0" err="1" smtClean="0">
                <a:latin typeface="Times New Roman" pitchFamily="18" charset="0"/>
                <a:cs typeface="Times New Roman" pitchFamily="18" charset="0"/>
              </a:rPr>
              <a:t>досындай</a:t>
            </a:r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Б</a:t>
            </a:r>
            <a:r>
              <a:rPr lang="en-US" sz="5600" dirty="0" err="1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5600" dirty="0" err="1" smtClean="0">
                <a:latin typeface="Times New Roman" pitchFamily="18" charset="0"/>
                <a:cs typeface="Times New Roman" pitchFamily="18" charset="0"/>
              </a:rPr>
              <a:t>зд</a:t>
            </a:r>
            <a:r>
              <a:rPr lang="en-US" sz="5600" dirty="0" err="1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5600" dirty="0" err="1" smtClean="0">
                <a:latin typeface="Times New Roman" pitchFamily="18" charset="0"/>
                <a:cs typeface="Times New Roman" pitchFamily="18" charset="0"/>
              </a:rPr>
              <a:t>ң </a:t>
            </a:r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ел </a:t>
            </a:r>
            <a:r>
              <a:rPr lang="ru-RU" sz="5600" dirty="0" err="1" smtClean="0">
                <a:latin typeface="Times New Roman" pitchFamily="18" charset="0"/>
                <a:cs typeface="Times New Roman" pitchFamily="18" charset="0"/>
              </a:rPr>
              <a:t>бақытты</a:t>
            </a:r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>
              <a:buNone/>
            </a:pPr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Б</a:t>
            </a:r>
            <a:r>
              <a:rPr lang="en-US" sz="5600" dirty="0" err="1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5600" dirty="0" err="1" smtClean="0">
                <a:latin typeface="Times New Roman" pitchFamily="18" charset="0"/>
                <a:cs typeface="Times New Roman" pitchFamily="18" charset="0"/>
              </a:rPr>
              <a:t>зд</a:t>
            </a:r>
            <a:r>
              <a:rPr lang="en-US" sz="5600" dirty="0" err="1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5600" dirty="0" err="1" smtClean="0">
                <a:latin typeface="Times New Roman" pitchFamily="18" charset="0"/>
                <a:cs typeface="Times New Roman" pitchFamily="18" charset="0"/>
              </a:rPr>
              <a:t>ң </a:t>
            </a:r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ел </a:t>
            </a:r>
            <a:r>
              <a:rPr lang="ru-RU" sz="5600" dirty="0" err="1" smtClean="0">
                <a:latin typeface="Times New Roman" pitchFamily="18" charset="0"/>
                <a:cs typeface="Times New Roman" pitchFamily="18" charset="0"/>
              </a:rPr>
              <a:t>осындай</a:t>
            </a:r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!</a:t>
            </a:r>
          </a:p>
          <a:p>
            <a:pPr>
              <a:buNone/>
            </a:pPr>
            <a:endParaRPr lang="ru-RU" sz="5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5600" b="1" dirty="0" err="1" smtClean="0">
                <a:latin typeface="Times New Roman" pitchFamily="18" charset="0"/>
                <a:cs typeface="Times New Roman" pitchFamily="18" charset="0"/>
              </a:rPr>
              <a:t>Қайырмасы:</a:t>
            </a:r>
            <a:endParaRPr lang="ru-RU" sz="5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Мен</a:t>
            </a:r>
            <a:r>
              <a:rPr lang="en-US" sz="5600" dirty="0" err="1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5600" dirty="0" err="1" smtClean="0">
                <a:latin typeface="Times New Roman" pitchFamily="18" charset="0"/>
                <a:cs typeface="Times New Roman" pitchFamily="18" charset="0"/>
              </a:rPr>
              <a:t>ң </a:t>
            </a:r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ел</a:t>
            </a:r>
            <a:r>
              <a:rPr lang="en-US" sz="5600" dirty="0" err="1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м, мен</a:t>
            </a:r>
            <a:r>
              <a:rPr lang="en-US" sz="5600" dirty="0" err="1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5600" dirty="0" err="1" smtClean="0">
                <a:latin typeface="Times New Roman" pitchFamily="18" charset="0"/>
                <a:cs typeface="Times New Roman" pitchFamily="18" charset="0"/>
              </a:rPr>
              <a:t>ң </a:t>
            </a:r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ел</a:t>
            </a:r>
            <a:r>
              <a:rPr lang="en-US" sz="5600" dirty="0" err="1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м,</a:t>
            </a:r>
          </a:p>
          <a:p>
            <a:pPr>
              <a:buNone/>
            </a:pPr>
            <a:r>
              <a:rPr lang="ru-RU" sz="5600" dirty="0" err="1" smtClean="0">
                <a:latin typeface="Times New Roman" pitchFamily="18" charset="0"/>
                <a:cs typeface="Times New Roman" pitchFamily="18" charset="0"/>
              </a:rPr>
              <a:t>Гүл</a:t>
            </a:r>
            <a:r>
              <a:rPr lang="en-US" sz="5600" dirty="0" err="1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5600" dirty="0" err="1" smtClean="0">
                <a:latin typeface="Times New Roman" pitchFamily="18" charset="0"/>
                <a:cs typeface="Times New Roman" pitchFamily="18" charset="0"/>
              </a:rPr>
              <a:t>ң болып</a:t>
            </a:r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600" dirty="0" err="1" smtClean="0">
                <a:latin typeface="Times New Roman" pitchFamily="18" charset="0"/>
                <a:cs typeface="Times New Roman" pitchFamily="18" charset="0"/>
              </a:rPr>
              <a:t>ег</a:t>
            </a:r>
            <a:r>
              <a:rPr lang="en-US" sz="5600" dirty="0" err="1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5600" dirty="0" err="1" smtClean="0">
                <a:latin typeface="Times New Roman" pitchFamily="18" charset="0"/>
                <a:cs typeface="Times New Roman" pitchFamily="18" charset="0"/>
              </a:rPr>
              <a:t>лем</a:t>
            </a:r>
            <a:r>
              <a:rPr lang="en-US" sz="5600" dirty="0" err="1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5600" dirty="0" err="1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>
              <a:buNone/>
            </a:pPr>
            <a:r>
              <a:rPr lang="ru-RU" sz="5600" dirty="0" err="1" smtClean="0">
                <a:latin typeface="Times New Roman" pitchFamily="18" charset="0"/>
                <a:cs typeface="Times New Roman" pitchFamily="18" charset="0"/>
              </a:rPr>
              <a:t>Жырың болып</a:t>
            </a:r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600" dirty="0" err="1" smtClean="0">
                <a:latin typeface="Times New Roman" pitchFamily="18" charset="0"/>
                <a:cs typeface="Times New Roman" pitchFamily="18" charset="0"/>
              </a:rPr>
              <a:t>төг</a:t>
            </a:r>
            <a:r>
              <a:rPr lang="en-US" sz="5600" dirty="0" err="1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5600" dirty="0" err="1" smtClean="0">
                <a:latin typeface="Times New Roman" pitchFamily="18" charset="0"/>
                <a:cs typeface="Times New Roman" pitchFamily="18" charset="0"/>
              </a:rPr>
              <a:t>лем</a:t>
            </a:r>
            <a:r>
              <a:rPr lang="en-US" sz="5600" dirty="0" err="1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5600" dirty="0" err="1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, ел</a:t>
            </a:r>
            <a:r>
              <a:rPr lang="en-US" sz="5600" dirty="0" err="1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м!</a:t>
            </a:r>
          </a:p>
          <a:p>
            <a:pPr>
              <a:buNone/>
            </a:pPr>
            <a:r>
              <a:rPr lang="ru-RU" sz="5600" dirty="0" err="1" smtClean="0">
                <a:latin typeface="Times New Roman" pitchFamily="18" charset="0"/>
                <a:cs typeface="Times New Roman" pitchFamily="18" charset="0"/>
              </a:rPr>
              <a:t>Туған жер</a:t>
            </a:r>
            <a:r>
              <a:rPr lang="en-US" sz="5600" dirty="0" err="1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м мен</a:t>
            </a:r>
            <a:r>
              <a:rPr lang="en-US" sz="5600" dirty="0" err="1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5600" dirty="0" err="1" smtClean="0">
                <a:latin typeface="Times New Roman" pitchFamily="18" charset="0"/>
                <a:cs typeface="Times New Roman" pitchFamily="18" charset="0"/>
              </a:rPr>
              <a:t>ң </a:t>
            </a:r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5600" dirty="0" err="1" smtClean="0">
                <a:latin typeface="Times New Roman" pitchFamily="18" charset="0"/>
                <a:cs typeface="Times New Roman" pitchFamily="18" charset="0"/>
              </a:rPr>
              <a:t>Қазақстаным!</a:t>
            </a:r>
            <a:endParaRPr lang="ru-RU" sz="56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98276387"/>
      </p:ext>
    </p:extLst>
  </p:cSld>
  <p:clrMapOvr>
    <a:masterClrMapping/>
  </p:clrMapOvr>
  <p:transition>
    <p:strips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Қазақстан Республикасының Елтаңбасы</a:t>
            </a:r>
            <a:endParaRPr lang="ru-RU" sz="3200" i="1" dirty="0" smtClean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42900" y="1691682"/>
            <a:ext cx="6172200" cy="7104788"/>
          </a:xfrm>
        </p:spPr>
        <p:txBody>
          <a:bodyPr>
            <a:normAutofit/>
          </a:bodyPr>
          <a:lstStyle/>
          <a:p>
            <a:r>
              <a:rPr lang="ru-RU" b="1" dirty="0" smtClean="0"/>
              <a:t> </a:t>
            </a:r>
            <a:endParaRPr lang="ru-RU" dirty="0" smtClean="0"/>
          </a:p>
          <a:p>
            <a:r>
              <a:rPr lang="ru-RU" dirty="0" smtClean="0"/>
              <a:t> </a:t>
            </a:r>
          </a:p>
          <a:p>
            <a:r>
              <a:rPr lang="ru-RU" i="1" dirty="0" smtClean="0"/>
              <a:t>1992 </a:t>
            </a:r>
            <a:r>
              <a:rPr lang="ru-RU" i="1" dirty="0" err="1" smtClean="0"/>
              <a:t>жылдың </a:t>
            </a:r>
            <a:r>
              <a:rPr lang="ru-RU" i="1" dirty="0" smtClean="0"/>
              <a:t>4-ші </a:t>
            </a:r>
            <a:r>
              <a:rPr lang="ru-RU" i="1" dirty="0" err="1" smtClean="0"/>
              <a:t>маусымы</a:t>
            </a:r>
            <a:r>
              <a:rPr lang="ru-RU" i="1" dirty="0" smtClean="0"/>
              <a:t> </a:t>
            </a:r>
            <a:r>
              <a:rPr lang="ru-RU" i="1" dirty="0" err="1" smtClean="0"/>
              <a:t>Қазақстан Республикасы</a:t>
            </a:r>
            <a:r>
              <a:rPr lang="ru-RU" i="1" dirty="0" smtClean="0"/>
              <a:t> </a:t>
            </a:r>
            <a:r>
              <a:rPr lang="ru-RU" i="1" dirty="0" err="1" smtClean="0"/>
              <a:t>мемлекеттік</a:t>
            </a:r>
            <a:r>
              <a:rPr lang="ru-RU" i="1" dirty="0" smtClean="0"/>
              <a:t>  </a:t>
            </a:r>
            <a:r>
              <a:rPr lang="ru-RU" i="1" dirty="0" err="1" smtClean="0"/>
              <a:t>Елтаңбасының туған  күні болып</a:t>
            </a:r>
            <a:r>
              <a:rPr lang="ru-RU" i="1" dirty="0" smtClean="0"/>
              <a:t> </a:t>
            </a:r>
            <a:r>
              <a:rPr lang="ru-RU" i="1" dirty="0" err="1" smtClean="0"/>
              <a:t>тарихта</a:t>
            </a:r>
            <a:r>
              <a:rPr lang="ru-RU" i="1" dirty="0" smtClean="0"/>
              <a:t> </a:t>
            </a:r>
            <a:r>
              <a:rPr lang="ru-RU" i="1" dirty="0" err="1" smtClean="0"/>
              <a:t>және халықтың есінде</a:t>
            </a:r>
            <a:r>
              <a:rPr lang="ru-RU" i="1" dirty="0" smtClean="0"/>
              <a:t> </a:t>
            </a:r>
            <a:r>
              <a:rPr lang="ru-RU" i="1" dirty="0" err="1" smtClean="0"/>
              <a:t>мәңгі қалады</a:t>
            </a:r>
            <a:r>
              <a:rPr lang="ru-RU" i="1" dirty="0" smtClean="0"/>
              <a:t>.  </a:t>
            </a:r>
          </a:p>
          <a:p>
            <a:r>
              <a:rPr lang="ru-RU" i="1" dirty="0" err="1" smtClean="0"/>
              <a:t>Егеменді</a:t>
            </a:r>
            <a:r>
              <a:rPr lang="ru-RU" i="1" dirty="0" smtClean="0"/>
              <a:t>  </a:t>
            </a:r>
            <a:r>
              <a:rPr lang="ru-RU" i="1" dirty="0" err="1" smtClean="0"/>
              <a:t>Қазақстанның  қазіргі Елтаңбасы зор</a:t>
            </a:r>
            <a:r>
              <a:rPr lang="ru-RU" i="1" dirty="0" smtClean="0"/>
              <a:t> </a:t>
            </a:r>
            <a:r>
              <a:rPr lang="ru-RU" i="1" dirty="0" err="1" smtClean="0"/>
              <a:t>еңбектің,  екі</a:t>
            </a:r>
            <a:r>
              <a:rPr lang="ru-RU" i="1" dirty="0" smtClean="0"/>
              <a:t> </a:t>
            </a:r>
            <a:r>
              <a:rPr lang="ru-RU" i="1" dirty="0" err="1" smtClean="0"/>
              <a:t>белгілі</a:t>
            </a:r>
            <a:r>
              <a:rPr lang="ru-RU" i="1" dirty="0" smtClean="0"/>
              <a:t> </a:t>
            </a:r>
            <a:r>
              <a:rPr lang="ru-RU" i="1" dirty="0" err="1" smtClean="0"/>
              <a:t>сәулеткердің шығармашылық ізденістерінің  нәтижесі болып</a:t>
            </a:r>
            <a:r>
              <a:rPr lang="ru-RU" i="1" dirty="0" smtClean="0"/>
              <a:t> </a:t>
            </a:r>
            <a:r>
              <a:rPr lang="ru-RU" i="1" dirty="0" err="1" smtClean="0"/>
              <a:t>табылады</a:t>
            </a:r>
            <a:r>
              <a:rPr lang="ru-RU" i="1" dirty="0" smtClean="0"/>
              <a:t>: </a:t>
            </a:r>
            <a:r>
              <a:rPr lang="ru-RU" i="1" dirty="0" err="1" smtClean="0"/>
              <a:t>Жандарбек</a:t>
            </a:r>
            <a:r>
              <a:rPr lang="ru-RU" i="1" dirty="0" smtClean="0"/>
              <a:t> </a:t>
            </a:r>
            <a:r>
              <a:rPr lang="ru-RU" i="1" dirty="0" err="1" smtClean="0"/>
              <a:t>Мәлібеков және Шот-Аман</a:t>
            </a:r>
            <a:r>
              <a:rPr lang="ru-RU" i="1" dirty="0" smtClean="0"/>
              <a:t> </a:t>
            </a:r>
            <a:r>
              <a:rPr lang="ru-RU" i="1" dirty="0" err="1" smtClean="0"/>
              <a:t>Уәлихан,  бұл жарыста</a:t>
            </a:r>
            <a:r>
              <a:rPr lang="ru-RU" i="1" dirty="0" smtClean="0"/>
              <a:t> </a:t>
            </a:r>
            <a:r>
              <a:rPr lang="ru-RU" i="1" dirty="0" err="1" smtClean="0"/>
              <a:t>жеңіп шығу оңайға соқпады.</a:t>
            </a:r>
            <a:r>
              <a:rPr lang="ru-RU" i="1" dirty="0" smtClean="0"/>
              <a:t>  </a:t>
            </a:r>
            <a:r>
              <a:rPr lang="ru-RU" i="1" dirty="0" err="1" smtClean="0"/>
              <a:t>Болашақ елтаңбаның финалдық  конкурста</a:t>
            </a:r>
            <a:r>
              <a:rPr lang="ru-RU" i="1" dirty="0" smtClean="0"/>
              <a:t> 245 </a:t>
            </a:r>
            <a:r>
              <a:rPr lang="ru-RU" i="1" dirty="0" err="1" smtClean="0"/>
              <a:t>жобасы</a:t>
            </a:r>
            <a:r>
              <a:rPr lang="ru-RU" i="1" dirty="0" smtClean="0"/>
              <a:t> </a:t>
            </a:r>
            <a:r>
              <a:rPr lang="ru-RU" i="1" dirty="0" err="1" smtClean="0"/>
              <a:t>және  </a:t>
            </a:r>
            <a:r>
              <a:rPr lang="ru-RU" i="1" dirty="0" smtClean="0"/>
              <a:t>67 </a:t>
            </a:r>
            <a:r>
              <a:rPr lang="ru-RU" i="1" dirty="0" err="1" smtClean="0"/>
              <a:t>сипаттамасы</a:t>
            </a:r>
            <a:r>
              <a:rPr lang="ru-RU" i="1" dirty="0" smtClean="0"/>
              <a:t> </a:t>
            </a:r>
            <a:r>
              <a:rPr lang="ru-RU" i="1" dirty="0" err="1" smtClean="0"/>
              <a:t>қатысқанын еске</a:t>
            </a:r>
            <a:r>
              <a:rPr lang="ru-RU" i="1" dirty="0" smtClean="0"/>
              <a:t> </a:t>
            </a:r>
            <a:r>
              <a:rPr lang="ru-RU" i="1" dirty="0" err="1" smtClean="0"/>
              <a:t>түсіру </a:t>
            </a:r>
            <a:r>
              <a:rPr lang="ru-RU" i="1" dirty="0" smtClean="0"/>
              <a:t>де </a:t>
            </a:r>
            <a:r>
              <a:rPr lang="ru-RU" i="1" dirty="0" err="1" smtClean="0"/>
              <a:t>жеткілікті</a:t>
            </a:r>
            <a:r>
              <a:rPr lang="ru-RU" i="1" dirty="0" smtClean="0"/>
              <a:t>.</a:t>
            </a:r>
          </a:p>
          <a:p>
            <a:r>
              <a:rPr lang="ru-RU" i="1" dirty="0" smtClean="0"/>
              <a:t> </a:t>
            </a:r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681169443"/>
      </p:ext>
    </p:extLst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Администратор\Рабочий стол\орпеа.jpe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6712" y="539552"/>
            <a:ext cx="5454606" cy="816090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50484519"/>
      </p:ext>
    </p:extLst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42646" y="1115616"/>
            <a:ext cx="6292080" cy="8028384"/>
          </a:xfrm>
        </p:spPr>
        <p:txBody>
          <a:bodyPr>
            <a:normAutofit fontScale="70000" lnSpcReduction="20000"/>
          </a:bodyPr>
          <a:lstStyle/>
          <a:p>
            <a:endParaRPr lang="ru-RU" dirty="0" smtClean="0"/>
          </a:p>
          <a:p>
            <a:r>
              <a:rPr lang="en-US" dirty="0" smtClean="0"/>
              <a:t>1940 </a:t>
            </a:r>
            <a:r>
              <a:rPr lang="ru-RU" dirty="0" err="1" smtClean="0"/>
              <a:t>жылы</a:t>
            </a:r>
            <a:r>
              <a:rPr lang="ru-RU" dirty="0" smtClean="0"/>
              <a:t> 6 </a:t>
            </a:r>
            <a:r>
              <a:rPr lang="ru-RU" dirty="0" err="1" smtClean="0"/>
              <a:t>шілдеде</a:t>
            </a:r>
            <a:r>
              <a:rPr lang="ru-RU" dirty="0" smtClean="0"/>
              <a:t>  </a:t>
            </a:r>
            <a:r>
              <a:rPr lang="ru-RU" dirty="0" err="1" smtClean="0"/>
              <a:t>Алматы</a:t>
            </a:r>
            <a:r>
              <a:rPr lang="ru-RU" dirty="0" smtClean="0"/>
              <a:t> </a:t>
            </a:r>
            <a:r>
              <a:rPr lang="ru-RU" dirty="0" err="1" smtClean="0"/>
              <a:t>облысының  Қарасай ауданына</a:t>
            </a:r>
            <a:r>
              <a:rPr lang="ru-RU" dirty="0" smtClean="0"/>
              <a:t>  </a:t>
            </a:r>
            <a:r>
              <a:rPr lang="ru-RU" dirty="0" err="1" smtClean="0"/>
              <a:t>қарасты Шамалған  ауылында</a:t>
            </a:r>
            <a:r>
              <a:rPr lang="ru-RU" dirty="0" smtClean="0"/>
              <a:t> </a:t>
            </a:r>
            <a:r>
              <a:rPr lang="ru-RU" dirty="0" err="1" smtClean="0"/>
              <a:t>Әбіш </a:t>
            </a:r>
            <a:r>
              <a:rPr lang="ru-RU" dirty="0" smtClean="0"/>
              <a:t>пен </a:t>
            </a:r>
            <a:r>
              <a:rPr lang="ru-RU" dirty="0" err="1" smtClean="0"/>
              <a:t>Әлжанның отбасысында</a:t>
            </a:r>
            <a:r>
              <a:rPr lang="ru-RU" dirty="0" smtClean="0"/>
              <a:t>  </a:t>
            </a:r>
            <a:r>
              <a:rPr lang="ru-RU" dirty="0" err="1" smtClean="0"/>
              <a:t>дүниеге келген</a:t>
            </a:r>
            <a:r>
              <a:rPr lang="ru-RU" dirty="0" smtClean="0"/>
              <a:t>.  1940 </a:t>
            </a:r>
            <a:r>
              <a:rPr lang="ru-RU" dirty="0" err="1" smtClean="0"/>
              <a:t>жылы</a:t>
            </a:r>
            <a:r>
              <a:rPr lang="ru-RU" dirty="0" smtClean="0"/>
              <a:t> 6 </a:t>
            </a:r>
            <a:r>
              <a:rPr lang="ru-RU" dirty="0" err="1" smtClean="0"/>
              <a:t>шілдеде</a:t>
            </a:r>
            <a:r>
              <a:rPr lang="ru-RU" dirty="0" smtClean="0"/>
              <a:t> </a:t>
            </a:r>
            <a:r>
              <a:rPr lang="ru-RU" dirty="0" err="1" smtClean="0"/>
              <a:t>Іле</a:t>
            </a:r>
            <a:r>
              <a:rPr lang="ru-RU" dirty="0" smtClean="0"/>
              <a:t> </a:t>
            </a:r>
            <a:r>
              <a:rPr lang="ru-RU" dirty="0" err="1" smtClean="0"/>
              <a:t>Алатауының баурайындағы  Үшқоңыр жайлауында</a:t>
            </a:r>
            <a:r>
              <a:rPr lang="ru-RU" dirty="0" smtClean="0"/>
              <a:t> </a:t>
            </a:r>
            <a:r>
              <a:rPr lang="ru-RU" dirty="0" err="1" smtClean="0"/>
              <a:t>Әбіш </a:t>
            </a:r>
            <a:r>
              <a:rPr lang="ru-RU" dirty="0" smtClean="0"/>
              <a:t>пен </a:t>
            </a:r>
            <a:r>
              <a:rPr lang="ru-RU" dirty="0" err="1" smtClean="0"/>
              <a:t>Әлжан Назарбаевтардың шаңырағында дүниеге келді</a:t>
            </a:r>
            <a:r>
              <a:rPr lang="ru-RU" dirty="0" smtClean="0"/>
              <a:t>.  </a:t>
            </a:r>
            <a:r>
              <a:rPr lang="ru-RU" dirty="0" err="1" smtClean="0"/>
              <a:t>Оған  әке-шешесі Нұрсұлтан деп</a:t>
            </a:r>
            <a:r>
              <a:rPr lang="ru-RU" dirty="0" smtClean="0"/>
              <a:t> </a:t>
            </a:r>
            <a:r>
              <a:rPr lang="ru-RU" dirty="0" err="1" smtClean="0"/>
              <a:t>ат</a:t>
            </a:r>
            <a:r>
              <a:rPr lang="ru-RU" dirty="0" smtClean="0"/>
              <a:t>  </a:t>
            </a:r>
            <a:r>
              <a:rPr lang="ru-RU" dirty="0" err="1" smtClean="0"/>
              <a:t>қойды.</a:t>
            </a:r>
            <a:r>
              <a:rPr lang="ru-RU" dirty="0" smtClean="0"/>
              <a:t> </a:t>
            </a:r>
            <a:r>
              <a:rPr lang="ru-RU" dirty="0" err="1" smtClean="0"/>
              <a:t>Сәбиге ат</a:t>
            </a:r>
            <a:r>
              <a:rPr lang="ru-RU" dirty="0" smtClean="0"/>
              <a:t> </a:t>
            </a:r>
            <a:r>
              <a:rPr lang="ru-RU" dirty="0" err="1" smtClean="0"/>
              <a:t>таңдаудың өзі жатқан бір</a:t>
            </a:r>
            <a:r>
              <a:rPr lang="ru-RU" dirty="0" smtClean="0"/>
              <a:t> </a:t>
            </a:r>
            <a:r>
              <a:rPr lang="ru-RU" dirty="0" err="1" smtClean="0"/>
              <a:t>хикаяға айналды</a:t>
            </a:r>
            <a:r>
              <a:rPr lang="ru-RU" dirty="0" smtClean="0"/>
              <a:t>. Т </a:t>
            </a:r>
            <a:r>
              <a:rPr lang="ru-RU" dirty="0" err="1" smtClean="0"/>
              <a:t>ойға жиналған  ағайын-туыс түрлі есімдерді</a:t>
            </a:r>
            <a:r>
              <a:rPr lang="ru-RU" dirty="0" smtClean="0"/>
              <a:t> </a:t>
            </a:r>
            <a:r>
              <a:rPr lang="ru-RU" dirty="0" err="1" smtClean="0"/>
              <a:t>тұс-тұстан айтып</a:t>
            </a:r>
            <a:r>
              <a:rPr lang="ru-RU" dirty="0" smtClean="0"/>
              <a:t> </a:t>
            </a:r>
            <a:r>
              <a:rPr lang="ru-RU" dirty="0" err="1" smtClean="0"/>
              <a:t>жатты</a:t>
            </a:r>
            <a:r>
              <a:rPr lang="ru-RU" dirty="0" smtClean="0"/>
              <a:t>. </a:t>
            </a:r>
            <a:r>
              <a:rPr lang="ru-RU" dirty="0" err="1" smtClean="0"/>
              <a:t>Ең ақырында  жаңа туған ұлдың әжесі Мырзабала</a:t>
            </a:r>
            <a:r>
              <a:rPr lang="ru-RU" dirty="0" smtClean="0"/>
              <a:t> </a:t>
            </a:r>
            <a:r>
              <a:rPr lang="ru-RU" dirty="0" err="1" smtClean="0"/>
              <a:t>мынадай</a:t>
            </a:r>
            <a:r>
              <a:rPr lang="ru-RU" dirty="0" smtClean="0"/>
              <a:t> </a:t>
            </a:r>
            <a:r>
              <a:rPr lang="ru-RU" dirty="0" err="1" smtClean="0"/>
              <a:t>ұсыныс білдірді</a:t>
            </a:r>
            <a:r>
              <a:rPr lang="ru-RU" dirty="0" smtClean="0"/>
              <a:t>: </a:t>
            </a:r>
            <a:r>
              <a:rPr lang="ru-RU" dirty="0" err="1" smtClean="0"/>
              <a:t>«Менің сүйікті немерем</a:t>
            </a:r>
            <a:r>
              <a:rPr lang="ru-RU" dirty="0" smtClean="0"/>
              <a:t> </a:t>
            </a:r>
            <a:r>
              <a:rPr lang="ru-RU" dirty="0" err="1" smtClean="0"/>
              <a:t>екі</a:t>
            </a:r>
            <a:r>
              <a:rPr lang="ru-RU" dirty="0" smtClean="0"/>
              <a:t> </a:t>
            </a:r>
            <a:r>
              <a:rPr lang="ru-RU" dirty="0" err="1" smtClean="0"/>
              <a:t>бірдей</a:t>
            </a:r>
            <a:r>
              <a:rPr lang="ru-RU" dirty="0" smtClean="0"/>
              <a:t> </a:t>
            </a:r>
            <a:r>
              <a:rPr lang="ru-RU" dirty="0" err="1" smtClean="0"/>
              <a:t>есімді</a:t>
            </a:r>
            <a:r>
              <a:rPr lang="ru-RU" dirty="0" smtClean="0"/>
              <a:t> </a:t>
            </a:r>
            <a:r>
              <a:rPr lang="ru-RU" dirty="0" err="1" smtClean="0"/>
              <a:t>алып</a:t>
            </a:r>
            <a:r>
              <a:rPr lang="ru-RU" dirty="0" smtClean="0"/>
              <a:t> </a:t>
            </a:r>
            <a:r>
              <a:rPr lang="ru-RU" dirty="0" err="1" smtClean="0"/>
              <a:t>жүрсін.</a:t>
            </a:r>
            <a:r>
              <a:rPr lang="ru-RU" dirty="0" smtClean="0"/>
              <a:t> </a:t>
            </a:r>
            <a:r>
              <a:rPr lang="ru-RU" dirty="0" err="1" smtClean="0"/>
              <a:t>Оның аты</a:t>
            </a:r>
            <a:r>
              <a:rPr lang="ru-RU" dirty="0" smtClean="0"/>
              <a:t> </a:t>
            </a:r>
            <a:r>
              <a:rPr lang="ru-RU" dirty="0" err="1" smtClean="0"/>
              <a:t>Нұрсұлтан болсын».Әлемдегі барлық әжелер секілді</a:t>
            </a:r>
            <a:r>
              <a:rPr lang="ru-RU" dirty="0" smtClean="0"/>
              <a:t> </a:t>
            </a:r>
            <a:r>
              <a:rPr lang="ru-RU" dirty="0" err="1" smtClean="0"/>
              <a:t>Мырзабала</a:t>
            </a:r>
            <a:r>
              <a:rPr lang="ru-RU" dirty="0" smtClean="0"/>
              <a:t> да </a:t>
            </a:r>
            <a:r>
              <a:rPr lang="ru-RU" dirty="0" err="1" smtClean="0"/>
              <a:t>немересінің азамат</a:t>
            </a:r>
            <a:r>
              <a:rPr lang="ru-RU" dirty="0" smtClean="0"/>
              <a:t>  </a:t>
            </a:r>
            <a:r>
              <a:rPr lang="ru-RU" dirty="0" err="1" smtClean="0"/>
              <a:t>болып</a:t>
            </a:r>
            <a:r>
              <a:rPr lang="ru-RU" dirty="0" smtClean="0"/>
              <a:t> </a:t>
            </a:r>
            <a:r>
              <a:rPr lang="ru-RU" dirty="0" err="1" smtClean="0"/>
              <a:t>қалыптасуына </a:t>
            </a:r>
            <a:r>
              <a:rPr lang="ru-RU" dirty="0" smtClean="0"/>
              <a:t>е </a:t>
            </a:r>
            <a:r>
              <a:rPr lang="ru-RU" dirty="0" err="1" smtClean="0"/>
              <a:t>рекше</a:t>
            </a:r>
            <a:r>
              <a:rPr lang="ru-RU" dirty="0" smtClean="0"/>
              <a:t> </a:t>
            </a:r>
            <a:r>
              <a:rPr lang="ru-RU" dirty="0" err="1" smtClean="0"/>
              <a:t>еңбек сіңірді</a:t>
            </a:r>
            <a:r>
              <a:rPr lang="ru-RU" dirty="0" smtClean="0"/>
              <a:t>.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dirty="0" err="1" smtClean="0"/>
              <a:t>Әкесі </a:t>
            </a:r>
            <a:r>
              <a:rPr lang="ru-RU" dirty="0" smtClean="0"/>
              <a:t>– </a:t>
            </a:r>
            <a:r>
              <a:rPr lang="ru-RU" dirty="0" err="1" smtClean="0"/>
              <a:t>Әбіш </a:t>
            </a:r>
            <a:r>
              <a:rPr lang="ru-RU" dirty="0" smtClean="0"/>
              <a:t>1903 </a:t>
            </a:r>
            <a:r>
              <a:rPr lang="ru-RU" dirty="0" err="1" smtClean="0"/>
              <a:t>жылы</a:t>
            </a:r>
            <a:r>
              <a:rPr lang="ru-RU" dirty="0" smtClean="0"/>
              <a:t> </a:t>
            </a:r>
            <a:r>
              <a:rPr lang="ru-RU" dirty="0" err="1" smtClean="0"/>
              <a:t>Алатаудың бөктерінде</a:t>
            </a:r>
            <a:r>
              <a:rPr lang="ru-RU" dirty="0" smtClean="0"/>
              <a:t>, </a:t>
            </a:r>
            <a:r>
              <a:rPr lang="ru-RU" dirty="0" err="1" smtClean="0"/>
              <a:t>Назарбай</a:t>
            </a:r>
            <a:r>
              <a:rPr lang="ru-RU" dirty="0" smtClean="0"/>
              <a:t> </a:t>
            </a:r>
            <a:r>
              <a:rPr lang="ru-RU" dirty="0" err="1" smtClean="0"/>
              <a:t>бидің шаңырағында өмірге </a:t>
            </a:r>
            <a:r>
              <a:rPr lang="ru-RU" dirty="0" smtClean="0"/>
              <a:t>келді.</a:t>
            </a:r>
            <a:r>
              <a:rPr lang="ru-RU" dirty="0" err="1" smtClean="0"/>
              <a:t>Әбіш </a:t>
            </a:r>
            <a:r>
              <a:rPr lang="ru-RU" dirty="0" smtClean="0"/>
              <a:t>Назарбаев </a:t>
            </a:r>
            <a:r>
              <a:rPr lang="ru-RU" dirty="0" err="1" smtClean="0"/>
              <a:t>көңілді</a:t>
            </a:r>
            <a:r>
              <a:rPr lang="ru-RU" dirty="0" smtClean="0"/>
              <a:t>, </a:t>
            </a:r>
            <a:r>
              <a:rPr lang="ru-RU" dirty="0" err="1" smtClean="0"/>
              <a:t>қадірлі адам</a:t>
            </a:r>
            <a:r>
              <a:rPr lang="ru-RU" dirty="0" smtClean="0"/>
              <a:t> </a:t>
            </a:r>
            <a:r>
              <a:rPr lang="ru-RU" dirty="0" err="1" smtClean="0"/>
              <a:t>болды</a:t>
            </a:r>
            <a:r>
              <a:rPr lang="ru-RU" dirty="0" smtClean="0"/>
              <a:t>. </a:t>
            </a:r>
            <a:r>
              <a:rPr lang="ru-RU" dirty="0" err="1" smtClean="0"/>
              <a:t>Ол</a:t>
            </a:r>
            <a:r>
              <a:rPr lang="ru-RU" dirty="0" smtClean="0"/>
              <a:t> тек </a:t>
            </a:r>
            <a:r>
              <a:rPr lang="ru-RU" dirty="0" err="1" smtClean="0"/>
              <a:t>қазақ тілінде</a:t>
            </a:r>
            <a:r>
              <a:rPr lang="ru-RU" dirty="0" smtClean="0"/>
              <a:t> </a:t>
            </a:r>
            <a:r>
              <a:rPr lang="ru-RU" dirty="0" err="1" smtClean="0"/>
              <a:t>ғана емес</a:t>
            </a:r>
            <a:r>
              <a:rPr lang="ru-RU" dirty="0" smtClean="0"/>
              <a:t>, </a:t>
            </a:r>
            <a:r>
              <a:rPr lang="ru-RU" dirty="0" err="1" smtClean="0"/>
              <a:t>орыс</a:t>
            </a:r>
            <a:r>
              <a:rPr lang="ru-RU" dirty="0" smtClean="0"/>
              <a:t> </a:t>
            </a:r>
            <a:r>
              <a:rPr lang="ru-RU" dirty="0" err="1" smtClean="0"/>
              <a:t>және балқар тілдерінде</a:t>
            </a:r>
            <a:r>
              <a:rPr lang="ru-RU" dirty="0" smtClean="0"/>
              <a:t> де </a:t>
            </a:r>
            <a:r>
              <a:rPr lang="ru-RU" dirty="0" err="1" smtClean="0"/>
              <a:t>еркін</a:t>
            </a:r>
            <a:r>
              <a:rPr lang="ru-RU" dirty="0" smtClean="0"/>
              <a:t> </a:t>
            </a:r>
            <a:r>
              <a:rPr lang="ru-RU" dirty="0" err="1" smtClean="0"/>
              <a:t>сөйлейтін</a:t>
            </a:r>
            <a:r>
              <a:rPr lang="ru-RU" dirty="0" smtClean="0"/>
              <a:t>. </a:t>
            </a:r>
            <a:r>
              <a:rPr lang="ru-RU" dirty="0" err="1" smtClean="0"/>
              <a:t>Әбіш қазақ және орыс</a:t>
            </a:r>
            <a:r>
              <a:rPr lang="ru-RU" dirty="0" smtClean="0"/>
              <a:t> </a:t>
            </a:r>
            <a:r>
              <a:rPr lang="ru-RU" dirty="0" err="1" smtClean="0"/>
              <a:t>әндерін беріліп</a:t>
            </a:r>
            <a:r>
              <a:rPr lang="ru-RU" dirty="0" smtClean="0"/>
              <a:t> </a:t>
            </a:r>
            <a:r>
              <a:rPr lang="ru-RU" dirty="0" err="1" smtClean="0"/>
              <a:t>айтатын</a:t>
            </a:r>
            <a:r>
              <a:rPr lang="ru-RU" dirty="0" smtClean="0"/>
              <a:t>, </a:t>
            </a:r>
            <a:r>
              <a:rPr lang="ru-RU" dirty="0" err="1" smtClean="0"/>
              <a:t>әңгімелескен адамын</a:t>
            </a:r>
            <a:r>
              <a:rPr lang="ru-RU" dirty="0" smtClean="0"/>
              <a:t> </a:t>
            </a:r>
            <a:r>
              <a:rPr lang="ru-RU" dirty="0" err="1" smtClean="0"/>
              <a:t>зейін</a:t>
            </a:r>
            <a:r>
              <a:rPr lang="ru-RU" dirty="0" smtClean="0"/>
              <a:t> </a:t>
            </a:r>
            <a:r>
              <a:rPr lang="ru-RU" dirty="0" err="1" smtClean="0"/>
              <a:t>қойып тыңдап, пайдалы</a:t>
            </a:r>
            <a:r>
              <a:rPr lang="ru-RU" dirty="0" smtClean="0"/>
              <a:t> </a:t>
            </a:r>
            <a:r>
              <a:rPr lang="ru-RU" dirty="0" err="1" smtClean="0"/>
              <a:t>кеңес бере</a:t>
            </a:r>
            <a:r>
              <a:rPr lang="ru-RU" dirty="0" smtClean="0"/>
              <a:t> </a:t>
            </a:r>
            <a:r>
              <a:rPr lang="ru-RU" dirty="0" err="1" smtClean="0"/>
              <a:t>білетін</a:t>
            </a:r>
            <a:r>
              <a:rPr lang="ru-RU" dirty="0" smtClean="0"/>
              <a:t>.  </a:t>
            </a:r>
            <a:r>
              <a:rPr lang="ru-RU" dirty="0" err="1" smtClean="0"/>
              <a:t>Әбіш </a:t>
            </a:r>
            <a:r>
              <a:rPr lang="ru-RU" dirty="0" smtClean="0"/>
              <a:t>Назарбаев 1971 </a:t>
            </a:r>
            <a:r>
              <a:rPr lang="ru-RU" dirty="0" err="1" smtClean="0"/>
              <a:t>жылы</a:t>
            </a:r>
            <a:r>
              <a:rPr lang="ru-RU" dirty="0" smtClean="0"/>
              <a:t> </a:t>
            </a:r>
            <a:r>
              <a:rPr lang="ru-RU" dirty="0" err="1" smtClean="0"/>
              <a:t>қайтыс болды</a:t>
            </a:r>
            <a:r>
              <a:rPr lang="ru-RU" dirty="0" smtClean="0"/>
              <a:t>.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dirty="0" err="1" smtClean="0"/>
              <a:t>Анасы</a:t>
            </a:r>
            <a:r>
              <a:rPr lang="ru-RU" dirty="0" smtClean="0"/>
              <a:t> </a:t>
            </a:r>
            <a:r>
              <a:rPr lang="ru-RU" dirty="0" err="1" smtClean="0"/>
              <a:t>Әлжан </a:t>
            </a:r>
            <a:r>
              <a:rPr lang="ru-RU" dirty="0" smtClean="0"/>
              <a:t>1910 </a:t>
            </a:r>
            <a:r>
              <a:rPr lang="ru-RU" dirty="0" err="1" smtClean="0"/>
              <a:t>жылы</a:t>
            </a:r>
            <a:r>
              <a:rPr lang="ru-RU" dirty="0" smtClean="0"/>
              <a:t> Жамбыл </a:t>
            </a:r>
            <a:r>
              <a:rPr lang="ru-RU" dirty="0" err="1" smtClean="0"/>
              <a:t>облысы</a:t>
            </a:r>
            <a:r>
              <a:rPr lang="ru-RU" dirty="0" smtClean="0"/>
              <a:t> </a:t>
            </a:r>
            <a:r>
              <a:rPr lang="ru-RU" dirty="0" err="1" smtClean="0"/>
              <a:t>Қордай ауданы</a:t>
            </a:r>
            <a:r>
              <a:rPr lang="ru-RU" dirty="0" smtClean="0"/>
              <a:t> </a:t>
            </a:r>
            <a:r>
              <a:rPr lang="ru-RU" dirty="0" err="1" smtClean="0"/>
              <a:t>Қасық аулындағы молданың отбасында</a:t>
            </a:r>
            <a:r>
              <a:rPr lang="ru-RU" dirty="0" smtClean="0"/>
              <a:t> </a:t>
            </a:r>
            <a:r>
              <a:rPr lang="ru-RU" dirty="0" err="1" smtClean="0"/>
              <a:t>дүниеге </a:t>
            </a:r>
            <a:r>
              <a:rPr lang="ru-RU" dirty="0" smtClean="0"/>
              <a:t>келді.</a:t>
            </a:r>
            <a:r>
              <a:rPr lang="ru-RU" dirty="0" err="1" smtClean="0"/>
              <a:t>Үшқоңырға жер</a:t>
            </a:r>
            <a:r>
              <a:rPr lang="ru-RU" dirty="0" smtClean="0"/>
              <a:t> </a:t>
            </a:r>
            <a:r>
              <a:rPr lang="ru-RU" dirty="0" err="1" smtClean="0"/>
              <a:t>аударылған әкесімен бірге</a:t>
            </a:r>
            <a:r>
              <a:rPr lang="ru-RU" dirty="0" smtClean="0"/>
              <a:t> </a:t>
            </a:r>
            <a:r>
              <a:rPr lang="ru-RU" dirty="0" err="1" smtClean="0"/>
              <a:t>келген</a:t>
            </a:r>
            <a:r>
              <a:rPr lang="ru-RU" dirty="0" smtClean="0"/>
              <a:t> </a:t>
            </a:r>
            <a:r>
              <a:rPr lang="ru-RU" dirty="0" err="1" smtClean="0"/>
              <a:t>Әлжан Әбішпен танысады</a:t>
            </a:r>
            <a:r>
              <a:rPr lang="ru-RU" dirty="0" smtClean="0"/>
              <a:t>. </a:t>
            </a:r>
            <a:r>
              <a:rPr lang="ru-RU" dirty="0" err="1" smtClean="0"/>
              <a:t>Ауыл</a:t>
            </a:r>
            <a:r>
              <a:rPr lang="ru-RU" dirty="0" smtClean="0"/>
              <a:t> </a:t>
            </a:r>
            <a:r>
              <a:rPr lang="ru-RU" dirty="0" err="1" smtClean="0"/>
              <a:t>арасында</a:t>
            </a:r>
            <a:r>
              <a:rPr lang="ru-RU" dirty="0" smtClean="0"/>
              <a:t> </a:t>
            </a:r>
            <a:r>
              <a:rPr lang="ru-RU" dirty="0" err="1" smtClean="0"/>
              <a:t>ән </a:t>
            </a:r>
            <a:r>
              <a:rPr lang="ru-RU" dirty="0" smtClean="0"/>
              <a:t>салу мен </a:t>
            </a:r>
            <a:r>
              <a:rPr lang="ru-RU" dirty="0" err="1" smtClean="0"/>
              <a:t>суырыпсалмалық өнерден оның алдына</a:t>
            </a:r>
            <a:r>
              <a:rPr lang="ru-RU" dirty="0" smtClean="0"/>
              <a:t> </a:t>
            </a:r>
            <a:r>
              <a:rPr lang="ru-RU" dirty="0" err="1" smtClean="0"/>
              <a:t>түсетін ешкім</a:t>
            </a:r>
            <a:r>
              <a:rPr lang="ru-RU" dirty="0" smtClean="0"/>
              <a:t> </a:t>
            </a:r>
            <a:r>
              <a:rPr lang="ru-RU" dirty="0" err="1" smtClean="0"/>
              <a:t>жоқ еді</a:t>
            </a:r>
            <a:r>
              <a:rPr lang="ru-RU" dirty="0" smtClean="0"/>
              <a:t>. </a:t>
            </a:r>
            <a:r>
              <a:rPr lang="ru-RU" dirty="0" err="1" smtClean="0"/>
              <a:t>Жарқын жүзді Әлжан ұлын үлкенді құрметтеуге, сыйлауға баулыды</a:t>
            </a:r>
            <a:r>
              <a:rPr lang="ru-RU" dirty="0" smtClean="0"/>
              <a:t>, </a:t>
            </a:r>
            <a:r>
              <a:rPr lang="ru-RU" dirty="0" err="1" smtClean="0"/>
              <a:t>оның ұлттық дәстүрлерге, ән-жырларға, салт-ғұрыптарға құштарлығын оятты</a:t>
            </a:r>
            <a:r>
              <a:rPr lang="ru-RU" dirty="0" smtClean="0"/>
              <a:t>. </a:t>
            </a:r>
            <a:r>
              <a:rPr lang="ru-RU" dirty="0" err="1" smtClean="0"/>
              <a:t>Әлжан </a:t>
            </a:r>
            <a:r>
              <a:rPr lang="ru-RU" dirty="0" smtClean="0"/>
              <a:t>Назарбаева 1977 </a:t>
            </a:r>
            <a:r>
              <a:rPr lang="ru-RU" dirty="0" err="1" smtClean="0"/>
              <a:t>жылы</a:t>
            </a:r>
            <a:r>
              <a:rPr lang="ru-RU" dirty="0" smtClean="0"/>
              <a:t> </a:t>
            </a:r>
            <a:r>
              <a:rPr lang="ru-RU" dirty="0" err="1" smtClean="0"/>
              <a:t>қайтыс болды</a:t>
            </a:r>
            <a:r>
              <a:rPr lang="ru-RU" dirty="0" smtClean="0"/>
              <a:t>.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296652" y="-252536"/>
            <a:ext cx="6264696" cy="749432"/>
          </a:xfrm>
        </p:spPr>
        <p:txBody>
          <a:bodyPr>
            <a:noAutofit/>
          </a:bodyPr>
          <a:lstStyle/>
          <a:p>
            <a:r>
              <a:rPr lang="ru-RU" sz="3200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Нұрсұлтан</a:t>
            </a:r>
            <a:r>
              <a:rPr lang="ru-RU" sz="3200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3200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Әбішұлы</a:t>
            </a:r>
            <a:r>
              <a:rPr lang="ru-RU" sz="3200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Назарбаев </a:t>
            </a:r>
            <a:endParaRPr lang="ru-RU" sz="3200" i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30783111"/>
      </p:ext>
    </p:extLst>
  </p:cSld>
  <p:clrMapOvr>
    <a:masterClrMapping/>
  </p:clrMapOvr>
  <p:transition>
    <p:wheel spokes="2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Администратор\Рабочий стол\i.jpe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944724" y="323528"/>
            <a:ext cx="4914546" cy="652872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kk-KZ" sz="40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Жандарбек Мәлібекұлы</a:t>
            </a:r>
            <a:br>
              <a:rPr lang="kk-KZ" sz="40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kk-KZ" sz="40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Мемлекеттік елтаңбаның авторы</a:t>
            </a:r>
            <a:endParaRPr lang="ru-RU" sz="40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78108866"/>
      </p:ext>
    </p:extLst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133475"/>
          </a:xfrm>
        </p:spPr>
        <p:txBody>
          <a:bodyPr>
            <a:normAutofit fontScale="90000"/>
          </a:bodyPr>
          <a:lstStyle/>
          <a:p>
            <a:r>
              <a:rPr lang="ru-RU" i="1" dirty="0" err="1" smtClean="0">
                <a:solidFill>
                  <a:srgbClr val="FF0000"/>
                </a:solidFill>
                <a:latin typeface="+mn-lt"/>
              </a:rPr>
              <a:t>Жандарбек</a:t>
            </a:r>
            <a:r>
              <a:rPr lang="ru-RU" i="1" dirty="0" smtClean="0">
                <a:solidFill>
                  <a:srgbClr val="FF0000"/>
                </a:solidFill>
                <a:latin typeface="+mn-lt"/>
              </a:rPr>
              <a:t> </a:t>
            </a:r>
            <a:r>
              <a:rPr lang="ru-RU" i="1" dirty="0" err="1" smtClean="0">
                <a:solidFill>
                  <a:srgbClr val="FF0000"/>
                </a:solidFill>
                <a:latin typeface="+mn-lt"/>
              </a:rPr>
              <a:t>Мәлібеков</a:t>
            </a:r>
            <a:endParaRPr lang="ru-RU" i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88640" y="1403648"/>
            <a:ext cx="6534726" cy="7392821"/>
          </a:xfrm>
        </p:spPr>
        <p:txBody>
          <a:bodyPr>
            <a:normAutofit/>
          </a:bodyPr>
          <a:lstStyle/>
          <a:p>
            <a:r>
              <a:rPr lang="ru-RU" i="1" dirty="0" smtClean="0"/>
              <a:t>1942, </a:t>
            </a:r>
            <a:r>
              <a:rPr lang="ru-RU" i="1" dirty="0" err="1" smtClean="0"/>
              <a:t>Жаңақорған ауданы</a:t>
            </a:r>
            <a:r>
              <a:rPr lang="ru-RU" i="1" dirty="0" smtClean="0"/>
              <a:t> </a:t>
            </a:r>
            <a:r>
              <a:rPr lang="ru-RU" i="1" dirty="0" err="1" smtClean="0"/>
              <a:t>Екпінді</a:t>
            </a:r>
            <a:r>
              <a:rPr lang="ru-RU" i="1" dirty="0" smtClean="0"/>
              <a:t> </a:t>
            </a:r>
            <a:r>
              <a:rPr lang="ru-RU" i="1" dirty="0" err="1" smtClean="0"/>
              <a:t>ауылы</a:t>
            </a:r>
            <a:r>
              <a:rPr lang="ru-RU" i="1" dirty="0" smtClean="0"/>
              <a:t> – </a:t>
            </a:r>
            <a:r>
              <a:rPr lang="ru-RU" i="1" dirty="0" err="1" smtClean="0"/>
              <a:t>сәулетші.</a:t>
            </a:r>
            <a:r>
              <a:rPr lang="ru-RU" i="1" dirty="0" smtClean="0"/>
              <a:t> ҚР </a:t>
            </a:r>
            <a:r>
              <a:rPr lang="ru-RU" i="1" dirty="0" err="1" smtClean="0"/>
              <a:t>Елтаңбасы авторларының бірі</a:t>
            </a:r>
            <a:r>
              <a:rPr lang="ru-RU" i="1" dirty="0" smtClean="0"/>
              <a:t> (1992). </a:t>
            </a:r>
            <a:r>
              <a:rPr lang="ru-RU" i="1" dirty="0" err="1" smtClean="0"/>
              <a:t>Өзбекстанның еңбек сіңірген сәулетшісі.</a:t>
            </a:r>
            <a:r>
              <a:rPr lang="ru-RU" i="1" dirty="0" smtClean="0"/>
              <a:t> Ташкент </a:t>
            </a:r>
            <a:r>
              <a:rPr lang="ru-RU" i="1" dirty="0" err="1" smtClean="0"/>
              <a:t>политехникалық институтының сәулет факультетін</a:t>
            </a:r>
            <a:r>
              <a:rPr lang="ru-RU" i="1" dirty="0" smtClean="0"/>
              <a:t> </a:t>
            </a:r>
            <a:r>
              <a:rPr lang="ru-RU" i="1" dirty="0" err="1" smtClean="0"/>
              <a:t>бітірген</a:t>
            </a:r>
            <a:r>
              <a:rPr lang="ru-RU" i="1" dirty="0" smtClean="0"/>
              <a:t> (1964). 1964 </a:t>
            </a:r>
            <a:r>
              <a:rPr lang="ru-RU" i="1" dirty="0" err="1" smtClean="0"/>
              <a:t>жылдан</a:t>
            </a:r>
            <a:r>
              <a:rPr lang="ru-RU" i="1" dirty="0" smtClean="0"/>
              <a:t> </a:t>
            </a:r>
            <a:r>
              <a:rPr lang="ru-RU" i="1" dirty="0" err="1" smtClean="0"/>
              <a:t>Өзбекстан Республикасы</a:t>
            </a:r>
            <a:r>
              <a:rPr lang="ru-RU" i="1" dirty="0" smtClean="0"/>
              <a:t> </a:t>
            </a:r>
            <a:r>
              <a:rPr lang="ru-RU" i="1" dirty="0" err="1" smtClean="0"/>
              <a:t>ғылыми-инженерлік қала құрылысын жобалау</a:t>
            </a:r>
            <a:r>
              <a:rPr lang="ru-RU" i="1" dirty="0" smtClean="0"/>
              <a:t> </a:t>
            </a:r>
            <a:r>
              <a:rPr lang="ru-RU" i="1" dirty="0" err="1" smtClean="0"/>
              <a:t>институтында</a:t>
            </a:r>
            <a:r>
              <a:rPr lang="ru-RU" i="1" dirty="0" smtClean="0"/>
              <a:t> </a:t>
            </a:r>
            <a:r>
              <a:rPr lang="ru-RU" i="1" dirty="0" err="1" smtClean="0"/>
              <a:t>сәулетші</a:t>
            </a:r>
            <a:r>
              <a:rPr lang="ru-RU" i="1" dirty="0" smtClean="0"/>
              <a:t>, бас </a:t>
            </a:r>
            <a:r>
              <a:rPr lang="ru-RU" i="1" dirty="0" err="1" smtClean="0"/>
              <a:t>сәулетші болды</a:t>
            </a:r>
            <a:r>
              <a:rPr lang="ru-RU" i="1" dirty="0" smtClean="0"/>
              <a:t>. 1980 – 85 </a:t>
            </a:r>
            <a:r>
              <a:rPr lang="ru-RU" i="1" dirty="0" err="1" smtClean="0"/>
              <a:t>жылдары</a:t>
            </a:r>
            <a:r>
              <a:rPr lang="ru-RU" i="1" dirty="0" smtClean="0"/>
              <a:t> Наманган, </a:t>
            </a:r>
            <a:r>
              <a:rPr lang="ru-RU" i="1" dirty="0" err="1" smtClean="0"/>
              <a:t>Сарқан, </a:t>
            </a:r>
            <a:r>
              <a:rPr lang="ru-RU" i="1" dirty="0" smtClean="0"/>
              <a:t>Ташкент </a:t>
            </a:r>
            <a:r>
              <a:rPr lang="ru-RU" i="1" dirty="0" err="1" smtClean="0"/>
              <a:t>қалаларының орталықтарын безендіру</a:t>
            </a:r>
            <a:r>
              <a:rPr lang="ru-RU" i="1" dirty="0" smtClean="0"/>
              <a:t> </a:t>
            </a:r>
            <a:r>
              <a:rPr lang="ru-RU" i="1" dirty="0" err="1" smtClean="0"/>
              <a:t>мақсатында өткізілген бәйгеде Мәлібеков жеке</a:t>
            </a:r>
            <a:r>
              <a:rPr lang="ru-RU" i="1" dirty="0" smtClean="0"/>
              <a:t> </a:t>
            </a:r>
            <a:r>
              <a:rPr lang="ru-RU" i="1" dirty="0" err="1" smtClean="0"/>
              <a:t>авторлық еңбегі үшін </a:t>
            </a:r>
            <a:r>
              <a:rPr lang="ru-RU" i="1" dirty="0" smtClean="0"/>
              <a:t>І </a:t>
            </a:r>
            <a:r>
              <a:rPr lang="ru-RU" i="1" dirty="0" err="1" smtClean="0"/>
              <a:t>және </a:t>
            </a:r>
            <a:r>
              <a:rPr lang="ru-RU" i="1" dirty="0" smtClean="0"/>
              <a:t>ІІ </a:t>
            </a:r>
            <a:r>
              <a:rPr lang="ru-RU" i="1" dirty="0" err="1" smtClean="0"/>
              <a:t>дәрежелі сыйлыққа ие</a:t>
            </a:r>
            <a:r>
              <a:rPr lang="ru-RU" i="1" dirty="0" smtClean="0"/>
              <a:t> </a:t>
            </a:r>
            <a:r>
              <a:rPr lang="ru-RU" i="1" dirty="0" err="1" smtClean="0"/>
              <a:t>болған</a:t>
            </a:r>
            <a:r>
              <a:rPr lang="ru-RU" i="1" dirty="0" smtClean="0"/>
              <a:t>. </a:t>
            </a:r>
            <a:r>
              <a:rPr lang="ru-RU" i="1" dirty="0" err="1" smtClean="0"/>
              <a:t>Ташкенттегі</a:t>
            </a:r>
            <a:r>
              <a:rPr lang="ru-RU" i="1" dirty="0" smtClean="0"/>
              <a:t> метро салу </a:t>
            </a:r>
            <a:r>
              <a:rPr lang="ru-RU" i="1" dirty="0" err="1" smtClean="0"/>
              <a:t>құрылысына қатысып</a:t>
            </a:r>
            <a:r>
              <a:rPr lang="ru-RU" i="1" dirty="0" smtClean="0"/>
              <a:t>, ІІ </a:t>
            </a:r>
            <a:r>
              <a:rPr lang="ru-RU" i="1" dirty="0" err="1" smtClean="0"/>
              <a:t>дәрежелі сыйлыққа ие</a:t>
            </a:r>
            <a:r>
              <a:rPr lang="ru-RU" i="1" dirty="0" smtClean="0"/>
              <a:t> </a:t>
            </a:r>
            <a:r>
              <a:rPr lang="ru-RU" i="1" dirty="0" err="1" smtClean="0"/>
              <a:t>болады</a:t>
            </a:r>
            <a:r>
              <a:rPr lang="ru-RU" i="1" dirty="0" smtClean="0"/>
              <a:t>. 2003 </a:t>
            </a:r>
            <a:r>
              <a:rPr lang="ru-RU" i="1" dirty="0" err="1" smtClean="0"/>
              <a:t>жылдан</a:t>
            </a:r>
            <a:r>
              <a:rPr lang="ru-RU" i="1" dirty="0" smtClean="0"/>
              <a:t> </a:t>
            </a:r>
            <a:r>
              <a:rPr lang="ru-RU" i="1" dirty="0" err="1" smtClean="0"/>
              <a:t>бастап</a:t>
            </a:r>
            <a:r>
              <a:rPr lang="ru-RU" i="1" dirty="0" smtClean="0"/>
              <a:t> Л.Н. Гумилев </a:t>
            </a:r>
            <a:r>
              <a:rPr lang="ru-RU" i="1" dirty="0" err="1" smtClean="0"/>
              <a:t>атындағы Еуразия</a:t>
            </a:r>
            <a:r>
              <a:rPr lang="ru-RU" i="1" dirty="0" smtClean="0"/>
              <a:t> </a:t>
            </a:r>
            <a:r>
              <a:rPr lang="ru-RU" i="1" dirty="0" err="1" smtClean="0"/>
              <a:t>ұлттық университетінде</a:t>
            </a:r>
            <a:r>
              <a:rPr lang="ru-RU" i="1" dirty="0" smtClean="0"/>
              <a:t> </a:t>
            </a:r>
            <a:r>
              <a:rPr lang="ru-RU" i="1" dirty="0" err="1" smtClean="0"/>
              <a:t>жұмыс істейді</a:t>
            </a:r>
            <a:r>
              <a:rPr lang="ru-RU" i="1" dirty="0" smtClean="0"/>
              <a:t>, профессор.</a:t>
            </a:r>
            <a:endParaRPr lang="ru-RU" i="1" dirty="0"/>
          </a:p>
        </p:txBody>
      </p:sp>
    </p:spTree>
    <p:extLst>
      <p:ext uri="{BB962C8B-B14F-4D97-AF65-F5344CB8AC3E}">
        <p14:creationId xmlns="" xmlns:p14="http://schemas.microsoft.com/office/powerpoint/2010/main" val="1479696034"/>
      </p:ext>
    </p:extLst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Администратор\Рабочий стол\83a0289143790b65a928ae5f7ecf5e2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242646" y="587557"/>
            <a:ext cx="6372708" cy="6144683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kk-KZ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Шот-Аман Ыдырысұлы Уәлихан </a:t>
            </a:r>
            <a:endParaRPr lang="ru-RU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28600" y="923595"/>
            <a:ext cx="6515100" cy="7872875"/>
          </a:xfrm>
        </p:spPr>
        <p:txBody>
          <a:bodyPr/>
          <a:lstStyle/>
          <a:p>
            <a:r>
              <a:rPr lang="ru-RU" i="1" dirty="0" err="1" smtClean="0"/>
              <a:t>Шот-Аман</a:t>
            </a:r>
            <a:r>
              <a:rPr lang="ru-RU" i="1" dirty="0" smtClean="0"/>
              <a:t> </a:t>
            </a:r>
            <a:r>
              <a:rPr lang="ru-RU" i="1" dirty="0" err="1" smtClean="0"/>
              <a:t>Ыдырысұлы Уәлиханов </a:t>
            </a:r>
            <a:r>
              <a:rPr lang="ru-RU" i="1" dirty="0" smtClean="0"/>
              <a:t>— </a:t>
            </a:r>
            <a:r>
              <a:rPr lang="ru-RU" i="1" dirty="0" err="1" smtClean="0"/>
              <a:t>сәулетші.</a:t>
            </a:r>
            <a:r>
              <a:rPr lang="ru-RU" i="1" dirty="0" smtClean="0"/>
              <a:t> </a:t>
            </a:r>
            <a:r>
              <a:rPr lang="ru-RU" i="1" dirty="0" err="1" smtClean="0"/>
              <a:t>Уәлиханов </a:t>
            </a:r>
            <a:r>
              <a:rPr lang="ru-RU" i="1" dirty="0" smtClean="0"/>
              <a:t>Шота </a:t>
            </a:r>
            <a:r>
              <a:rPr lang="ru-RU" i="1" dirty="0" err="1" smtClean="0"/>
              <a:t>Ыдырысұлы </a:t>
            </a:r>
            <a:r>
              <a:rPr lang="ru-RU" i="1" dirty="0" smtClean="0"/>
              <a:t>(26.4.1932 ж. </a:t>
            </a:r>
            <a:r>
              <a:rPr lang="ru-RU" i="1" dirty="0" err="1" smtClean="0"/>
              <a:t>туған, Солтүстік Қазақстан облысы</a:t>
            </a:r>
            <a:r>
              <a:rPr lang="ru-RU" i="1" dirty="0" smtClean="0"/>
              <a:t> </a:t>
            </a:r>
            <a:r>
              <a:rPr lang="ru-RU" i="1" dirty="0" err="1" smtClean="0"/>
              <a:t>Айыртау</a:t>
            </a:r>
            <a:r>
              <a:rPr lang="ru-RU" i="1" dirty="0" smtClean="0"/>
              <a:t> </a:t>
            </a:r>
            <a:r>
              <a:rPr lang="ru-RU" i="1" dirty="0" err="1" smtClean="0"/>
              <a:t>ауданы</a:t>
            </a:r>
            <a:r>
              <a:rPr lang="ru-RU" i="1" dirty="0" smtClean="0"/>
              <a:t> </a:t>
            </a:r>
            <a:r>
              <a:rPr lang="ru-RU" i="1" dirty="0" err="1" smtClean="0"/>
              <a:t>Сырымбет</a:t>
            </a:r>
            <a:r>
              <a:rPr lang="ru-RU" i="1" dirty="0" smtClean="0"/>
              <a:t> </a:t>
            </a:r>
            <a:r>
              <a:rPr lang="ru-RU" i="1" dirty="0" err="1" smtClean="0"/>
              <a:t>ауыл</a:t>
            </a:r>
            <a:r>
              <a:rPr lang="ru-RU" i="1" dirty="0" smtClean="0"/>
              <a:t>) – </a:t>
            </a:r>
            <a:r>
              <a:rPr lang="ru-RU" i="1" dirty="0" err="1" smtClean="0"/>
              <a:t>сәулетші, Қазақ КСР-інің еңбек сіңірген сәулетшісі </a:t>
            </a:r>
            <a:r>
              <a:rPr lang="ru-RU" i="1" dirty="0" smtClean="0"/>
              <a:t>(1978), профессор, </a:t>
            </a:r>
            <a:r>
              <a:rPr lang="ru-RU" i="1" dirty="0" err="1" smtClean="0"/>
              <a:t>Шығыс елдері</a:t>
            </a:r>
            <a:r>
              <a:rPr lang="ru-RU" i="1" dirty="0" smtClean="0"/>
              <a:t> </a:t>
            </a:r>
            <a:r>
              <a:rPr lang="ru-RU" i="1" dirty="0" err="1" smtClean="0"/>
              <a:t>Халықаралық сәулетші академиясының академигі</a:t>
            </a:r>
            <a:r>
              <a:rPr lang="ru-RU" i="1" dirty="0" smtClean="0"/>
              <a:t> (2001).</a:t>
            </a:r>
            <a:endParaRPr lang="ru-RU" i="1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smtClean="0">
              <a:latin typeface="Garamond" pitchFamily="18" charset="0"/>
            </a:endParaRPr>
          </a:p>
        </p:txBody>
      </p:sp>
      <p:sp>
        <p:nvSpPr>
          <p:cNvPr id="6147" name="Rectangle 2"/>
          <p:cNvSpPr>
            <a:spLocks noGrp="1" noRot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ru-RU" smtClean="0">
              <a:latin typeface="Garamond" pitchFamily="18" charset="0"/>
            </a:endParaRPr>
          </a:p>
        </p:txBody>
      </p:sp>
      <p:sp>
        <p:nvSpPr>
          <p:cNvPr id="6148" name="Прямоугольник 4"/>
          <p:cNvSpPr>
            <a:spLocks noChangeArrowheads="1"/>
          </p:cNvSpPr>
          <p:nvPr/>
        </p:nvSpPr>
        <p:spPr bwMode="auto">
          <a:xfrm>
            <a:off x="321469" y="3238501"/>
            <a:ext cx="3643313" cy="12895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kk-KZ" sz="3200" i="1">
                <a:solidFill>
                  <a:srgbClr val="48E43C"/>
                </a:solidFill>
                <a:latin typeface="Times New Roman" pitchFamily="18" charset="0"/>
              </a:rPr>
              <a:t>Тәуелсіз  ел  болу  дегеніміз - </a:t>
            </a:r>
            <a:r>
              <a:rPr lang="kk-KZ" sz="3200" i="1">
                <a:solidFill>
                  <a:srgbClr val="FF0000"/>
                </a:solidFill>
                <a:latin typeface="Times New Roman" pitchFamily="18" charset="0"/>
              </a:rPr>
              <a:t>кеудеңді  кере  дем  алып, еңсеңді  көтере  </a:t>
            </a:r>
            <a:r>
              <a:rPr lang="kk-KZ" sz="3200">
                <a:solidFill>
                  <a:srgbClr val="FF0000"/>
                </a:solidFill>
                <a:latin typeface="Times New Roman" pitchFamily="18" charset="0"/>
              </a:rPr>
              <a:t>ұрпақтан-</a:t>
            </a:r>
            <a:r>
              <a:rPr lang="kk-KZ" sz="3200" i="1">
                <a:solidFill>
                  <a:srgbClr val="FF0000"/>
                </a:solidFill>
                <a:latin typeface="Times New Roman" pitchFamily="18" charset="0"/>
              </a:rPr>
              <a:t> ұрпаққа  мұра болып   келе  жатқан салт- дәстүріңді, әдет  ғұрпыңды айқындап  көрсететін, өзіңнің  өзгелермен  тең екендігін сезіну  және ана  тіліңде емін- еркін  сөйлеуің  деп  білемін.</a:t>
            </a:r>
            <a:r>
              <a:rPr lang="kk-KZ" sz="3200" i="1">
                <a:latin typeface="Times New Roman" pitchFamily="18" charset="0"/>
              </a:rPr>
              <a:t/>
            </a:r>
            <a:br>
              <a:rPr lang="kk-KZ" sz="3200" i="1">
                <a:latin typeface="Times New Roman" pitchFamily="18" charset="0"/>
              </a:rPr>
            </a:br>
            <a:r>
              <a:rPr lang="kk-KZ" sz="3200" i="1">
                <a:latin typeface="Times New Roman" pitchFamily="18" charset="0"/>
              </a:rPr>
              <a:t>	</a:t>
            </a:r>
            <a:r>
              <a:rPr lang="kk-KZ" sz="3200" i="1">
                <a:solidFill>
                  <a:srgbClr val="800080"/>
                </a:solidFill>
                <a:latin typeface="Times New Roman" pitchFamily="18" charset="0"/>
              </a:rPr>
              <a:t>Тәуелсіздіктің</a:t>
            </a:r>
            <a:r>
              <a:rPr lang="kk-KZ" sz="3200" i="1">
                <a:latin typeface="Times New Roman" pitchFamily="18" charset="0"/>
              </a:rPr>
              <a:t>  </a:t>
            </a:r>
            <a:r>
              <a:rPr lang="kk-KZ" sz="3200" i="1">
                <a:solidFill>
                  <a:srgbClr val="FF0000"/>
                </a:solidFill>
                <a:latin typeface="Times New Roman" pitchFamily="18" charset="0"/>
              </a:rPr>
              <a:t>мағынасы  зор, тамыры  терең  ұғым. Оған   миллиондаған адамдарды құрбандыққа шала  отырып, қол жеткізеді. </a:t>
            </a:r>
            <a:endParaRPr lang="ru-RU" sz="3200"/>
          </a:p>
        </p:txBody>
      </p:sp>
      <p:pic>
        <p:nvPicPr>
          <p:cNvPr id="6149" name="Picture 4" descr="Рисунок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9525" y="-16933"/>
            <a:ext cx="6867525" cy="91609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0" name="Picture 7" descr="http://im7-tub-kz.yandex.net/i?id=437120776-59-7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1469" y="6000751"/>
            <a:ext cx="1500188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1" name="Picture 9" descr="http://im3-tub-kz.yandex.net/i?id=47307544-08-7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5048" y="476251"/>
            <a:ext cx="1553765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52" name="Прямоугольник 7"/>
          <p:cNvSpPr>
            <a:spLocks noChangeArrowheads="1"/>
          </p:cNvSpPr>
          <p:nvPr/>
        </p:nvSpPr>
        <p:spPr bwMode="auto">
          <a:xfrm>
            <a:off x="2511028" y="539751"/>
            <a:ext cx="434697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sz="3600">
              <a:solidFill>
                <a:srgbClr val="FFFF0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186862" y="6012160"/>
            <a:ext cx="4509120" cy="3477875"/>
          </a:xfrm>
          <a:prstGeom prst="rect">
            <a:avLst/>
          </a:prstGeom>
          <a:solidFill>
            <a:srgbClr val="0066FF"/>
          </a:solidFill>
        </p:spPr>
        <p:txBody>
          <a:bodyPr>
            <a:spAutoFit/>
          </a:bodyPr>
          <a:lstStyle/>
          <a:p>
            <a:pPr algn="ctr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kk-KZ" sz="4400" b="1" i="1" dirty="0">
                <a:ln w="1905"/>
                <a:solidFill>
                  <a:srgbClr val="FFC50D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Туым- теңдігім,</a:t>
            </a:r>
            <a:endParaRPr lang="ru-RU" sz="4400" b="1" i="1" dirty="0">
              <a:ln w="1905"/>
              <a:solidFill>
                <a:srgbClr val="FFC50D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kk-KZ" sz="4400" b="1" i="1" dirty="0">
                <a:ln w="1905"/>
                <a:solidFill>
                  <a:srgbClr val="FFC50D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Елтаңбам- елдігім,</a:t>
            </a:r>
            <a:endParaRPr lang="ru-RU" sz="4400" b="1" i="1" dirty="0">
              <a:ln w="1905"/>
              <a:solidFill>
                <a:srgbClr val="FFC50D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kk-KZ" sz="4400" b="1" i="1" dirty="0">
                <a:ln w="1905"/>
                <a:solidFill>
                  <a:srgbClr val="FFC50D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Әнұраным- айбыным!</a:t>
            </a:r>
            <a:endParaRPr lang="ru-RU" sz="4400" b="1" i="1" dirty="0">
              <a:ln w="1905"/>
              <a:solidFill>
                <a:srgbClr val="FFC50D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Documents and Settings\Администратор\Рабочий стол\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4694" y="35496"/>
            <a:ext cx="5508612" cy="6816757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8700" y="7464829"/>
            <a:ext cx="5238582" cy="1499659"/>
          </a:xfrm>
        </p:spPr>
        <p:txBody>
          <a:bodyPr>
            <a:normAutofit fontScale="90000"/>
          </a:bodyPr>
          <a:lstStyle/>
          <a:p>
            <a:r>
              <a:rPr lang="kk-KZ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Шәкен Ниязбеков</a:t>
            </a:r>
            <a:br>
              <a:rPr lang="kk-KZ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kk-KZ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Мемлекеттік тудың авторы</a:t>
            </a:r>
            <a:endParaRPr lang="ru-RU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06742" y="609600"/>
            <a:ext cx="4482498" cy="1117600"/>
          </a:xfrm>
        </p:spPr>
        <p:txBody>
          <a:bodyPr>
            <a:normAutofit fontScale="90000"/>
          </a:bodyPr>
          <a:lstStyle/>
          <a:p>
            <a:r>
              <a:rPr lang="kk-KZ" dirty="0" smtClean="0">
                <a:latin typeface="+mn-lt"/>
              </a:rPr>
              <a:t>Шәкен ниязбеков</a:t>
            </a:r>
            <a:endParaRPr lang="ru-RU" dirty="0"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endParaRPr lang="ru-RU" dirty="0" smtClean="0"/>
          </a:p>
          <a:p>
            <a:r>
              <a:rPr lang="ru-RU" i="1" dirty="0" err="1" smtClean="0"/>
              <a:t>Ежелгі</a:t>
            </a:r>
            <a:r>
              <a:rPr lang="ru-RU" i="1" dirty="0" smtClean="0"/>
              <a:t> </a:t>
            </a:r>
            <a:r>
              <a:rPr lang="ru-RU" i="1" dirty="0" err="1" smtClean="0"/>
              <a:t>Тараз</a:t>
            </a:r>
            <a:r>
              <a:rPr lang="ru-RU" i="1" dirty="0" smtClean="0"/>
              <a:t> </a:t>
            </a:r>
            <a:r>
              <a:rPr lang="ru-RU" i="1" dirty="0" err="1" smtClean="0"/>
              <a:t>жерінде</a:t>
            </a:r>
            <a:r>
              <a:rPr lang="ru-RU" i="1" dirty="0" smtClean="0"/>
              <a:t> </a:t>
            </a:r>
            <a:r>
              <a:rPr lang="ru-RU" i="1" dirty="0" err="1" smtClean="0"/>
              <a:t>дүниеге келген</a:t>
            </a:r>
            <a:r>
              <a:rPr lang="ru-RU" i="1" dirty="0" smtClean="0"/>
              <a:t>, </a:t>
            </a:r>
            <a:r>
              <a:rPr lang="ru-RU" i="1" dirty="0" err="1" smtClean="0"/>
              <a:t>шеше</a:t>
            </a:r>
            <a:r>
              <a:rPr lang="ru-RU" i="1" dirty="0" smtClean="0"/>
              <a:t> </a:t>
            </a:r>
            <a:r>
              <a:rPr lang="ru-RU" i="1" dirty="0" err="1" smtClean="0"/>
              <a:t>жағынан </a:t>
            </a:r>
            <a:r>
              <a:rPr lang="ru-RU" i="1" dirty="0" smtClean="0"/>
              <a:t>полковник, </a:t>
            </a:r>
            <a:r>
              <a:rPr lang="ru-RU" i="1" dirty="0" err="1" smtClean="0"/>
              <a:t>Кеңестер Одағының </a:t>
            </a:r>
            <a:r>
              <a:rPr lang="ru-RU" i="1" dirty="0" smtClean="0"/>
              <a:t>Батыры </a:t>
            </a:r>
            <a:r>
              <a:rPr lang="ru-RU" i="1" dirty="0" err="1" smtClean="0"/>
              <a:t>Бауыржан</a:t>
            </a:r>
            <a:r>
              <a:rPr lang="ru-RU" i="1" dirty="0" smtClean="0"/>
              <a:t> </a:t>
            </a:r>
            <a:r>
              <a:rPr lang="ru-RU" i="1" dirty="0" err="1" smtClean="0"/>
              <a:t>Момышұлының  туысы</a:t>
            </a:r>
            <a:r>
              <a:rPr lang="ru-RU" i="1" dirty="0" smtClean="0"/>
              <a:t> </a:t>
            </a:r>
            <a:r>
              <a:rPr lang="ru-RU" i="1" dirty="0" err="1" smtClean="0"/>
              <a:t>болып</a:t>
            </a:r>
            <a:r>
              <a:rPr lang="ru-RU" i="1" dirty="0" smtClean="0"/>
              <a:t> </a:t>
            </a:r>
            <a:r>
              <a:rPr lang="ru-RU" i="1" dirty="0" err="1" smtClean="0"/>
              <a:t>келеді</a:t>
            </a:r>
            <a:r>
              <a:rPr lang="ru-RU" i="1" dirty="0" smtClean="0"/>
              <a:t>.  </a:t>
            </a:r>
            <a:r>
              <a:rPr lang="ru-RU" i="1" dirty="0" err="1" smtClean="0"/>
              <a:t>Бабасы</a:t>
            </a:r>
            <a:r>
              <a:rPr lang="ru-RU" i="1" dirty="0" smtClean="0"/>
              <a:t> — дана </a:t>
            </a:r>
            <a:r>
              <a:rPr lang="ru-RU" i="1" dirty="0" err="1" smtClean="0"/>
              <a:t>Төле би</a:t>
            </a:r>
            <a:r>
              <a:rPr lang="ru-RU" i="1" dirty="0" smtClean="0"/>
              <a:t>. Он </a:t>
            </a:r>
            <a:r>
              <a:rPr lang="ru-RU" i="1" dirty="0" err="1" smtClean="0"/>
              <a:t>жасқа келген</a:t>
            </a:r>
            <a:r>
              <a:rPr lang="ru-RU" i="1" dirty="0" smtClean="0"/>
              <a:t> </a:t>
            </a:r>
            <a:r>
              <a:rPr lang="ru-RU" i="1" dirty="0" err="1" smtClean="0"/>
              <a:t>кезде</a:t>
            </a:r>
            <a:r>
              <a:rPr lang="ru-RU" i="1" dirty="0" smtClean="0"/>
              <a:t>,  </a:t>
            </a:r>
            <a:r>
              <a:rPr lang="ru-RU" i="1" dirty="0" err="1" smtClean="0"/>
              <a:t>бір</a:t>
            </a:r>
            <a:r>
              <a:rPr lang="ru-RU" i="1" dirty="0" smtClean="0"/>
              <a:t> </a:t>
            </a:r>
            <a:r>
              <a:rPr lang="ru-RU" i="1" dirty="0" err="1" smtClean="0"/>
              <a:t>жыл</a:t>
            </a:r>
            <a:r>
              <a:rPr lang="ru-RU" i="1" dirty="0" smtClean="0"/>
              <a:t> </a:t>
            </a:r>
            <a:r>
              <a:rPr lang="ru-RU" i="1" dirty="0" err="1" smtClean="0"/>
              <a:t>ішінде</a:t>
            </a:r>
            <a:r>
              <a:rPr lang="ru-RU" i="1" dirty="0" smtClean="0"/>
              <a:t>  </a:t>
            </a:r>
            <a:r>
              <a:rPr lang="ru-RU" i="1" dirty="0" err="1" smtClean="0"/>
              <a:t>әке-шешесі  өліп</a:t>
            </a:r>
            <a:r>
              <a:rPr lang="ru-RU" i="1" dirty="0" smtClean="0"/>
              <a:t>, </a:t>
            </a:r>
            <a:r>
              <a:rPr lang="ru-RU" i="1" dirty="0" err="1" smtClean="0"/>
              <a:t>кенеттен</a:t>
            </a:r>
            <a:r>
              <a:rPr lang="ru-RU" i="1" dirty="0" smtClean="0"/>
              <a:t>  </a:t>
            </a:r>
            <a:r>
              <a:rPr lang="ru-RU" i="1" dirty="0" err="1" smtClean="0"/>
              <a:t>тұлдыр  жетім</a:t>
            </a:r>
            <a:r>
              <a:rPr lang="ru-RU" i="1" dirty="0" smtClean="0"/>
              <a:t> </a:t>
            </a:r>
            <a:r>
              <a:rPr lang="ru-RU" i="1" dirty="0" err="1" smtClean="0"/>
              <a:t>қалады</a:t>
            </a:r>
            <a:r>
              <a:rPr lang="ru-RU" i="1" dirty="0" smtClean="0"/>
              <a:t>.</a:t>
            </a:r>
          </a:p>
          <a:p>
            <a:endParaRPr lang="ru-RU" i="1" dirty="0" smtClean="0"/>
          </a:p>
          <a:p>
            <a:r>
              <a:rPr lang="ru-RU" i="1" dirty="0" smtClean="0"/>
              <a:t>Орта </a:t>
            </a:r>
            <a:r>
              <a:rPr lang="ru-RU" i="1" dirty="0" err="1" smtClean="0"/>
              <a:t>мектепті</a:t>
            </a:r>
            <a:r>
              <a:rPr lang="ru-RU" i="1" dirty="0" smtClean="0"/>
              <a:t> </a:t>
            </a:r>
            <a:r>
              <a:rPr lang="ru-RU" i="1" dirty="0" err="1" smtClean="0"/>
              <a:t>бітіргеннен</a:t>
            </a:r>
            <a:r>
              <a:rPr lang="ru-RU" i="1" dirty="0" smtClean="0"/>
              <a:t> </a:t>
            </a:r>
            <a:r>
              <a:rPr lang="ru-RU" i="1" dirty="0" err="1" smtClean="0"/>
              <a:t>кейін</a:t>
            </a:r>
            <a:r>
              <a:rPr lang="ru-RU" i="1" dirty="0" smtClean="0"/>
              <a:t> </a:t>
            </a:r>
            <a:r>
              <a:rPr lang="ru-RU" i="1" dirty="0" err="1" smtClean="0"/>
              <a:t>Шәкен Ниязбеков</a:t>
            </a:r>
            <a:r>
              <a:rPr lang="ru-RU" i="1" dirty="0" smtClean="0"/>
              <a:t> </a:t>
            </a:r>
            <a:r>
              <a:rPr lang="ru-RU" i="1" dirty="0" err="1" smtClean="0"/>
              <a:t>атақты </a:t>
            </a:r>
            <a:r>
              <a:rPr lang="ru-RU" i="1" dirty="0" smtClean="0"/>
              <a:t>«</a:t>
            </a:r>
            <a:r>
              <a:rPr lang="ru-RU" i="1" dirty="0" err="1" smtClean="0"/>
              <a:t>Мухинкаға</a:t>
            </a:r>
            <a:r>
              <a:rPr lang="ru-RU" i="1" dirty="0" smtClean="0"/>
              <a:t>»  (</a:t>
            </a:r>
            <a:r>
              <a:rPr lang="ru-RU" i="1" dirty="0" err="1" smtClean="0"/>
              <a:t>Ленинградтың </a:t>
            </a:r>
            <a:r>
              <a:rPr lang="ru-RU" i="1" dirty="0" smtClean="0"/>
              <a:t>В. И. Мухин </a:t>
            </a:r>
            <a:r>
              <a:rPr lang="ru-RU" i="1" dirty="0" err="1" smtClean="0"/>
              <a:t>атындағы жоғары көркем-өнеркәсіптік училищесі</a:t>
            </a:r>
            <a:r>
              <a:rPr lang="ru-RU" i="1" dirty="0" smtClean="0"/>
              <a:t>) </a:t>
            </a:r>
            <a:r>
              <a:rPr lang="ru-RU" i="1" dirty="0" err="1" smtClean="0"/>
              <a:t>оқуға түседі</a:t>
            </a:r>
            <a:r>
              <a:rPr lang="ru-RU" i="1" dirty="0" smtClean="0"/>
              <a:t>.  Студент </a:t>
            </a:r>
            <a:r>
              <a:rPr lang="ru-RU" i="1" dirty="0" err="1" smtClean="0"/>
              <a:t>кезінде</a:t>
            </a:r>
            <a:r>
              <a:rPr lang="ru-RU" i="1" dirty="0" smtClean="0"/>
              <a:t> </a:t>
            </a:r>
            <a:r>
              <a:rPr lang="ru-RU" i="1" dirty="0" err="1" smtClean="0"/>
              <a:t>ол</a:t>
            </a:r>
            <a:r>
              <a:rPr lang="ru-RU" i="1" dirty="0" smtClean="0"/>
              <a:t> Эрмитаж, Исаак соборы </a:t>
            </a:r>
            <a:r>
              <a:rPr lang="ru-RU" i="1" dirty="0" err="1" smtClean="0"/>
              <a:t>және Петродворецті</a:t>
            </a:r>
            <a:r>
              <a:rPr lang="ru-RU" i="1" dirty="0" smtClean="0"/>
              <a:t> </a:t>
            </a:r>
            <a:r>
              <a:rPr lang="ru-RU" i="1" dirty="0" err="1" smtClean="0"/>
              <a:t>қалпына кетіру</a:t>
            </a:r>
            <a:r>
              <a:rPr lang="ru-RU" i="1" dirty="0" smtClean="0"/>
              <a:t> </a:t>
            </a:r>
            <a:r>
              <a:rPr lang="ru-RU" i="1" dirty="0" err="1" smtClean="0"/>
              <a:t>жұмыстарына қатысады</a:t>
            </a:r>
            <a:r>
              <a:rPr lang="ru-RU" i="1" dirty="0" smtClean="0"/>
              <a:t>. </a:t>
            </a:r>
            <a:r>
              <a:rPr lang="ru-RU" i="1" dirty="0" err="1" smtClean="0"/>
              <a:t>Шәкен Ниязбеков</a:t>
            </a:r>
            <a:r>
              <a:rPr lang="ru-RU" i="1" dirty="0" smtClean="0"/>
              <a:t> </a:t>
            </a:r>
            <a:r>
              <a:rPr lang="ru-RU" i="1" dirty="0" err="1" smtClean="0"/>
              <a:t>өзінің ең басты</a:t>
            </a:r>
            <a:r>
              <a:rPr lang="ru-RU" i="1" dirty="0" smtClean="0"/>
              <a:t> </a:t>
            </a:r>
            <a:r>
              <a:rPr lang="ru-RU" i="1" dirty="0" err="1" smtClean="0"/>
              <a:t>ұстазы ретінде</a:t>
            </a:r>
            <a:r>
              <a:rPr lang="ru-RU" i="1" dirty="0" smtClean="0"/>
              <a:t> </a:t>
            </a:r>
            <a:r>
              <a:rPr lang="ru-RU" i="1" dirty="0" err="1" smtClean="0"/>
              <a:t>Әбілхан Қастеевті атайды</a:t>
            </a:r>
            <a:r>
              <a:rPr lang="ru-RU" i="1" dirty="0" smtClean="0"/>
              <a:t>.</a:t>
            </a:r>
            <a:endParaRPr lang="ru-RU" i="1" dirty="0"/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k-KZ" dirty="0" smtClean="0">
                <a:latin typeface="+mn-lt"/>
              </a:rPr>
              <a:t>Шәмші Қалдаяқов</a:t>
            </a:r>
            <a:endParaRPr lang="ru-RU" dirty="0">
              <a:latin typeface="+mn-lt"/>
            </a:endParaRPr>
          </a:p>
        </p:txBody>
      </p:sp>
      <p:pic>
        <p:nvPicPr>
          <p:cNvPr id="5122" name="Picture 2" descr="C:\Documents and Settings\Администратор\Рабочий стол\шәмші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0718" y="251520"/>
            <a:ext cx="4860540" cy="6278827"/>
          </a:xfrm>
          <a:prstGeom prst="rect">
            <a:avLst/>
          </a:prstGeom>
          <a:noFill/>
        </p:spPr>
      </p:pic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i="1" dirty="0" err="1" smtClean="0">
                <a:solidFill>
                  <a:srgbClr val="FF0000"/>
                </a:solidFill>
                <a:latin typeface="+mn-lt"/>
              </a:rPr>
              <a:t>Шәмші Қалдаяқов</a:t>
            </a:r>
            <a:endParaRPr lang="ru-RU" i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i="1" dirty="0" smtClean="0"/>
              <a:t>            15.8. 1930, </a:t>
            </a:r>
            <a:r>
              <a:rPr lang="ru-RU" i="1" dirty="0" err="1" smtClean="0"/>
              <a:t>Отырар</a:t>
            </a:r>
            <a:r>
              <a:rPr lang="ru-RU" i="1" dirty="0" smtClean="0"/>
              <a:t> </a:t>
            </a:r>
            <a:r>
              <a:rPr lang="ru-RU" i="1" dirty="0" err="1" smtClean="0"/>
              <a:t>ауданы</a:t>
            </a:r>
            <a:r>
              <a:rPr lang="ru-RU" i="1" dirty="0" smtClean="0"/>
              <a:t> </a:t>
            </a:r>
            <a:r>
              <a:rPr lang="ru-RU" i="1" dirty="0" err="1" smtClean="0"/>
              <a:t>Шәуілдір ауылы</a:t>
            </a:r>
            <a:r>
              <a:rPr lang="ru-RU" i="1" dirty="0" smtClean="0"/>
              <a:t> – 29.2.1992, </a:t>
            </a:r>
            <a:r>
              <a:rPr lang="ru-RU" i="1" dirty="0" err="1" smtClean="0"/>
              <a:t>Алматы</a:t>
            </a:r>
            <a:r>
              <a:rPr lang="ru-RU" i="1" dirty="0" smtClean="0"/>
              <a:t> – композитор, </a:t>
            </a:r>
            <a:r>
              <a:rPr lang="ru-RU" i="1" dirty="0" err="1" smtClean="0"/>
              <a:t>Қазақстанның халық артісі</a:t>
            </a:r>
            <a:r>
              <a:rPr lang="ru-RU" i="1" dirty="0" smtClean="0"/>
              <a:t> (1991). Шымкент, </a:t>
            </a:r>
            <a:r>
              <a:rPr lang="ru-RU" i="1" dirty="0" err="1" smtClean="0"/>
              <a:t>Тараз</a:t>
            </a:r>
            <a:r>
              <a:rPr lang="ru-RU" i="1" dirty="0" smtClean="0"/>
              <a:t>, </a:t>
            </a:r>
            <a:r>
              <a:rPr lang="ru-RU" i="1" dirty="0" err="1" smtClean="0"/>
              <a:t>Жетісай</a:t>
            </a:r>
            <a:r>
              <a:rPr lang="ru-RU" i="1" dirty="0" smtClean="0"/>
              <a:t> </a:t>
            </a:r>
            <a:r>
              <a:rPr lang="ru-RU" i="1" dirty="0" err="1" smtClean="0"/>
              <a:t>қалаларының құрметті азаматы</a:t>
            </a:r>
            <a:r>
              <a:rPr lang="ru-RU" i="1" dirty="0" smtClean="0"/>
              <a:t>. Аса </a:t>
            </a:r>
            <a:r>
              <a:rPr lang="ru-RU" i="1" dirty="0" err="1" smtClean="0"/>
              <a:t>көрнекті сазгер</a:t>
            </a:r>
            <a:r>
              <a:rPr lang="ru-RU" i="1" dirty="0" smtClean="0"/>
              <a:t>, </a:t>
            </a:r>
            <a:r>
              <a:rPr lang="ru-RU" i="1" dirty="0" err="1" smtClean="0"/>
              <a:t>ән жанрының әйгілі майталманы</a:t>
            </a:r>
            <a:r>
              <a:rPr lang="ru-RU" i="1" dirty="0" smtClean="0"/>
              <a:t>, </a:t>
            </a:r>
            <a:r>
              <a:rPr lang="ru-RU" i="1" dirty="0" err="1" smtClean="0"/>
              <a:t>Қазақстан мәдениетіне еңбегі сіңген қайраткер</a:t>
            </a:r>
            <a:r>
              <a:rPr lang="ru-RU" i="1" dirty="0" smtClean="0"/>
              <a:t>, осы </a:t>
            </a:r>
            <a:r>
              <a:rPr lang="ru-RU" i="1" dirty="0" err="1" smtClean="0"/>
              <a:t>заманғы қазақ эстрадасының негізін</a:t>
            </a:r>
            <a:r>
              <a:rPr lang="ru-RU" i="1" dirty="0" smtClean="0"/>
              <a:t> </a:t>
            </a:r>
            <a:r>
              <a:rPr lang="ru-RU" i="1" dirty="0" err="1" smtClean="0"/>
              <a:t>салушылардың бірі</a:t>
            </a:r>
            <a:r>
              <a:rPr lang="ru-RU" i="1" dirty="0" smtClean="0"/>
              <a:t>, </a:t>
            </a:r>
            <a:r>
              <a:rPr lang="ru-RU" i="1" dirty="0" err="1" smtClean="0"/>
              <a:t>Қазақстанның халық әртісі</a:t>
            </a:r>
            <a:r>
              <a:rPr lang="ru-RU" i="1" dirty="0" smtClean="0"/>
              <a:t>.</a:t>
            </a:r>
          </a:p>
          <a:p>
            <a:endParaRPr lang="ru-RU" i="1" dirty="0" smtClean="0"/>
          </a:p>
          <a:p>
            <a:r>
              <a:rPr lang="ru-RU" i="1" dirty="0" err="1" smtClean="0"/>
              <a:t>Оңтүстік Қазақстан облысының Қызылқұм ауданында</a:t>
            </a:r>
            <a:r>
              <a:rPr lang="ru-RU" i="1" dirty="0" smtClean="0"/>
              <a:t> </a:t>
            </a:r>
            <a:r>
              <a:rPr lang="ru-RU" i="1" dirty="0" err="1" smtClean="0"/>
              <a:t>дүниеге келді</a:t>
            </a:r>
            <a:r>
              <a:rPr lang="ru-RU" i="1" dirty="0" smtClean="0"/>
              <a:t>. Бала </a:t>
            </a:r>
            <a:r>
              <a:rPr lang="ru-RU" i="1" dirty="0" err="1" smtClean="0"/>
              <a:t>кезінен</a:t>
            </a:r>
            <a:r>
              <a:rPr lang="ru-RU" i="1" dirty="0" smtClean="0"/>
              <a:t> </a:t>
            </a:r>
            <a:r>
              <a:rPr lang="ru-RU" i="1" dirty="0" err="1" smtClean="0"/>
              <a:t>бойындағы </a:t>
            </a:r>
            <a:r>
              <a:rPr lang="ru-RU" i="1" dirty="0" smtClean="0"/>
              <a:t>бар </a:t>
            </a:r>
            <a:r>
              <a:rPr lang="ru-RU" i="1" dirty="0" err="1" smtClean="0"/>
              <a:t>талантын</a:t>
            </a:r>
            <a:r>
              <a:rPr lang="ru-RU" i="1" dirty="0" smtClean="0"/>
              <a:t> </a:t>
            </a:r>
            <a:r>
              <a:rPr lang="ru-RU" i="1" dirty="0" err="1" smtClean="0"/>
              <a:t>алқалы жиын</a:t>
            </a:r>
            <a:r>
              <a:rPr lang="ru-RU" i="1" dirty="0" smtClean="0"/>
              <a:t>, </a:t>
            </a:r>
            <a:r>
              <a:rPr lang="ru-RU" i="1" dirty="0" err="1" smtClean="0"/>
              <a:t>аламан</a:t>
            </a:r>
            <a:r>
              <a:rPr lang="ru-RU" i="1" dirty="0" smtClean="0"/>
              <a:t> </a:t>
            </a:r>
            <a:r>
              <a:rPr lang="ru-RU" i="1" dirty="0" err="1" smtClean="0"/>
              <a:t>бәйгелерде көрсете білді</a:t>
            </a:r>
            <a:r>
              <a:rPr lang="ru-RU" i="1" dirty="0" smtClean="0"/>
              <a:t>. 1950 </a:t>
            </a:r>
            <a:r>
              <a:rPr lang="ru-RU" i="1" dirty="0" err="1" smtClean="0"/>
              <a:t>жылдан</a:t>
            </a:r>
            <a:r>
              <a:rPr lang="ru-RU" i="1" dirty="0" smtClean="0"/>
              <a:t> </a:t>
            </a:r>
            <a:r>
              <a:rPr lang="ru-RU" i="1" dirty="0" err="1" smtClean="0"/>
              <a:t>бастап</a:t>
            </a:r>
            <a:r>
              <a:rPr lang="ru-RU" i="1" dirty="0" smtClean="0"/>
              <a:t> </a:t>
            </a:r>
            <a:r>
              <a:rPr lang="ru-RU" i="1" dirty="0" err="1" smtClean="0"/>
              <a:t>шығармашылықпен түбегейлі түрде шұғылданды</a:t>
            </a:r>
            <a:r>
              <a:rPr lang="ru-RU" i="1" dirty="0" smtClean="0"/>
              <a:t>. 1956- 1962 </a:t>
            </a:r>
            <a:r>
              <a:rPr lang="ru-RU" i="1" dirty="0" err="1" smtClean="0"/>
              <a:t>жж</a:t>
            </a:r>
            <a:r>
              <a:rPr lang="ru-RU" i="1" dirty="0" smtClean="0"/>
              <a:t>. </a:t>
            </a:r>
            <a:r>
              <a:rPr lang="ru-RU" i="1" dirty="0" err="1" smtClean="0"/>
              <a:t>Құрманғазы атындағы мемлекеттік</a:t>
            </a:r>
            <a:r>
              <a:rPr lang="ru-RU" i="1" dirty="0" smtClean="0"/>
              <a:t> </a:t>
            </a:r>
            <a:r>
              <a:rPr lang="ru-RU" i="1" dirty="0" err="1" smtClean="0"/>
              <a:t>консерваториясында</a:t>
            </a:r>
            <a:r>
              <a:rPr lang="ru-RU" i="1" dirty="0" smtClean="0"/>
              <a:t> В.В.Великанов </a:t>
            </a:r>
            <a:r>
              <a:rPr lang="ru-RU" i="1" dirty="0" err="1" smtClean="0"/>
              <a:t>класында</a:t>
            </a:r>
            <a:r>
              <a:rPr lang="ru-RU" i="1" dirty="0" smtClean="0"/>
              <a:t> </a:t>
            </a:r>
            <a:r>
              <a:rPr lang="ru-RU" i="1" dirty="0" err="1" smtClean="0"/>
              <a:t>оқыды</a:t>
            </a:r>
            <a:r>
              <a:rPr lang="ru-RU" i="1" dirty="0" smtClean="0"/>
              <a:t>. </a:t>
            </a:r>
            <a:r>
              <a:rPr lang="ru-RU" i="1" dirty="0" err="1" smtClean="0"/>
              <a:t>Шәмші әндері ғажайып саздылығымен, сылдырап</a:t>
            </a:r>
            <a:r>
              <a:rPr lang="ru-RU" i="1" dirty="0" smtClean="0"/>
              <a:t> </a:t>
            </a:r>
            <a:r>
              <a:rPr lang="ru-RU" i="1" dirty="0" err="1" smtClean="0"/>
              <a:t>аққан бұлақ суындай</a:t>
            </a:r>
            <a:r>
              <a:rPr lang="ru-RU" i="1" dirty="0" smtClean="0"/>
              <a:t> </a:t>
            </a:r>
            <a:r>
              <a:rPr lang="ru-RU" i="1" dirty="0" err="1" smtClean="0"/>
              <a:t>тап-таза</a:t>
            </a:r>
            <a:r>
              <a:rPr lang="ru-RU" i="1" dirty="0" smtClean="0"/>
              <a:t> </a:t>
            </a:r>
            <a:r>
              <a:rPr lang="ru-RU" i="1" dirty="0" err="1" smtClean="0"/>
              <a:t>сыңғырымен, лирикалық наздылығымен ерекшеленеді</a:t>
            </a:r>
            <a:r>
              <a:rPr lang="ru-RU" i="1" dirty="0" smtClean="0"/>
              <a:t>. </a:t>
            </a:r>
            <a:r>
              <a:rPr lang="ru-RU" i="1" dirty="0" err="1" smtClean="0"/>
              <a:t>Оның шығармашылық жағынан сіңірген еңбегі қазақ эстрадалық әндерінің әуенін ұлттық нақышпен құнарландыруында, яғни халықтық қайнармен қабыстыруында жатыр</a:t>
            </a:r>
            <a:r>
              <a:rPr lang="ru-RU" i="1" dirty="0" smtClean="0"/>
              <a:t>. Ал </a:t>
            </a:r>
            <a:r>
              <a:rPr lang="ru-RU" i="1" dirty="0" err="1" smtClean="0"/>
              <a:t>бұл оның қазақ жұртының музыкалық дәстүрі сүтін еміп</a:t>
            </a:r>
            <a:r>
              <a:rPr lang="ru-RU" i="1" dirty="0" smtClean="0"/>
              <a:t> </a:t>
            </a:r>
            <a:r>
              <a:rPr lang="ru-RU" i="1" dirty="0" err="1" smtClean="0"/>
              <a:t>өскендігіне дәлел</a:t>
            </a:r>
            <a:r>
              <a:rPr lang="ru-RU" i="1" dirty="0" smtClean="0"/>
              <a:t>.</a:t>
            </a:r>
            <a:endParaRPr lang="ru-RU" i="1" dirty="0"/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Documents and Settings\Администратор\Рабочий стол\zhumeken1_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052736" y="227517"/>
            <a:ext cx="4752528" cy="585665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kk-KZ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Жұмекен Сабырұлы Нәжімеденов</a:t>
            </a:r>
            <a:br>
              <a:rPr lang="kk-KZ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kk-KZ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Мемлекеттік әнұранның авторы</a:t>
            </a:r>
            <a:endParaRPr lang="ru-RU" dirty="0"/>
          </a:p>
        </p:txBody>
      </p:sp>
    </p:spTree>
  </p:cSld>
  <p:clrMapOvr>
    <a:masterClrMapping/>
  </p:clrMapOvr>
  <p:transition>
    <p:cover dir="ld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229485"/>
          </a:xfrm>
        </p:spPr>
        <p:txBody>
          <a:bodyPr>
            <a:normAutofit fontScale="90000"/>
          </a:bodyPr>
          <a:lstStyle/>
          <a:p>
            <a:r>
              <a:rPr lang="kk-KZ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Жұмекен Сабырұлы Нәжімеденов</a:t>
            </a:r>
            <a:endParaRPr lang="ru-RU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42900" y="1499659"/>
            <a:ext cx="6172200" cy="7296811"/>
          </a:xfrm>
        </p:spPr>
        <p:txBody>
          <a:bodyPr>
            <a:normAutofit fontScale="62500" lnSpcReduction="20000"/>
          </a:bodyPr>
          <a:lstStyle/>
          <a:p>
            <a:r>
              <a:rPr lang="ru-RU" dirty="0" smtClean="0"/>
              <a:t>1935 </a:t>
            </a:r>
            <a:r>
              <a:rPr lang="ru-RU" dirty="0" err="1" smtClean="0"/>
              <a:t>жылдың </a:t>
            </a:r>
            <a:r>
              <a:rPr lang="ru-RU" dirty="0" smtClean="0"/>
              <a:t>28 </a:t>
            </a:r>
            <a:r>
              <a:rPr lang="ru-RU" dirty="0" err="1" smtClean="0"/>
              <a:t>қарашасында </a:t>
            </a:r>
            <a:r>
              <a:rPr lang="ru-RU" dirty="0" smtClean="0"/>
              <a:t>Гурьев (Атырау) </a:t>
            </a:r>
            <a:r>
              <a:rPr lang="ru-RU" dirty="0" err="1" smtClean="0"/>
              <a:t>облысы</a:t>
            </a:r>
            <a:r>
              <a:rPr lang="ru-RU" dirty="0" smtClean="0"/>
              <a:t>, </a:t>
            </a:r>
            <a:r>
              <a:rPr lang="ru-RU" dirty="0" err="1" smtClean="0"/>
              <a:t>Теңіз </a:t>
            </a:r>
            <a:r>
              <a:rPr lang="ru-RU" dirty="0" smtClean="0"/>
              <a:t>(</a:t>
            </a:r>
            <a:r>
              <a:rPr lang="ru-RU" dirty="0" err="1" smtClean="0"/>
              <a:t>қазір Құрманғазы</a:t>
            </a:r>
            <a:r>
              <a:rPr lang="ru-RU" dirty="0" smtClean="0"/>
              <a:t>) </a:t>
            </a:r>
            <a:r>
              <a:rPr lang="ru-RU" dirty="0" err="1" smtClean="0"/>
              <a:t>ауданындағы Қошалақ деген</a:t>
            </a:r>
            <a:r>
              <a:rPr lang="ru-RU" dirty="0" smtClean="0"/>
              <a:t> </a:t>
            </a:r>
            <a:r>
              <a:rPr lang="ru-RU" dirty="0" err="1" smtClean="0"/>
              <a:t>жерде</a:t>
            </a:r>
            <a:r>
              <a:rPr lang="ru-RU" dirty="0" smtClean="0"/>
              <a:t> </a:t>
            </a:r>
            <a:r>
              <a:rPr lang="ru-RU" dirty="0" err="1" smtClean="0"/>
              <a:t>дүниеге келген</a:t>
            </a:r>
            <a:r>
              <a:rPr lang="ru-RU" dirty="0" smtClean="0"/>
              <a:t>.</a:t>
            </a:r>
          </a:p>
          <a:p>
            <a:endParaRPr lang="ru-RU" dirty="0" smtClean="0"/>
          </a:p>
          <a:p>
            <a:r>
              <a:rPr lang="ru-RU" dirty="0" err="1" smtClean="0"/>
              <a:t>Жұмекен атасы</a:t>
            </a:r>
            <a:r>
              <a:rPr lang="ru-RU" dirty="0" smtClean="0"/>
              <a:t> </a:t>
            </a:r>
            <a:r>
              <a:rPr lang="ru-RU" dirty="0" err="1" smtClean="0"/>
              <a:t>Нәжімеден Стамғазиевтің бауырында</a:t>
            </a:r>
            <a:r>
              <a:rPr lang="ru-RU" dirty="0" smtClean="0"/>
              <a:t> </a:t>
            </a:r>
            <a:r>
              <a:rPr lang="ru-RU" dirty="0" err="1" smtClean="0"/>
              <a:t>өсіп, тәрбие алған.</a:t>
            </a:r>
            <a:r>
              <a:rPr lang="ru-RU" dirty="0" smtClean="0"/>
              <a:t> </a:t>
            </a:r>
            <a:r>
              <a:rPr lang="ru-RU" dirty="0" err="1" smtClean="0"/>
              <a:t>Сөз бен</a:t>
            </a:r>
            <a:r>
              <a:rPr lang="ru-RU" dirty="0" smtClean="0"/>
              <a:t> </a:t>
            </a:r>
            <a:r>
              <a:rPr lang="ru-RU" dirty="0" err="1" smtClean="0"/>
              <a:t>тарих</a:t>
            </a:r>
            <a:r>
              <a:rPr lang="ru-RU" dirty="0" smtClean="0"/>
              <a:t> </a:t>
            </a:r>
            <a:r>
              <a:rPr lang="ru-RU" dirty="0" err="1" smtClean="0"/>
              <a:t>және туған халқының дәстүрлеріне деген</a:t>
            </a:r>
            <a:r>
              <a:rPr lang="ru-RU" dirty="0" smtClean="0"/>
              <a:t> </a:t>
            </a:r>
            <a:r>
              <a:rPr lang="ru-RU" dirty="0" err="1" smtClean="0"/>
              <a:t>ыстық сүйіспеншілік сезімді</a:t>
            </a:r>
            <a:r>
              <a:rPr lang="ru-RU" dirty="0" smtClean="0"/>
              <a:t> бала </a:t>
            </a:r>
            <a:r>
              <a:rPr lang="ru-RU" dirty="0" err="1" smtClean="0"/>
              <a:t>бойында</a:t>
            </a:r>
            <a:r>
              <a:rPr lang="ru-RU" dirty="0" smtClean="0"/>
              <a:t> </a:t>
            </a:r>
            <a:r>
              <a:rPr lang="ru-RU" dirty="0" err="1" smtClean="0"/>
              <a:t>қалыптастырған сол</a:t>
            </a:r>
            <a:r>
              <a:rPr lang="ru-RU" dirty="0" smtClean="0"/>
              <a:t> </a:t>
            </a:r>
            <a:r>
              <a:rPr lang="ru-RU" dirty="0" err="1" smtClean="0"/>
              <a:t>кісі</a:t>
            </a:r>
            <a:r>
              <a:rPr lang="ru-RU" dirty="0" smtClean="0"/>
              <a:t>. </a:t>
            </a:r>
            <a:r>
              <a:rPr lang="ru-RU" dirty="0" err="1" smtClean="0"/>
              <a:t>Немересіне</a:t>
            </a:r>
            <a:r>
              <a:rPr lang="ru-RU" dirty="0" smtClean="0"/>
              <a:t> </a:t>
            </a:r>
            <a:r>
              <a:rPr lang="ru-RU" dirty="0" err="1" smtClean="0"/>
              <a:t>өзінің атақты бабалары</a:t>
            </a:r>
            <a:r>
              <a:rPr lang="ru-RU" dirty="0" smtClean="0"/>
              <a:t> </a:t>
            </a:r>
            <a:r>
              <a:rPr lang="ru-RU" dirty="0" err="1" smtClean="0"/>
              <a:t>Қартпанбет жырау</a:t>
            </a:r>
            <a:r>
              <a:rPr lang="ru-RU" dirty="0" smtClean="0"/>
              <a:t> (</a:t>
            </a:r>
            <a:r>
              <a:rPr lang="ru-RU" dirty="0" err="1" smtClean="0"/>
              <a:t>алтыншы</a:t>
            </a:r>
            <a:r>
              <a:rPr lang="ru-RU" dirty="0" smtClean="0"/>
              <a:t> </a:t>
            </a:r>
            <a:r>
              <a:rPr lang="ru-RU" dirty="0" err="1" smtClean="0"/>
              <a:t>ата</a:t>
            </a:r>
            <a:r>
              <a:rPr lang="ru-RU" dirty="0" smtClean="0"/>
              <a:t>) мен </a:t>
            </a:r>
            <a:r>
              <a:rPr lang="ru-RU" dirty="0" err="1" smtClean="0"/>
              <a:t>оның әпкесі Қосуан </a:t>
            </a:r>
            <a:r>
              <a:rPr lang="ru-RU" dirty="0" smtClean="0"/>
              <a:t>(Махамбет </a:t>
            </a:r>
            <a:r>
              <a:rPr lang="ru-RU" dirty="0" err="1" smtClean="0"/>
              <a:t>Өтемісұлының туған шешесі</a:t>
            </a:r>
            <a:r>
              <a:rPr lang="ru-RU" dirty="0" smtClean="0"/>
              <a:t>) </a:t>
            </a:r>
            <a:r>
              <a:rPr lang="ru-RU" dirty="0" err="1" smtClean="0"/>
              <a:t>туралы</a:t>
            </a:r>
            <a:r>
              <a:rPr lang="ru-RU" dirty="0" smtClean="0"/>
              <a:t> сыр </a:t>
            </a:r>
            <a:r>
              <a:rPr lang="ru-RU" dirty="0" err="1" smtClean="0"/>
              <a:t>шертетін</a:t>
            </a:r>
            <a:r>
              <a:rPr lang="ru-RU" dirty="0" smtClean="0"/>
              <a:t>.</a:t>
            </a:r>
          </a:p>
          <a:p>
            <a:endParaRPr lang="ru-RU" dirty="0" smtClean="0"/>
          </a:p>
          <a:p>
            <a:r>
              <a:rPr lang="ru-RU" dirty="0" smtClean="0"/>
              <a:t>1956-59 </a:t>
            </a:r>
            <a:r>
              <a:rPr lang="ru-RU" dirty="0" err="1" smtClean="0"/>
              <a:t>жылдары</a:t>
            </a:r>
            <a:r>
              <a:rPr lang="ru-RU" dirty="0" smtClean="0"/>
              <a:t> </a:t>
            </a:r>
            <a:r>
              <a:rPr lang="ru-RU" dirty="0" err="1" smtClean="0"/>
              <a:t>Қазақтың мемлекеттік</a:t>
            </a:r>
            <a:r>
              <a:rPr lang="ru-RU" dirty="0" smtClean="0"/>
              <a:t> </a:t>
            </a:r>
            <a:r>
              <a:rPr lang="ru-RU" dirty="0" err="1" smtClean="0"/>
              <a:t>консерваториясында</a:t>
            </a:r>
            <a:r>
              <a:rPr lang="ru-RU" dirty="0" smtClean="0"/>
              <a:t> </a:t>
            </a:r>
            <a:r>
              <a:rPr lang="ru-RU" dirty="0" err="1" smtClean="0"/>
              <a:t>оқыған</a:t>
            </a:r>
            <a:r>
              <a:rPr lang="ru-RU" dirty="0" smtClean="0"/>
              <a:t>. </a:t>
            </a:r>
            <a:r>
              <a:rPr lang="ru-RU" dirty="0" err="1" smtClean="0"/>
              <a:t>Содан</a:t>
            </a:r>
            <a:r>
              <a:rPr lang="ru-RU" dirty="0" smtClean="0"/>
              <a:t> </a:t>
            </a:r>
            <a:r>
              <a:rPr lang="ru-RU" dirty="0" err="1" smtClean="0"/>
              <a:t>кейін</a:t>
            </a:r>
            <a:r>
              <a:rPr lang="ru-RU" dirty="0" smtClean="0"/>
              <a:t> «</a:t>
            </a:r>
            <a:r>
              <a:rPr lang="ru-RU" dirty="0" err="1" smtClean="0"/>
              <a:t>Жазушы</a:t>
            </a:r>
            <a:r>
              <a:rPr lang="ru-RU" dirty="0" smtClean="0"/>
              <a:t>» </a:t>
            </a:r>
            <a:r>
              <a:rPr lang="ru-RU" dirty="0" err="1" smtClean="0"/>
              <a:t>баспасының </a:t>
            </a:r>
            <a:r>
              <a:rPr lang="ru-RU" dirty="0" smtClean="0"/>
              <a:t>редакторы, «</a:t>
            </a:r>
            <a:r>
              <a:rPr lang="ru-RU" dirty="0" err="1" smtClean="0"/>
              <a:t>Лениншіл</a:t>
            </a:r>
            <a:r>
              <a:rPr lang="ru-RU" dirty="0" smtClean="0"/>
              <a:t> </a:t>
            </a:r>
            <a:r>
              <a:rPr lang="ru-RU" dirty="0" err="1" smtClean="0"/>
              <a:t>жас</a:t>
            </a:r>
            <a:r>
              <a:rPr lang="ru-RU" dirty="0" smtClean="0"/>
              <a:t>» </a:t>
            </a:r>
            <a:r>
              <a:rPr lang="ru-RU" dirty="0" err="1" smtClean="0"/>
              <a:t>газетінде</a:t>
            </a:r>
            <a:r>
              <a:rPr lang="ru-RU" dirty="0" smtClean="0"/>
              <a:t> </a:t>
            </a:r>
            <a:r>
              <a:rPr lang="ru-RU" dirty="0" err="1" smtClean="0"/>
              <a:t>бөлім меңгеруші, Қазақстан Жазушылар</a:t>
            </a:r>
            <a:r>
              <a:rPr lang="ru-RU" dirty="0" smtClean="0"/>
              <a:t> </a:t>
            </a:r>
            <a:r>
              <a:rPr lang="ru-RU" dirty="0" err="1" smtClean="0"/>
              <a:t>одағында әдеби кеңесші, Баспалар</a:t>
            </a:r>
            <a:r>
              <a:rPr lang="ru-RU" dirty="0" smtClean="0"/>
              <a:t> </a:t>
            </a:r>
            <a:r>
              <a:rPr lang="ru-RU" dirty="0" err="1" smtClean="0"/>
              <a:t>жөніндегі мемлекеттік</a:t>
            </a:r>
            <a:r>
              <a:rPr lang="ru-RU" dirty="0" smtClean="0"/>
              <a:t> </a:t>
            </a:r>
            <a:r>
              <a:rPr lang="ru-RU" dirty="0" err="1" smtClean="0"/>
              <a:t>комитеттің </a:t>
            </a:r>
            <a:r>
              <a:rPr lang="ru-RU" dirty="0" smtClean="0"/>
              <a:t>редакторы, «</a:t>
            </a:r>
            <a:r>
              <a:rPr lang="ru-RU" dirty="0" err="1" smtClean="0"/>
              <a:t>Мектеп</a:t>
            </a:r>
            <a:r>
              <a:rPr lang="ru-RU" dirty="0" smtClean="0"/>
              <a:t>» </a:t>
            </a:r>
            <a:r>
              <a:rPr lang="ru-RU" dirty="0" err="1" smtClean="0"/>
              <a:t>баспасында</a:t>
            </a:r>
            <a:r>
              <a:rPr lang="ru-RU" dirty="0" smtClean="0"/>
              <a:t> </a:t>
            </a:r>
            <a:r>
              <a:rPr lang="ru-RU" dirty="0" err="1" smtClean="0"/>
              <a:t>бөлім меңгеруші болып</a:t>
            </a:r>
            <a:r>
              <a:rPr lang="ru-RU" dirty="0" smtClean="0"/>
              <a:t> </a:t>
            </a:r>
            <a:r>
              <a:rPr lang="ru-RU" dirty="0" err="1" smtClean="0"/>
              <a:t>қызмет атқарған.</a:t>
            </a:r>
            <a:endParaRPr lang="ru-RU" dirty="0" smtClean="0"/>
          </a:p>
          <a:p>
            <a:endParaRPr lang="ru-RU" dirty="0" smtClean="0"/>
          </a:p>
          <a:p>
            <a:r>
              <a:rPr lang="ru-RU" dirty="0" err="1" smtClean="0"/>
              <a:t>Жұмекен Нәжімеденовтің алғашқы </a:t>
            </a:r>
            <a:r>
              <a:rPr lang="ru-RU" dirty="0" smtClean="0"/>
              <a:t>«</a:t>
            </a:r>
            <a:r>
              <a:rPr lang="ru-RU" dirty="0" err="1" smtClean="0"/>
              <a:t>Егіс</a:t>
            </a:r>
            <a:r>
              <a:rPr lang="ru-RU" dirty="0" smtClean="0"/>
              <a:t>» </a:t>
            </a:r>
            <a:r>
              <a:rPr lang="ru-RU" dirty="0" err="1" smtClean="0"/>
              <a:t>лирикалық жинағы </a:t>
            </a:r>
            <a:r>
              <a:rPr lang="ru-RU" dirty="0" smtClean="0"/>
              <a:t>1961 </a:t>
            </a:r>
            <a:r>
              <a:rPr lang="ru-RU" dirty="0" err="1" smtClean="0"/>
              <a:t>жылы</a:t>
            </a:r>
            <a:r>
              <a:rPr lang="ru-RU" dirty="0" smtClean="0"/>
              <a:t> </a:t>
            </a:r>
            <a:r>
              <a:rPr lang="ru-RU" dirty="0" err="1" smtClean="0"/>
              <a:t>жарық көрді</a:t>
            </a:r>
            <a:r>
              <a:rPr lang="ru-RU" dirty="0" smtClean="0"/>
              <a:t>. </a:t>
            </a:r>
            <a:r>
              <a:rPr lang="ru-RU" dirty="0" err="1" smtClean="0"/>
              <a:t>Төрт жылдан</a:t>
            </a:r>
            <a:r>
              <a:rPr lang="ru-RU" dirty="0" smtClean="0"/>
              <a:t> </a:t>
            </a:r>
            <a:r>
              <a:rPr lang="ru-RU" dirty="0" err="1" smtClean="0"/>
              <a:t>кейін</a:t>
            </a:r>
            <a:r>
              <a:rPr lang="ru-RU" dirty="0" smtClean="0"/>
              <a:t> </a:t>
            </a:r>
            <a:r>
              <a:rPr lang="ru-RU" dirty="0" err="1" smtClean="0"/>
              <a:t>«Жоқ, ұмытуға болмайды</a:t>
            </a:r>
            <a:r>
              <a:rPr lang="ru-RU" dirty="0" smtClean="0"/>
              <a:t>» </a:t>
            </a:r>
            <a:r>
              <a:rPr lang="ru-RU" dirty="0" err="1" smtClean="0"/>
              <a:t>атты</a:t>
            </a:r>
            <a:r>
              <a:rPr lang="ru-RU" dirty="0" smtClean="0"/>
              <a:t> </a:t>
            </a:r>
            <a:r>
              <a:rPr lang="ru-RU" dirty="0" err="1" smtClean="0"/>
              <a:t>поэмалар</a:t>
            </a:r>
            <a:r>
              <a:rPr lang="ru-RU" dirty="0" smtClean="0"/>
              <a:t> </a:t>
            </a:r>
            <a:r>
              <a:rPr lang="ru-RU" dirty="0" err="1" smtClean="0"/>
              <a:t>жинағы шықты.</a:t>
            </a:r>
            <a:r>
              <a:rPr lang="ru-RU" dirty="0" smtClean="0"/>
              <a:t> </a:t>
            </a:r>
            <a:r>
              <a:rPr lang="ru-RU" dirty="0" err="1" smtClean="0"/>
              <a:t>Ж.Нәжімеденовтің тірі</a:t>
            </a:r>
            <a:r>
              <a:rPr lang="ru-RU" dirty="0" smtClean="0"/>
              <a:t> </a:t>
            </a:r>
            <a:r>
              <a:rPr lang="ru-RU" dirty="0" err="1" smtClean="0"/>
              <a:t>кезінде</a:t>
            </a:r>
            <a:r>
              <a:rPr lang="ru-RU" dirty="0" smtClean="0"/>
              <a:t> </a:t>
            </a:r>
            <a:r>
              <a:rPr lang="ru-RU" dirty="0" err="1" smtClean="0"/>
              <a:t>барлығы </a:t>
            </a:r>
            <a:r>
              <a:rPr lang="ru-RU" dirty="0" smtClean="0"/>
              <a:t>он </a:t>
            </a:r>
            <a:r>
              <a:rPr lang="ru-RU" dirty="0" err="1" smtClean="0"/>
              <a:t>өлеңдер жинағы </a:t>
            </a:r>
            <a:r>
              <a:rPr lang="ru-RU" dirty="0" smtClean="0"/>
              <a:t>мен «</a:t>
            </a:r>
            <a:r>
              <a:rPr lang="ru-RU" dirty="0" err="1" smtClean="0"/>
              <a:t>Ақ шағылдар</a:t>
            </a:r>
            <a:r>
              <a:rPr lang="ru-RU" dirty="0" smtClean="0"/>
              <a:t>» (1973ж), «</a:t>
            </a:r>
            <a:r>
              <a:rPr lang="ru-RU" dirty="0" err="1" smtClean="0"/>
              <a:t>Кішкентай</a:t>
            </a:r>
            <a:r>
              <a:rPr lang="ru-RU" dirty="0" smtClean="0"/>
              <a:t>» (1975 ж), «</a:t>
            </a:r>
            <a:r>
              <a:rPr lang="ru-RU" dirty="0" err="1" smtClean="0"/>
              <a:t>Атақ </a:t>
            </a:r>
            <a:r>
              <a:rPr lang="ru-RU" dirty="0" smtClean="0"/>
              <a:t>пен </a:t>
            </a:r>
            <a:r>
              <a:rPr lang="ru-RU" dirty="0" err="1" smtClean="0"/>
              <a:t>дақпырт</a:t>
            </a:r>
            <a:r>
              <a:rPr lang="ru-RU" dirty="0" smtClean="0"/>
              <a:t>» (1978ж) </a:t>
            </a:r>
            <a:r>
              <a:rPr lang="ru-RU" dirty="0" err="1" smtClean="0"/>
              <a:t>атты</a:t>
            </a:r>
            <a:r>
              <a:rPr lang="ru-RU" dirty="0" smtClean="0"/>
              <a:t> </a:t>
            </a:r>
            <a:r>
              <a:rPr lang="ru-RU" dirty="0" err="1" smtClean="0"/>
              <a:t>үш </a:t>
            </a:r>
            <a:r>
              <a:rPr lang="ru-RU" dirty="0" smtClean="0"/>
              <a:t>романы </a:t>
            </a:r>
            <a:r>
              <a:rPr lang="ru-RU" dirty="0" err="1" smtClean="0"/>
              <a:t>басылды</a:t>
            </a:r>
            <a:r>
              <a:rPr lang="ru-RU" dirty="0" smtClean="0"/>
              <a:t>.</a:t>
            </a:r>
          </a:p>
          <a:p>
            <a:endParaRPr lang="ru-RU" dirty="0" smtClean="0"/>
          </a:p>
          <a:p>
            <a:r>
              <a:rPr lang="ru-RU" dirty="0" err="1" smtClean="0"/>
              <a:t>Жұмекен Нәжімеденов өзінің </a:t>
            </a:r>
            <a:r>
              <a:rPr lang="ru-RU" dirty="0" smtClean="0"/>
              <a:t>48 </a:t>
            </a:r>
            <a:r>
              <a:rPr lang="ru-RU" dirty="0" err="1" smtClean="0"/>
              <a:t>жасқа толуына</a:t>
            </a:r>
            <a:r>
              <a:rPr lang="ru-RU" dirty="0" smtClean="0"/>
              <a:t> </a:t>
            </a:r>
            <a:r>
              <a:rPr lang="ru-RU" dirty="0" err="1" smtClean="0"/>
              <a:t>алты</a:t>
            </a:r>
            <a:r>
              <a:rPr lang="ru-RU" dirty="0" smtClean="0"/>
              <a:t> </a:t>
            </a:r>
            <a:r>
              <a:rPr lang="ru-RU" dirty="0" err="1" smtClean="0"/>
              <a:t>күн қалғанда</a:t>
            </a:r>
            <a:r>
              <a:rPr lang="ru-RU" dirty="0" smtClean="0"/>
              <a:t>, 1983 </a:t>
            </a:r>
            <a:r>
              <a:rPr lang="ru-RU" dirty="0" err="1" smtClean="0"/>
              <a:t>жылдың </a:t>
            </a:r>
            <a:r>
              <a:rPr lang="ru-RU" dirty="0" smtClean="0"/>
              <a:t>22 </a:t>
            </a:r>
            <a:r>
              <a:rPr lang="ru-RU" dirty="0" err="1" smtClean="0"/>
              <a:t>қарашасында дүниеден озды</a:t>
            </a:r>
            <a:r>
              <a:rPr lang="ru-RU" dirty="0" smtClean="0"/>
              <a:t>. </a:t>
            </a:r>
            <a:r>
              <a:rPr lang="ru-RU" dirty="0" err="1" smtClean="0"/>
              <a:t>Ақын өлімінен кейін</a:t>
            </a:r>
            <a:r>
              <a:rPr lang="ru-RU" dirty="0" smtClean="0"/>
              <a:t> </a:t>
            </a:r>
            <a:r>
              <a:rPr lang="ru-RU" dirty="0" err="1" smtClean="0"/>
              <a:t>жарық көрген </a:t>
            </a:r>
            <a:r>
              <a:rPr lang="ru-RU" dirty="0" smtClean="0"/>
              <a:t>он </a:t>
            </a:r>
            <a:r>
              <a:rPr lang="ru-RU" dirty="0" err="1" smtClean="0"/>
              <a:t>жинағына тірі</a:t>
            </a:r>
            <a:r>
              <a:rPr lang="ru-RU" dirty="0" smtClean="0"/>
              <a:t> </a:t>
            </a:r>
            <a:r>
              <a:rPr lang="ru-RU" dirty="0" err="1" smtClean="0"/>
              <a:t>кезінде</a:t>
            </a:r>
            <a:r>
              <a:rPr lang="ru-RU" dirty="0" smtClean="0"/>
              <a:t> </a:t>
            </a:r>
            <a:r>
              <a:rPr lang="ru-RU" dirty="0" err="1" smtClean="0"/>
              <a:t>жарияланбаған өлеңдері</a:t>
            </a:r>
            <a:r>
              <a:rPr lang="ru-RU" dirty="0" smtClean="0"/>
              <a:t>, </a:t>
            </a:r>
            <a:r>
              <a:rPr lang="ru-RU" dirty="0" err="1" smtClean="0"/>
              <a:t>поэмалары</a:t>
            </a:r>
            <a:r>
              <a:rPr lang="ru-RU" dirty="0" smtClean="0"/>
              <a:t>, </a:t>
            </a:r>
            <a:r>
              <a:rPr lang="ru-RU" dirty="0" err="1" smtClean="0"/>
              <a:t>повестері</a:t>
            </a:r>
            <a:r>
              <a:rPr lang="ru-RU" dirty="0" smtClean="0"/>
              <a:t> мен </a:t>
            </a:r>
            <a:r>
              <a:rPr lang="ru-RU" dirty="0" err="1" smtClean="0"/>
              <a:t>романдары</a:t>
            </a:r>
            <a:r>
              <a:rPr lang="ru-RU" dirty="0" smtClean="0"/>
              <a:t>, </a:t>
            </a:r>
            <a:r>
              <a:rPr lang="ru-RU" dirty="0" err="1" smtClean="0"/>
              <a:t>мақалалары мен</a:t>
            </a:r>
            <a:r>
              <a:rPr lang="ru-RU" dirty="0" smtClean="0"/>
              <a:t> </a:t>
            </a:r>
            <a:r>
              <a:rPr lang="ru-RU" dirty="0" err="1" smtClean="0"/>
              <a:t>аудармалары</a:t>
            </a:r>
            <a:r>
              <a:rPr lang="ru-RU" dirty="0" smtClean="0"/>
              <a:t> </a:t>
            </a:r>
            <a:r>
              <a:rPr lang="ru-RU" dirty="0" err="1" smtClean="0"/>
              <a:t>және тоғыз күй енді</a:t>
            </a:r>
            <a:r>
              <a:rPr lang="ru-RU" dirty="0" smtClean="0"/>
              <a:t>. </a:t>
            </a:r>
            <a:r>
              <a:rPr lang="ru-RU" dirty="0" err="1" smtClean="0"/>
              <a:t>Оның шығармалары көптеген тілдерге</a:t>
            </a:r>
            <a:r>
              <a:rPr lang="ru-RU" dirty="0" smtClean="0"/>
              <a:t> </a:t>
            </a:r>
            <a:r>
              <a:rPr lang="ru-RU" dirty="0" err="1" smtClean="0"/>
              <a:t>аударылып</a:t>
            </a:r>
            <a:r>
              <a:rPr lang="ru-RU" dirty="0" smtClean="0"/>
              <a:t>, </a:t>
            </a:r>
            <a:r>
              <a:rPr lang="ru-RU" dirty="0" err="1" smtClean="0"/>
              <a:t>басылды</a:t>
            </a:r>
            <a:r>
              <a:rPr lang="ru-RU" dirty="0" smtClean="0"/>
              <a:t>. </a:t>
            </a:r>
            <a:r>
              <a:rPr lang="ru-RU" dirty="0" err="1" smtClean="0"/>
              <a:t>Ақын А.Вознесенскийдің, Е.Евтушенконың, </a:t>
            </a:r>
            <a:r>
              <a:rPr lang="ru-RU" dirty="0" smtClean="0"/>
              <a:t>Н.Хикмет пен Ә.</a:t>
            </a:r>
            <a:r>
              <a:rPr lang="ru-RU" dirty="0" err="1" smtClean="0"/>
              <a:t>Файзи</a:t>
            </a:r>
            <a:r>
              <a:rPr lang="ru-RU" dirty="0" smtClean="0"/>
              <a:t> </a:t>
            </a:r>
            <a:r>
              <a:rPr lang="ru-RU" dirty="0" err="1" smtClean="0"/>
              <a:t>шығармаларын аударған.</a:t>
            </a:r>
            <a:endParaRPr lang="ru-RU" dirty="0"/>
          </a:p>
        </p:txBody>
      </p:sp>
    </p:spTree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0658" y="0"/>
            <a:ext cx="6507342" cy="1524000"/>
          </a:xfrm>
        </p:spPr>
        <p:txBody>
          <a:bodyPr>
            <a:noAutofit/>
          </a:bodyPr>
          <a:lstStyle/>
          <a:p>
            <a:r>
              <a:rPr lang="kk-KZ" sz="4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Мемлекеттік Нышандар</a:t>
            </a:r>
            <a:br>
              <a:rPr lang="kk-KZ" sz="4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kk-KZ" sz="4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Ту, Елтаңба, Әнұран</a:t>
            </a:r>
            <a:endParaRPr lang="ru-RU" sz="44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 descr="C:\Documents and Settings\Администратор\Рабочий стол\pic_flag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4634" y="1691680"/>
            <a:ext cx="2524125" cy="3456384"/>
          </a:xfrm>
          <a:prstGeom prst="rect">
            <a:avLst/>
          </a:prstGeom>
          <a:noFill/>
        </p:spPr>
      </p:pic>
      <p:pic>
        <p:nvPicPr>
          <p:cNvPr id="7171" name="Picture 3" descr="C:\Documents and Settings\Администратор\Рабочий стол\image00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14754" y="5436096"/>
            <a:ext cx="4104456" cy="3360373"/>
          </a:xfrm>
          <a:prstGeom prst="rect">
            <a:avLst/>
          </a:prstGeom>
          <a:noFill/>
        </p:spPr>
      </p:pic>
      <p:pic>
        <p:nvPicPr>
          <p:cNvPr id="7173" name="Picture 5" descr="C:\Documents and Settings\Администратор\Рабочий стол\780c9d09a2e4b2bc1b42ee55d2af8310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96952" y="1787691"/>
            <a:ext cx="3456384" cy="3383789"/>
          </a:xfrm>
          <a:prstGeom prst="rect">
            <a:avLst/>
          </a:prstGeom>
          <a:noFill/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>
              <a:solidFill>
                <a:srgbClr val="7B9899"/>
              </a:solidFill>
            </a:endParaRPr>
          </a:p>
        </p:txBody>
      </p:sp>
      <p:pic>
        <p:nvPicPr>
          <p:cNvPr id="20483" name="Содержимое 3" descr="4eAo0Kwj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6858000" cy="9144000"/>
          </a:xfrm>
        </p:spPr>
      </p:pic>
      <p:sp>
        <p:nvSpPr>
          <p:cNvPr id="4" name="Стрелка вправо 3">
            <a:hlinkClick r:id="rId3" action="ppaction://hlinkfile"/>
          </p:cNvPr>
          <p:cNvSpPr/>
          <p:nvPr/>
        </p:nvSpPr>
        <p:spPr>
          <a:xfrm>
            <a:off x="3284984" y="8063880"/>
            <a:ext cx="2304256" cy="108012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4" descr="glfo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858000" cy="914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16" name="Picture 20" descr="Казахстан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1469" y="1047751"/>
            <a:ext cx="2380060" cy="265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2" name="Picture 22" descr="ornament00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2900" y="-304800"/>
            <a:ext cx="714375" cy="127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3" name="Picture 22" descr="ornament00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52513" y="-323850"/>
            <a:ext cx="714375" cy="1270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4" name="Picture 22" descr="ornament00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54981" y="-323850"/>
            <a:ext cx="714375" cy="1270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5" name="Picture 22" descr="ornament00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57450" y="-347133"/>
            <a:ext cx="714375" cy="127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6" name="Picture 22" descr="ornament00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58728" y="-347133"/>
            <a:ext cx="714375" cy="127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7" name="Picture 22" descr="ornament00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61197" y="-323850"/>
            <a:ext cx="714375" cy="1270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8" name="Picture 11" descr="ornament00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1450" y="7874000"/>
            <a:ext cx="714375" cy="127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9" name="Picture 12" descr="ornament00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14400" y="7874000"/>
            <a:ext cx="714375" cy="127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80" name="Picture 13" descr="ornament00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57350" y="7874000"/>
            <a:ext cx="714375" cy="127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81" name="Picture 14" descr="ornament00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00300" y="7874000"/>
            <a:ext cx="714375" cy="127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82" name="Picture 15" descr="ornament00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43250" y="7874000"/>
            <a:ext cx="714375" cy="127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83" name="Picture 16" descr="ornament00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86200" y="7874000"/>
            <a:ext cx="714375" cy="127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84" name="Picture 17" descr="ornament00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29150" y="7874000"/>
            <a:ext cx="714375" cy="127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85" name="Picture 18" descr="ornament00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72100" y="7874000"/>
            <a:ext cx="714375" cy="127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86" name="Picture 19" descr="ornament00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43625" y="7874000"/>
            <a:ext cx="714375" cy="127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87" name="WordArt 10"/>
          <p:cNvSpPr>
            <a:spLocks noChangeArrowheads="1" noChangeShapeType="1" noTextEdit="1"/>
          </p:cNvSpPr>
          <p:nvPr/>
        </p:nvSpPr>
        <p:spPr bwMode="auto">
          <a:xfrm>
            <a:off x="400050" y="3657600"/>
            <a:ext cx="5200650" cy="365760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18750"/>
              </a:avLst>
            </a:prstTxWarp>
          </a:bodyPr>
          <a:lstStyle/>
          <a:p>
            <a:pPr algn="ctr"/>
            <a:endParaRPr lang="ru-RU" sz="3600" b="1" i="1" kern="1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FF"/>
              </a:solidFill>
              <a:latin typeface="Arial"/>
              <a:cs typeface="Arial"/>
            </a:endParaRPr>
          </a:p>
        </p:txBody>
      </p:sp>
      <p:sp>
        <p:nvSpPr>
          <p:cNvPr id="7188" name="Заголовок 19"/>
          <p:cNvSpPr>
            <a:spLocks noGrp="1"/>
          </p:cNvSpPr>
          <p:nvPr>
            <p:ph type="title"/>
          </p:nvPr>
        </p:nvSpPr>
        <p:spPr>
          <a:xfrm>
            <a:off x="620317" y="2940051"/>
            <a:ext cx="5411390" cy="4762500"/>
          </a:xfrm>
        </p:spPr>
        <p:txBody>
          <a:bodyPr/>
          <a:lstStyle/>
          <a:p>
            <a:pPr eaLnBrk="1" hangingPunct="1"/>
            <a:r>
              <a:rPr lang="kk-KZ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Әнұран  бар  ұрпаққа өсиет  шашқандай,</a:t>
            </a:r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kk-KZ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Теңгеміз  бар тайға таңба  басқандай.</a:t>
            </a:r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kk-KZ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Көк  байрағым  көкте  биік  желбіреп,</a:t>
            </a:r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kk-KZ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Бірлікке  шақырып  бізді  жатқандай</a:t>
            </a:r>
            <a:r>
              <a:rPr lang="kk-KZ" sz="2800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800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800" dirty="0" smtClean="0">
              <a:solidFill>
                <a:srgbClr val="FFFF00"/>
              </a:solidFill>
            </a:endParaRPr>
          </a:p>
        </p:txBody>
      </p:sp>
      <p:pic>
        <p:nvPicPr>
          <p:cNvPr id="7189" name="Picture 1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00375" y="1143001"/>
            <a:ext cx="2099072" cy="25442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4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title"/>
          </p:nvPr>
        </p:nvSpPr>
        <p:spPr>
          <a:xfrm>
            <a:off x="3964782" y="1"/>
            <a:ext cx="2893219" cy="8604449"/>
          </a:xfrm>
          <a:solidFill>
            <a:srgbClr val="00B0F0"/>
          </a:solidFill>
        </p:spPr>
        <p:txBody>
          <a:bodyPr>
            <a:normAutofit/>
          </a:bodyPr>
          <a:lstStyle/>
          <a:p>
            <a:pPr algn="l"/>
            <a:r>
              <a:rPr lang="ru-RU" sz="1400" i="1" dirty="0" err="1" smtClean="0"/>
              <a:t>Сөзі: Жұмекен Нәжімеденов,  Нұрсұлтан </a:t>
            </a:r>
            <a:r>
              <a:rPr lang="ru-RU" sz="1400" i="1" dirty="0" smtClean="0"/>
              <a:t>Назарбаев</a:t>
            </a:r>
            <a:br>
              <a:rPr lang="ru-RU" sz="1400" i="1" dirty="0" smtClean="0"/>
            </a:br>
            <a:r>
              <a:rPr lang="ru-RU" sz="1400" i="1" dirty="0" smtClean="0"/>
              <a:t> </a:t>
            </a:r>
            <a:r>
              <a:rPr lang="ru-RU" sz="1400" i="1" dirty="0" err="1" smtClean="0"/>
              <a:t>әні</a:t>
            </a:r>
            <a:r>
              <a:rPr lang="ru-RU" sz="1400" i="1" dirty="0" smtClean="0"/>
              <a:t>:  </a:t>
            </a:r>
            <a:r>
              <a:rPr lang="ru-RU" sz="1400" i="1" dirty="0" err="1" smtClean="0"/>
              <a:t>Шәмші Қалдаяқов</a:t>
            </a: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1400" b="1" dirty="0" smtClean="0">
                <a:solidFill>
                  <a:srgbClr val="FFFF00"/>
                </a:solidFill>
              </a:rPr>
              <a:t>Алтын </a:t>
            </a:r>
            <a:r>
              <a:rPr lang="ru-RU" sz="1400" b="1" dirty="0" err="1" smtClean="0">
                <a:solidFill>
                  <a:srgbClr val="FFFF00"/>
                </a:solidFill>
              </a:rPr>
              <a:t>күн аспаны</a:t>
            </a:r>
            <a:r>
              <a:rPr lang="ru-RU" sz="1400" b="1" dirty="0" smtClean="0">
                <a:solidFill>
                  <a:srgbClr val="FFFF00"/>
                </a:solidFill>
              </a:rPr>
              <a:t>, </a:t>
            </a:r>
            <a:br>
              <a:rPr lang="ru-RU" sz="1400" b="1" dirty="0" smtClean="0">
                <a:solidFill>
                  <a:srgbClr val="FFFF00"/>
                </a:solidFill>
              </a:rPr>
            </a:br>
            <a:r>
              <a:rPr lang="ru-RU" sz="1400" b="1" dirty="0" smtClean="0">
                <a:solidFill>
                  <a:srgbClr val="FFFF00"/>
                </a:solidFill>
              </a:rPr>
              <a:t>Алтын </a:t>
            </a:r>
            <a:r>
              <a:rPr lang="ru-RU" sz="1400" b="1" dirty="0" err="1" smtClean="0">
                <a:solidFill>
                  <a:srgbClr val="FFFF00"/>
                </a:solidFill>
              </a:rPr>
              <a:t>дән даласы</a:t>
            </a:r>
            <a:r>
              <a:rPr lang="ru-RU" sz="1400" b="1" dirty="0" smtClean="0">
                <a:solidFill>
                  <a:srgbClr val="FFFF00"/>
                </a:solidFill>
              </a:rPr>
              <a:t>, </a:t>
            </a:r>
            <a:br>
              <a:rPr lang="ru-RU" sz="1400" b="1" dirty="0" smtClean="0">
                <a:solidFill>
                  <a:srgbClr val="FFFF00"/>
                </a:solidFill>
              </a:rPr>
            </a:br>
            <a:r>
              <a:rPr lang="ru-RU" sz="1400" b="1" dirty="0" err="1" smtClean="0">
                <a:solidFill>
                  <a:srgbClr val="FFFF00"/>
                </a:solidFill>
              </a:rPr>
              <a:t>Ерліктің дастаны</a:t>
            </a:r>
            <a:r>
              <a:rPr lang="ru-RU" sz="1400" b="1" dirty="0" smtClean="0">
                <a:solidFill>
                  <a:srgbClr val="FFFF00"/>
                </a:solidFill>
              </a:rPr>
              <a:t>, </a:t>
            </a:r>
            <a:br>
              <a:rPr lang="ru-RU" sz="1400" b="1" dirty="0" smtClean="0">
                <a:solidFill>
                  <a:srgbClr val="FFFF00"/>
                </a:solidFill>
              </a:rPr>
            </a:br>
            <a:r>
              <a:rPr lang="ru-RU" sz="1400" b="1" dirty="0" err="1" smtClean="0">
                <a:solidFill>
                  <a:srgbClr val="FFFF00"/>
                </a:solidFill>
              </a:rPr>
              <a:t>Еліме</a:t>
            </a:r>
            <a:r>
              <a:rPr lang="ru-RU" sz="1400" b="1" dirty="0" smtClean="0">
                <a:solidFill>
                  <a:srgbClr val="FFFF00"/>
                </a:solidFill>
              </a:rPr>
              <a:t> </a:t>
            </a:r>
            <a:r>
              <a:rPr lang="ru-RU" sz="1400" b="1" dirty="0" err="1" smtClean="0">
                <a:solidFill>
                  <a:srgbClr val="FFFF00"/>
                </a:solidFill>
              </a:rPr>
              <a:t>қарашы</a:t>
            </a:r>
            <a:r>
              <a:rPr lang="ru-RU" sz="1400" b="1" dirty="0" smtClean="0">
                <a:solidFill>
                  <a:srgbClr val="FFFF00"/>
                </a:solidFill>
              </a:rPr>
              <a:t>! </a:t>
            </a:r>
            <a:br>
              <a:rPr lang="ru-RU" sz="1400" b="1" dirty="0" smtClean="0">
                <a:solidFill>
                  <a:srgbClr val="FFFF00"/>
                </a:solidFill>
              </a:rPr>
            </a:br>
            <a:r>
              <a:rPr lang="ru-RU" sz="1400" b="1" dirty="0" err="1" smtClean="0">
                <a:solidFill>
                  <a:srgbClr val="FFFF00"/>
                </a:solidFill>
              </a:rPr>
              <a:t>Ежелден</a:t>
            </a:r>
            <a:r>
              <a:rPr lang="ru-RU" sz="1400" b="1" dirty="0" smtClean="0">
                <a:solidFill>
                  <a:srgbClr val="FFFF00"/>
                </a:solidFill>
              </a:rPr>
              <a:t> ер </a:t>
            </a:r>
            <a:r>
              <a:rPr lang="ru-RU" sz="1400" b="1" dirty="0" err="1" smtClean="0">
                <a:solidFill>
                  <a:srgbClr val="FFFF00"/>
                </a:solidFill>
              </a:rPr>
              <a:t>деген</a:t>
            </a:r>
            <a:r>
              <a:rPr lang="ru-RU" sz="1400" b="1" dirty="0" smtClean="0">
                <a:solidFill>
                  <a:srgbClr val="FFFF00"/>
                </a:solidFill>
              </a:rPr>
              <a:t>, </a:t>
            </a:r>
            <a:br>
              <a:rPr lang="ru-RU" sz="1400" b="1" dirty="0" smtClean="0">
                <a:solidFill>
                  <a:srgbClr val="FFFF00"/>
                </a:solidFill>
              </a:rPr>
            </a:br>
            <a:r>
              <a:rPr lang="ru-RU" sz="1400" b="1" dirty="0" err="1" smtClean="0">
                <a:solidFill>
                  <a:srgbClr val="FFFF00"/>
                </a:solidFill>
              </a:rPr>
              <a:t>Даңкымыз шықты ғой</a:t>
            </a:r>
            <a:r>
              <a:rPr lang="ru-RU" sz="1400" b="1" dirty="0" smtClean="0">
                <a:solidFill>
                  <a:srgbClr val="FFFF00"/>
                </a:solidFill>
              </a:rPr>
              <a:t>. </a:t>
            </a:r>
            <a:br>
              <a:rPr lang="ru-RU" sz="1400" b="1" dirty="0" smtClean="0">
                <a:solidFill>
                  <a:srgbClr val="FFFF00"/>
                </a:solidFill>
              </a:rPr>
            </a:br>
            <a:r>
              <a:rPr lang="ru-RU" sz="1400" b="1" dirty="0" err="1" smtClean="0">
                <a:solidFill>
                  <a:srgbClr val="FFFF00"/>
                </a:solidFill>
              </a:rPr>
              <a:t>Намысын</a:t>
            </a:r>
            <a:r>
              <a:rPr lang="ru-RU" sz="1400" b="1" dirty="0" smtClean="0">
                <a:solidFill>
                  <a:srgbClr val="FFFF00"/>
                </a:solidFill>
              </a:rPr>
              <a:t> </a:t>
            </a:r>
            <a:r>
              <a:rPr lang="ru-RU" sz="1400" b="1" dirty="0" err="1" smtClean="0">
                <a:solidFill>
                  <a:srgbClr val="FFFF00"/>
                </a:solidFill>
              </a:rPr>
              <a:t>бермеген</a:t>
            </a:r>
            <a:r>
              <a:rPr lang="ru-RU" sz="1400" b="1" dirty="0" smtClean="0">
                <a:solidFill>
                  <a:srgbClr val="FFFF00"/>
                </a:solidFill>
              </a:rPr>
              <a:t>, </a:t>
            </a:r>
            <a:br>
              <a:rPr lang="ru-RU" sz="1400" b="1" dirty="0" smtClean="0">
                <a:solidFill>
                  <a:srgbClr val="FFFF00"/>
                </a:solidFill>
              </a:rPr>
            </a:br>
            <a:r>
              <a:rPr lang="ru-RU" sz="1400" b="1" dirty="0" err="1" smtClean="0">
                <a:solidFill>
                  <a:srgbClr val="FFFF00"/>
                </a:solidFill>
              </a:rPr>
              <a:t>Қазағым мықты ғой!</a:t>
            </a:r>
            <a:r>
              <a:rPr lang="ru-RU" sz="1400" b="1" dirty="0" smtClean="0">
                <a:solidFill>
                  <a:srgbClr val="FFFF00"/>
                </a:solidFill>
              </a:rPr>
              <a:t/>
            </a:r>
            <a:br>
              <a:rPr lang="ru-RU" sz="1400" b="1" dirty="0" smtClean="0">
                <a:solidFill>
                  <a:srgbClr val="FFFF00"/>
                </a:solidFill>
              </a:rPr>
            </a:br>
            <a:r>
              <a:rPr lang="ru-RU" sz="1400" b="1" dirty="0" smtClean="0">
                <a:solidFill>
                  <a:srgbClr val="FFFF00"/>
                </a:solidFill>
              </a:rPr>
              <a:t>             </a:t>
            </a:r>
            <a:r>
              <a:rPr lang="ru-RU" sz="1400" b="1" dirty="0" err="1" smtClean="0">
                <a:solidFill>
                  <a:srgbClr val="FFFF00"/>
                </a:solidFill>
              </a:rPr>
              <a:t>Қайырмасы: </a:t>
            </a:r>
            <a:br>
              <a:rPr lang="ru-RU" sz="1400" b="1" dirty="0" err="1" smtClean="0">
                <a:solidFill>
                  <a:srgbClr val="FFFF00"/>
                </a:solidFill>
              </a:rPr>
            </a:br>
            <a:r>
              <a:rPr lang="ru-RU" sz="1400" b="1" dirty="0" err="1" smtClean="0">
                <a:solidFill>
                  <a:srgbClr val="FFFF00"/>
                </a:solidFill>
              </a:rPr>
              <a:t>        Менің елім</a:t>
            </a:r>
            <a:r>
              <a:rPr lang="ru-RU" sz="1400" b="1" dirty="0" smtClean="0">
                <a:solidFill>
                  <a:srgbClr val="FFFF00"/>
                </a:solidFill>
              </a:rPr>
              <a:t>, </a:t>
            </a:r>
            <a:r>
              <a:rPr lang="ru-RU" sz="1400" b="1" dirty="0" err="1" smtClean="0">
                <a:solidFill>
                  <a:srgbClr val="FFFF00"/>
                </a:solidFill>
              </a:rPr>
              <a:t>менің елім</a:t>
            </a:r>
            <a:r>
              <a:rPr lang="ru-RU" sz="1400" b="1" dirty="0" smtClean="0">
                <a:solidFill>
                  <a:srgbClr val="FFFF00"/>
                </a:solidFill>
              </a:rPr>
              <a:t>, </a:t>
            </a:r>
            <a:br>
              <a:rPr lang="ru-RU" sz="1400" b="1" dirty="0" smtClean="0">
                <a:solidFill>
                  <a:srgbClr val="FFFF00"/>
                </a:solidFill>
              </a:rPr>
            </a:br>
            <a:r>
              <a:rPr lang="ru-RU" sz="1400" b="1" dirty="0" smtClean="0">
                <a:solidFill>
                  <a:srgbClr val="FFFF00"/>
                </a:solidFill>
              </a:rPr>
              <a:t>        </a:t>
            </a:r>
            <a:r>
              <a:rPr lang="ru-RU" sz="1400" b="1" dirty="0" err="1" smtClean="0">
                <a:solidFill>
                  <a:srgbClr val="FFFF00"/>
                </a:solidFill>
              </a:rPr>
              <a:t>Гүлің болып</a:t>
            </a:r>
            <a:r>
              <a:rPr lang="ru-RU" sz="1400" b="1" dirty="0" smtClean="0">
                <a:solidFill>
                  <a:srgbClr val="FFFF00"/>
                </a:solidFill>
              </a:rPr>
              <a:t> </a:t>
            </a:r>
            <a:r>
              <a:rPr lang="ru-RU" sz="1400" b="1" dirty="0" err="1" smtClean="0">
                <a:solidFill>
                  <a:srgbClr val="FFFF00"/>
                </a:solidFill>
              </a:rPr>
              <a:t>егілемін</a:t>
            </a:r>
            <a:r>
              <a:rPr lang="ru-RU" sz="1400" b="1" dirty="0" smtClean="0">
                <a:solidFill>
                  <a:srgbClr val="FFFF00"/>
                </a:solidFill>
              </a:rPr>
              <a:t>, </a:t>
            </a:r>
            <a:br>
              <a:rPr lang="ru-RU" sz="1400" b="1" dirty="0" smtClean="0">
                <a:solidFill>
                  <a:srgbClr val="FFFF00"/>
                </a:solidFill>
              </a:rPr>
            </a:br>
            <a:r>
              <a:rPr lang="ru-RU" sz="1400" b="1" dirty="0" smtClean="0">
                <a:solidFill>
                  <a:srgbClr val="FFFF00"/>
                </a:solidFill>
              </a:rPr>
              <a:t>        </a:t>
            </a:r>
            <a:r>
              <a:rPr lang="ru-RU" sz="1400" b="1" dirty="0" err="1" smtClean="0">
                <a:solidFill>
                  <a:srgbClr val="FFFF00"/>
                </a:solidFill>
              </a:rPr>
              <a:t>Жырың болып</a:t>
            </a:r>
            <a:r>
              <a:rPr lang="ru-RU" sz="1400" b="1" dirty="0" smtClean="0">
                <a:solidFill>
                  <a:srgbClr val="FFFF00"/>
                </a:solidFill>
              </a:rPr>
              <a:t> </a:t>
            </a:r>
            <a:r>
              <a:rPr lang="ru-RU" sz="1400" b="1" dirty="0" err="1" smtClean="0">
                <a:solidFill>
                  <a:srgbClr val="FFFF00"/>
                </a:solidFill>
              </a:rPr>
              <a:t>төгілемін, елім</a:t>
            </a:r>
            <a:r>
              <a:rPr lang="ru-RU" sz="1400" b="1" dirty="0" smtClean="0">
                <a:solidFill>
                  <a:srgbClr val="FFFF00"/>
                </a:solidFill>
              </a:rPr>
              <a:t>! </a:t>
            </a:r>
            <a:br>
              <a:rPr lang="ru-RU" sz="1400" b="1" dirty="0" smtClean="0">
                <a:solidFill>
                  <a:srgbClr val="FFFF00"/>
                </a:solidFill>
              </a:rPr>
            </a:br>
            <a:r>
              <a:rPr lang="ru-RU" sz="1400" b="1" dirty="0" smtClean="0">
                <a:solidFill>
                  <a:srgbClr val="FFFF00"/>
                </a:solidFill>
              </a:rPr>
              <a:t>        </a:t>
            </a:r>
            <a:r>
              <a:rPr lang="ru-RU" sz="1400" b="1" dirty="0" err="1" smtClean="0">
                <a:solidFill>
                  <a:srgbClr val="FFFF00"/>
                </a:solidFill>
              </a:rPr>
              <a:t>Туған жерім</a:t>
            </a:r>
            <a:r>
              <a:rPr lang="ru-RU" sz="1400" b="1" dirty="0" smtClean="0">
                <a:solidFill>
                  <a:srgbClr val="FFFF00"/>
                </a:solidFill>
              </a:rPr>
              <a:t> </a:t>
            </a:r>
            <a:r>
              <a:rPr lang="ru-RU" sz="1400" b="1" dirty="0" err="1" smtClean="0">
                <a:solidFill>
                  <a:srgbClr val="FFFF00"/>
                </a:solidFill>
              </a:rPr>
              <a:t>менің </a:t>
            </a:r>
            <a:r>
              <a:rPr lang="ru-RU" sz="1400" b="1" dirty="0" smtClean="0">
                <a:solidFill>
                  <a:srgbClr val="FFFF00"/>
                </a:solidFill>
              </a:rPr>
              <a:t>– </a:t>
            </a:r>
            <a:r>
              <a:rPr lang="ru-RU" sz="1400" b="1" dirty="0" err="1" smtClean="0">
                <a:solidFill>
                  <a:srgbClr val="FFFF00"/>
                </a:solidFill>
              </a:rPr>
              <a:t>Қазақстаным!</a:t>
            </a:r>
            <a:r>
              <a:rPr lang="ru-RU" sz="1400" b="1" dirty="0" smtClean="0">
                <a:solidFill>
                  <a:srgbClr val="FFFF00"/>
                </a:solidFill>
              </a:rPr>
              <a:t/>
            </a:r>
            <a:br>
              <a:rPr lang="ru-RU" sz="1400" b="1" dirty="0" smtClean="0">
                <a:solidFill>
                  <a:srgbClr val="FFFF00"/>
                </a:solidFill>
              </a:rPr>
            </a:br>
            <a:r>
              <a:rPr lang="ru-RU" sz="1400" b="1" dirty="0" err="1" smtClean="0">
                <a:solidFill>
                  <a:srgbClr val="FFFF00"/>
                </a:solidFill>
              </a:rPr>
              <a:t>Ұрпаққа жол</a:t>
            </a:r>
            <a:r>
              <a:rPr lang="ru-RU" sz="1400" b="1" dirty="0" smtClean="0">
                <a:solidFill>
                  <a:srgbClr val="FFFF00"/>
                </a:solidFill>
              </a:rPr>
              <a:t> </a:t>
            </a:r>
            <a:r>
              <a:rPr lang="ru-RU" sz="1400" b="1" dirty="0" err="1" smtClean="0">
                <a:solidFill>
                  <a:srgbClr val="FFFF00"/>
                </a:solidFill>
              </a:rPr>
              <a:t>ашқан, </a:t>
            </a:r>
            <a:br>
              <a:rPr lang="ru-RU" sz="1400" b="1" dirty="0" err="1" smtClean="0">
                <a:solidFill>
                  <a:srgbClr val="FFFF00"/>
                </a:solidFill>
              </a:rPr>
            </a:br>
            <a:r>
              <a:rPr lang="ru-RU" sz="1400" b="1" dirty="0" err="1" smtClean="0">
                <a:solidFill>
                  <a:srgbClr val="FFFF00"/>
                </a:solidFill>
              </a:rPr>
              <a:t>Кең байтақ жерім</a:t>
            </a:r>
            <a:r>
              <a:rPr lang="ru-RU" sz="1400" b="1" dirty="0" smtClean="0">
                <a:solidFill>
                  <a:srgbClr val="FFFF00"/>
                </a:solidFill>
              </a:rPr>
              <a:t> бар. </a:t>
            </a:r>
            <a:br>
              <a:rPr lang="ru-RU" sz="1400" b="1" dirty="0" smtClean="0">
                <a:solidFill>
                  <a:srgbClr val="FFFF00"/>
                </a:solidFill>
              </a:rPr>
            </a:br>
            <a:r>
              <a:rPr lang="ru-RU" sz="1400" b="1" dirty="0" err="1" smtClean="0">
                <a:solidFill>
                  <a:srgbClr val="FFFF00"/>
                </a:solidFill>
              </a:rPr>
              <a:t>Бірлігі</a:t>
            </a:r>
            <a:r>
              <a:rPr lang="ru-RU" sz="1400" b="1" dirty="0" smtClean="0">
                <a:solidFill>
                  <a:srgbClr val="FFFF00"/>
                </a:solidFill>
              </a:rPr>
              <a:t> </a:t>
            </a:r>
            <a:r>
              <a:rPr lang="ru-RU" sz="1400" b="1" dirty="0" err="1" smtClean="0">
                <a:solidFill>
                  <a:srgbClr val="FFFF00"/>
                </a:solidFill>
              </a:rPr>
              <a:t>жарасқан, </a:t>
            </a:r>
            <a:br>
              <a:rPr lang="ru-RU" sz="1400" b="1" dirty="0" err="1" smtClean="0">
                <a:solidFill>
                  <a:srgbClr val="FFFF00"/>
                </a:solidFill>
              </a:rPr>
            </a:br>
            <a:r>
              <a:rPr lang="ru-RU" sz="1400" b="1" dirty="0" err="1" smtClean="0">
                <a:solidFill>
                  <a:srgbClr val="FFFF00"/>
                </a:solidFill>
              </a:rPr>
              <a:t>Тәуелсіз елім</a:t>
            </a:r>
            <a:r>
              <a:rPr lang="ru-RU" sz="1400" b="1" dirty="0" smtClean="0">
                <a:solidFill>
                  <a:srgbClr val="FFFF00"/>
                </a:solidFill>
              </a:rPr>
              <a:t> бар. </a:t>
            </a:r>
            <a:br>
              <a:rPr lang="ru-RU" sz="1400" b="1" dirty="0" smtClean="0">
                <a:solidFill>
                  <a:srgbClr val="FFFF00"/>
                </a:solidFill>
              </a:rPr>
            </a:br>
            <a:r>
              <a:rPr lang="ru-RU" sz="1400" b="1" dirty="0" err="1" smtClean="0">
                <a:solidFill>
                  <a:srgbClr val="FFFF00"/>
                </a:solidFill>
              </a:rPr>
              <a:t>Қарсы алған уақытты, </a:t>
            </a:r>
            <a:br>
              <a:rPr lang="ru-RU" sz="1400" b="1" dirty="0" err="1" smtClean="0">
                <a:solidFill>
                  <a:srgbClr val="FFFF00"/>
                </a:solidFill>
              </a:rPr>
            </a:br>
            <a:r>
              <a:rPr lang="ru-RU" sz="1400" b="1" dirty="0" err="1" smtClean="0">
                <a:solidFill>
                  <a:srgbClr val="FFFF00"/>
                </a:solidFill>
              </a:rPr>
              <a:t>Мәңгілік досындай</a:t>
            </a:r>
            <a:r>
              <a:rPr lang="ru-RU" sz="1400" b="1" dirty="0" smtClean="0">
                <a:solidFill>
                  <a:srgbClr val="FFFF00"/>
                </a:solidFill>
              </a:rPr>
              <a:t>. </a:t>
            </a:r>
            <a:br>
              <a:rPr lang="ru-RU" sz="1400" b="1" dirty="0" smtClean="0">
                <a:solidFill>
                  <a:srgbClr val="FFFF00"/>
                </a:solidFill>
              </a:rPr>
            </a:br>
            <a:r>
              <a:rPr lang="ru-RU" sz="1400" b="1" dirty="0" err="1" smtClean="0">
                <a:solidFill>
                  <a:srgbClr val="FFFF00"/>
                </a:solidFill>
              </a:rPr>
              <a:t>Біздің </a:t>
            </a:r>
            <a:r>
              <a:rPr lang="ru-RU" sz="1400" b="1" dirty="0" smtClean="0">
                <a:solidFill>
                  <a:srgbClr val="FFFF00"/>
                </a:solidFill>
              </a:rPr>
              <a:t>ел </a:t>
            </a:r>
            <a:r>
              <a:rPr lang="ru-RU" sz="1400" b="1" dirty="0" err="1" smtClean="0">
                <a:solidFill>
                  <a:srgbClr val="FFFF00"/>
                </a:solidFill>
              </a:rPr>
              <a:t>бақытты</a:t>
            </a:r>
            <a:r>
              <a:rPr lang="ru-RU" sz="1400" b="1" dirty="0" smtClean="0">
                <a:solidFill>
                  <a:srgbClr val="FFFF00"/>
                </a:solidFill>
              </a:rPr>
              <a:t>, </a:t>
            </a:r>
            <a:br>
              <a:rPr lang="ru-RU" sz="1400" b="1" dirty="0" smtClean="0">
                <a:solidFill>
                  <a:srgbClr val="FFFF00"/>
                </a:solidFill>
              </a:rPr>
            </a:br>
            <a:r>
              <a:rPr lang="ru-RU" sz="1400" b="1" dirty="0" err="1" smtClean="0">
                <a:solidFill>
                  <a:srgbClr val="FFFF00"/>
                </a:solidFill>
              </a:rPr>
              <a:t>Біздің ел</a:t>
            </a:r>
            <a:r>
              <a:rPr lang="ru-RU" sz="1400" b="1" dirty="0" smtClean="0">
                <a:solidFill>
                  <a:srgbClr val="FFFF00"/>
                </a:solidFill>
              </a:rPr>
              <a:t> </a:t>
            </a:r>
            <a:r>
              <a:rPr lang="ru-RU" sz="1400" b="1" dirty="0" err="1" smtClean="0">
                <a:solidFill>
                  <a:srgbClr val="FFFF00"/>
                </a:solidFill>
              </a:rPr>
              <a:t>осындай</a:t>
            </a:r>
            <a:r>
              <a:rPr lang="ru-RU" sz="1400" b="1" dirty="0" smtClean="0">
                <a:solidFill>
                  <a:srgbClr val="FFFF00"/>
                </a:solidFill>
              </a:rPr>
              <a:t>!</a:t>
            </a:r>
            <a:br>
              <a:rPr lang="ru-RU" sz="1400" b="1" dirty="0" smtClean="0">
                <a:solidFill>
                  <a:srgbClr val="FFFF00"/>
                </a:solidFill>
              </a:rPr>
            </a:br>
            <a:r>
              <a:rPr lang="ru-RU" sz="1400" b="1" dirty="0" smtClean="0">
                <a:solidFill>
                  <a:srgbClr val="FFFF00"/>
                </a:solidFill>
              </a:rPr>
              <a:t>           </a:t>
            </a:r>
            <a:r>
              <a:rPr lang="ru-RU" sz="1400" b="1" dirty="0" err="1" smtClean="0">
                <a:solidFill>
                  <a:srgbClr val="FFFF00"/>
                </a:solidFill>
              </a:rPr>
              <a:t>Қайырмасы: </a:t>
            </a:r>
            <a:br>
              <a:rPr lang="ru-RU" sz="1400" b="1" dirty="0" err="1" smtClean="0">
                <a:solidFill>
                  <a:srgbClr val="FFFF00"/>
                </a:solidFill>
              </a:rPr>
            </a:br>
            <a:r>
              <a:rPr lang="ru-RU" sz="1400" b="1" dirty="0" err="1" smtClean="0">
                <a:solidFill>
                  <a:srgbClr val="FFFF00"/>
                </a:solidFill>
              </a:rPr>
              <a:t>        Менің елім</a:t>
            </a:r>
            <a:r>
              <a:rPr lang="ru-RU" sz="1400" b="1" dirty="0" smtClean="0">
                <a:solidFill>
                  <a:srgbClr val="FFFF00"/>
                </a:solidFill>
              </a:rPr>
              <a:t>, </a:t>
            </a:r>
            <a:r>
              <a:rPr lang="ru-RU" sz="1400" b="1" dirty="0" err="1" smtClean="0">
                <a:solidFill>
                  <a:srgbClr val="FFFF00"/>
                </a:solidFill>
              </a:rPr>
              <a:t>менің елім</a:t>
            </a:r>
            <a:r>
              <a:rPr lang="ru-RU" sz="1400" b="1" dirty="0" smtClean="0">
                <a:solidFill>
                  <a:srgbClr val="FFFF00"/>
                </a:solidFill>
              </a:rPr>
              <a:t>, </a:t>
            </a:r>
            <a:br>
              <a:rPr lang="ru-RU" sz="1400" b="1" dirty="0" smtClean="0">
                <a:solidFill>
                  <a:srgbClr val="FFFF00"/>
                </a:solidFill>
              </a:rPr>
            </a:br>
            <a:r>
              <a:rPr lang="ru-RU" sz="1400" b="1" dirty="0" smtClean="0">
                <a:solidFill>
                  <a:srgbClr val="FFFF00"/>
                </a:solidFill>
              </a:rPr>
              <a:t>        </a:t>
            </a:r>
            <a:r>
              <a:rPr lang="ru-RU" sz="1400" b="1" dirty="0" err="1" smtClean="0">
                <a:solidFill>
                  <a:srgbClr val="FFFF00"/>
                </a:solidFill>
              </a:rPr>
              <a:t>Гүлің болып</a:t>
            </a:r>
            <a:r>
              <a:rPr lang="ru-RU" sz="1400" b="1" dirty="0" smtClean="0">
                <a:solidFill>
                  <a:srgbClr val="FFFF00"/>
                </a:solidFill>
              </a:rPr>
              <a:t> </a:t>
            </a:r>
            <a:r>
              <a:rPr lang="ru-RU" sz="1400" b="1" dirty="0" err="1" smtClean="0">
                <a:solidFill>
                  <a:srgbClr val="FFFF00"/>
                </a:solidFill>
              </a:rPr>
              <a:t>егілемін</a:t>
            </a:r>
            <a:r>
              <a:rPr lang="ru-RU" sz="1400" b="1" dirty="0" smtClean="0">
                <a:solidFill>
                  <a:srgbClr val="FFFF00"/>
                </a:solidFill>
              </a:rPr>
              <a:t>, </a:t>
            </a:r>
            <a:br>
              <a:rPr lang="ru-RU" sz="1400" b="1" dirty="0" smtClean="0">
                <a:solidFill>
                  <a:srgbClr val="FFFF00"/>
                </a:solidFill>
              </a:rPr>
            </a:br>
            <a:r>
              <a:rPr lang="ru-RU" sz="1400" b="1" dirty="0" smtClean="0">
                <a:solidFill>
                  <a:srgbClr val="FFFF00"/>
                </a:solidFill>
              </a:rPr>
              <a:t>        </a:t>
            </a:r>
            <a:r>
              <a:rPr lang="ru-RU" sz="1400" b="1" dirty="0" err="1" smtClean="0">
                <a:solidFill>
                  <a:srgbClr val="FFFF00"/>
                </a:solidFill>
              </a:rPr>
              <a:t>Жырың болып</a:t>
            </a:r>
            <a:r>
              <a:rPr lang="ru-RU" sz="1400" b="1" dirty="0" smtClean="0">
                <a:solidFill>
                  <a:srgbClr val="FFFF00"/>
                </a:solidFill>
              </a:rPr>
              <a:t> </a:t>
            </a:r>
            <a:r>
              <a:rPr lang="ru-RU" sz="1400" b="1" dirty="0" err="1" smtClean="0">
                <a:solidFill>
                  <a:srgbClr val="FFFF00"/>
                </a:solidFill>
              </a:rPr>
              <a:t>төгілемін, елім</a:t>
            </a:r>
            <a:r>
              <a:rPr lang="ru-RU" sz="1400" b="1" dirty="0" smtClean="0">
                <a:solidFill>
                  <a:srgbClr val="FFFF00"/>
                </a:solidFill>
              </a:rPr>
              <a:t>! </a:t>
            </a:r>
            <a:br>
              <a:rPr lang="ru-RU" sz="1400" b="1" dirty="0" smtClean="0">
                <a:solidFill>
                  <a:srgbClr val="FFFF00"/>
                </a:solidFill>
              </a:rPr>
            </a:br>
            <a:r>
              <a:rPr lang="ru-RU" sz="1400" b="1" dirty="0" smtClean="0">
                <a:solidFill>
                  <a:srgbClr val="FFFF00"/>
                </a:solidFill>
              </a:rPr>
              <a:t>        </a:t>
            </a:r>
            <a:r>
              <a:rPr lang="ru-RU" sz="1400" b="1" dirty="0" err="1" smtClean="0">
                <a:solidFill>
                  <a:srgbClr val="FFFF00"/>
                </a:solidFill>
              </a:rPr>
              <a:t>Туған жерім</a:t>
            </a:r>
            <a:r>
              <a:rPr lang="ru-RU" sz="1400" b="1" dirty="0" smtClean="0">
                <a:solidFill>
                  <a:srgbClr val="FFFF00"/>
                </a:solidFill>
              </a:rPr>
              <a:t> </a:t>
            </a:r>
            <a:r>
              <a:rPr lang="ru-RU" sz="1400" b="1" dirty="0" err="1" smtClean="0">
                <a:solidFill>
                  <a:srgbClr val="FFFF00"/>
                </a:solidFill>
              </a:rPr>
              <a:t>менің </a:t>
            </a:r>
            <a:r>
              <a:rPr lang="ru-RU" sz="1400" b="1" dirty="0" smtClean="0">
                <a:solidFill>
                  <a:srgbClr val="FFFF00"/>
                </a:solidFill>
              </a:rPr>
              <a:t>– </a:t>
            </a:r>
            <a:r>
              <a:rPr lang="ru-RU" sz="1400" b="1" dirty="0" err="1" smtClean="0">
                <a:solidFill>
                  <a:srgbClr val="FFFF00"/>
                </a:solidFill>
              </a:rPr>
              <a:t>Қазақстаным!</a:t>
            </a:r>
            <a:r>
              <a:rPr lang="ru-RU" sz="1400" b="1" dirty="0" smtClean="0">
                <a:solidFill>
                  <a:srgbClr val="FFFF00"/>
                </a:solidFill>
              </a:rPr>
              <a:t/>
            </a:r>
            <a:br>
              <a:rPr lang="ru-RU" sz="1400" b="1" dirty="0" smtClean="0">
                <a:solidFill>
                  <a:srgbClr val="FFFF00"/>
                </a:solidFill>
              </a:rPr>
            </a:br>
            <a:endParaRPr lang="ru-RU" sz="1400" b="1" dirty="0" smtClean="0">
              <a:solidFill>
                <a:srgbClr val="FFFF00"/>
              </a:solidFill>
            </a:endParaRPr>
          </a:p>
        </p:txBody>
      </p:sp>
      <p:pic>
        <p:nvPicPr>
          <p:cNvPr id="4" name="Содержимое 3" descr="http://www.finpol.kz/data/imgdat/default/nota.jpg"/>
          <p:cNvPicPr>
            <a:picLocks noGrp="1"/>
          </p:cNvPicPr>
          <p:nvPr>
            <p:ph sz="quarter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160712" y="380971"/>
            <a:ext cx="3750495" cy="8477309"/>
          </a:xfrm>
          <a:ln w="190500" cap="sq">
            <a:solidFill>
              <a:srgbClr val="C8C6BD"/>
            </a:solidFill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5" name="Picture 5" descr="F7C5C2CF"/>
          <p:cNvPicPr>
            <a:picLocks noChangeAspect="1" noChangeArrowheads="1"/>
          </p:cNvPicPr>
          <p:nvPr/>
        </p:nvPicPr>
        <p:blipFill>
          <a:blip r:embed="rId2" cstate="print">
            <a:lum bright="-18000"/>
          </a:blip>
          <a:srcRect/>
          <a:stretch>
            <a:fillRect/>
          </a:stretch>
        </p:blipFill>
        <p:spPr bwMode="auto">
          <a:xfrm>
            <a:off x="134634" y="1403648"/>
            <a:ext cx="2862263" cy="371629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/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8195" name="Text Box 6"/>
          <p:cNvSpPr txBox="1">
            <a:spLocks noChangeArrowheads="1"/>
          </p:cNvSpPr>
          <p:nvPr/>
        </p:nvSpPr>
        <p:spPr bwMode="auto">
          <a:xfrm>
            <a:off x="242888" y="4956043"/>
            <a:ext cx="6375797" cy="40934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kk-KZ" sz="2000" b="1" i="1" dirty="0"/>
              <a:t>     Қазақстан Республикасының Мемлекеттік туы көгілдір түсті.     </a:t>
            </a:r>
          </a:p>
          <a:p>
            <a:r>
              <a:rPr lang="kk-KZ" sz="2000" b="1" i="1" dirty="0"/>
              <a:t>    Тудың көгілдір түсі ашық аспанды еске түсіреді.Ашық аспан бейбітшіліктің,аманшылықтың, белгісі болған.</a:t>
            </a:r>
          </a:p>
          <a:p>
            <a:r>
              <a:rPr lang="kk-KZ" sz="2000" b="1" i="1" dirty="0"/>
              <a:t>   Күннің нұр шұғылалы алтын бейнесі-байлық пен берекенің, тыныштықтың нышаны.</a:t>
            </a:r>
          </a:p>
          <a:p>
            <a:r>
              <a:rPr lang="kk-KZ" sz="2000" b="1" i="1" dirty="0"/>
              <a:t>   Қазақстан Республикасының Мемлекеттік туындағы дала қыранының бейнесі –қазақстандықтардың еркіндігінің, тәуелсіздігінің,  бостандығының,  жомарттығы мен қырағылығының нышаны.</a:t>
            </a:r>
          </a:p>
          <a:p>
            <a:r>
              <a:rPr lang="kk-KZ" sz="2000" b="1" i="1" dirty="0"/>
              <a:t>  </a:t>
            </a:r>
            <a:endParaRPr lang="ru-RU" sz="2000" b="1" i="1" dirty="0"/>
          </a:p>
        </p:txBody>
      </p:sp>
      <p:sp>
        <p:nvSpPr>
          <p:cNvPr id="8196" name="AutoShape 8"/>
          <p:cNvSpPr>
            <a:spLocks noChangeArrowheads="1"/>
          </p:cNvSpPr>
          <p:nvPr/>
        </p:nvSpPr>
        <p:spPr bwMode="auto">
          <a:xfrm>
            <a:off x="620688" y="0"/>
            <a:ext cx="5994666" cy="1211627"/>
          </a:xfrm>
          <a:prstGeom prst="flowChartPunchedTape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kk-KZ" sz="2000" b="1" dirty="0">
                <a:solidFill>
                  <a:srgbClr val="FF0000"/>
                </a:solidFill>
              </a:rPr>
              <a:t>Қазақстан Республикасының Мемлекеттік Туы</a:t>
            </a:r>
            <a:endParaRPr lang="ru-RU" sz="2000" b="1" dirty="0">
              <a:solidFill>
                <a:srgbClr val="FF0000"/>
              </a:solidFill>
            </a:endParaRPr>
          </a:p>
        </p:txBody>
      </p:sp>
      <p:pic>
        <p:nvPicPr>
          <p:cNvPr id="51210" name="Picture 10" descr="C457A7AD"/>
          <p:cNvPicPr>
            <a:picLocks noChangeAspect="1" noChangeArrowheads="1"/>
          </p:cNvPicPr>
          <p:nvPr/>
        </p:nvPicPr>
        <p:blipFill>
          <a:blip r:embed="rId3" cstate="print">
            <a:lum bright="-12000"/>
          </a:blip>
          <a:srcRect/>
          <a:stretch>
            <a:fillRect/>
          </a:stretch>
        </p:blipFill>
        <p:spPr bwMode="auto">
          <a:xfrm>
            <a:off x="3374994" y="1307637"/>
            <a:ext cx="3186113" cy="371705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Қазақстан Республикасының Мемлекетт</a:t>
            </a:r>
            <a:r>
              <a:rPr lang="en-US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к </a:t>
            </a:r>
            <a:r>
              <a:rPr lang="ru-RU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Туы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i="1" dirty="0" err="1" smtClean="0"/>
              <a:t>Ортасында</a:t>
            </a:r>
            <a:r>
              <a:rPr lang="ru-RU" i="1" dirty="0" smtClean="0"/>
              <a:t> </a:t>
            </a:r>
            <a:r>
              <a:rPr lang="ru-RU" i="1" dirty="0" err="1" smtClean="0"/>
              <a:t>шұғылалы күн,  оның астында</a:t>
            </a:r>
            <a:r>
              <a:rPr lang="ru-RU" i="1" dirty="0" smtClean="0"/>
              <a:t> </a:t>
            </a:r>
            <a:r>
              <a:rPr lang="ru-RU" i="1" dirty="0" err="1" smtClean="0"/>
              <a:t>қалықтап ұшқан қыран бейнеленген</a:t>
            </a:r>
            <a:r>
              <a:rPr lang="ru-RU" i="1" dirty="0" smtClean="0"/>
              <a:t> т</a:t>
            </a:r>
            <a:r>
              <a:rPr lang="en-US" i="1" dirty="0" err="1" smtClean="0"/>
              <a:t>i</a:t>
            </a:r>
            <a:r>
              <a:rPr lang="ru-RU" i="1" dirty="0" smtClean="0"/>
              <a:t>к </a:t>
            </a:r>
            <a:r>
              <a:rPr lang="ru-RU" i="1" dirty="0" err="1" smtClean="0"/>
              <a:t>бұрышты көг</a:t>
            </a:r>
            <a:r>
              <a:rPr lang="en-US" i="1" dirty="0" err="1" smtClean="0"/>
              <a:t>i</a:t>
            </a:r>
            <a:r>
              <a:rPr lang="ru-RU" i="1" dirty="0" err="1" smtClean="0"/>
              <a:t>лд</a:t>
            </a:r>
            <a:r>
              <a:rPr lang="en-US" i="1" dirty="0" err="1" smtClean="0"/>
              <a:t>i</a:t>
            </a:r>
            <a:r>
              <a:rPr lang="ru-RU" i="1" dirty="0" err="1" smtClean="0"/>
              <a:t>р</a:t>
            </a:r>
            <a:r>
              <a:rPr lang="ru-RU" i="1" dirty="0" smtClean="0"/>
              <a:t> </a:t>
            </a:r>
            <a:r>
              <a:rPr lang="ru-RU" i="1" dirty="0" err="1" smtClean="0"/>
              <a:t>түст</a:t>
            </a:r>
            <a:r>
              <a:rPr lang="en-US" i="1" dirty="0" err="1" smtClean="0"/>
              <a:t>i</a:t>
            </a:r>
            <a:r>
              <a:rPr lang="en-US" i="1" dirty="0" smtClean="0"/>
              <a:t> </a:t>
            </a:r>
            <a:r>
              <a:rPr lang="ru-RU" i="1" dirty="0" smtClean="0"/>
              <a:t>мата. </a:t>
            </a:r>
            <a:r>
              <a:rPr lang="ru-RU" i="1" dirty="0" err="1" smtClean="0"/>
              <a:t>Тудың сабының тұсында ұлттық өрнек </a:t>
            </a:r>
            <a:r>
              <a:rPr lang="ru-RU" i="1" dirty="0" smtClean="0"/>
              <a:t>т</a:t>
            </a:r>
            <a:r>
              <a:rPr lang="en-US" i="1" dirty="0" err="1" smtClean="0"/>
              <a:t>i</a:t>
            </a:r>
            <a:r>
              <a:rPr lang="ru-RU" i="1" dirty="0" smtClean="0"/>
              <a:t>к </a:t>
            </a:r>
            <a:r>
              <a:rPr lang="ru-RU" i="1" dirty="0" err="1" smtClean="0"/>
              <a:t>жолақ түр</a:t>
            </a:r>
            <a:r>
              <a:rPr lang="en-US" i="1" dirty="0" err="1" smtClean="0"/>
              <a:t>i</a:t>
            </a:r>
            <a:r>
              <a:rPr lang="ru-RU" i="1" dirty="0" err="1" smtClean="0"/>
              <a:t>нде</a:t>
            </a:r>
            <a:r>
              <a:rPr lang="ru-RU" i="1" dirty="0" smtClean="0"/>
              <a:t> </a:t>
            </a:r>
            <a:r>
              <a:rPr lang="ru-RU" i="1" dirty="0" err="1" smtClean="0"/>
              <a:t>нақышталған.</a:t>
            </a:r>
            <a:r>
              <a:rPr lang="ru-RU" i="1" dirty="0" smtClean="0"/>
              <a:t> </a:t>
            </a:r>
            <a:r>
              <a:rPr lang="ru-RU" i="1" dirty="0" err="1" smtClean="0"/>
              <a:t>Күн, оның шұғыласы, қыран және ұлттық өрнек бейнес</a:t>
            </a:r>
            <a:r>
              <a:rPr lang="en-US" i="1" dirty="0" err="1" smtClean="0"/>
              <a:t>i</a:t>
            </a:r>
            <a:r>
              <a:rPr lang="en-US" i="1" dirty="0" smtClean="0"/>
              <a:t> </a:t>
            </a:r>
            <a:r>
              <a:rPr lang="ru-RU" i="1" dirty="0" smtClean="0"/>
              <a:t>алтын </a:t>
            </a:r>
            <a:r>
              <a:rPr lang="ru-RU" i="1" dirty="0" err="1" smtClean="0"/>
              <a:t>түстес</a:t>
            </a:r>
            <a:r>
              <a:rPr lang="ru-RU" i="1" dirty="0" smtClean="0"/>
              <a:t>. </a:t>
            </a:r>
            <a:r>
              <a:rPr lang="ru-RU" i="1" dirty="0" err="1" smtClean="0"/>
              <a:t>Тудың ен</a:t>
            </a:r>
            <a:r>
              <a:rPr lang="en-US" i="1" dirty="0" err="1" smtClean="0"/>
              <a:t>i</a:t>
            </a:r>
            <a:r>
              <a:rPr lang="en-US" i="1" dirty="0" smtClean="0"/>
              <a:t> </a:t>
            </a:r>
            <a:r>
              <a:rPr lang="ru-RU" i="1" dirty="0" smtClean="0"/>
              <a:t>мен </a:t>
            </a:r>
            <a:r>
              <a:rPr lang="ru-RU" i="1" dirty="0" err="1" smtClean="0"/>
              <a:t>ұзындығының арақатынасы </a:t>
            </a:r>
            <a:r>
              <a:rPr lang="ru-RU" i="1" dirty="0" smtClean="0"/>
              <a:t>- 1:2.</a:t>
            </a:r>
          </a:p>
          <a:p>
            <a:endParaRPr lang="ru-RU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AutoShape 6"/>
          <p:cNvSpPr>
            <a:spLocks noChangeArrowheads="1"/>
          </p:cNvSpPr>
          <p:nvPr/>
        </p:nvSpPr>
        <p:spPr bwMode="auto">
          <a:xfrm>
            <a:off x="3213497" y="251885"/>
            <a:ext cx="3752850" cy="8352367"/>
          </a:xfrm>
          <a:prstGeom prst="verticalScroll">
            <a:avLst>
              <a:gd name="adj" fmla="val 12500"/>
            </a:avLst>
          </a:prstGeom>
          <a:solidFill>
            <a:srgbClr val="00B0F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10243" name="Text Box 8"/>
          <p:cNvSpPr txBox="1">
            <a:spLocks noChangeArrowheads="1"/>
          </p:cNvSpPr>
          <p:nvPr/>
        </p:nvSpPr>
        <p:spPr bwMode="auto">
          <a:xfrm>
            <a:off x="3807619" y="1403351"/>
            <a:ext cx="2588419" cy="677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kk-KZ" b="1">
                <a:solidFill>
                  <a:srgbClr val="CC0000"/>
                </a:solidFill>
              </a:rPr>
              <a:t>    </a:t>
            </a:r>
            <a:r>
              <a:rPr lang="kk-KZ" b="1">
                <a:solidFill>
                  <a:srgbClr val="FFFF00"/>
                </a:solidFill>
              </a:rPr>
              <a:t>Елтаңбаның негізгі арқауы    болып тұрған-шаңырақ.</a:t>
            </a:r>
          </a:p>
          <a:p>
            <a:r>
              <a:rPr lang="kk-KZ" b="1">
                <a:solidFill>
                  <a:srgbClr val="FFFF00"/>
                </a:solidFill>
              </a:rPr>
              <a:t>  Шаңырақ-киіз үйдің күмбезі.Ол күн бейнесін, уықтары- одан тарап жатқан алтын сәулелерді елесте-теді.Елтаңбадағы тұлпар бейнесі-дала Пырағы, оның ғажайып шапшаңдығы ер жігітті жеңіске, тәуелсіздік-ке,бостандыққа жетелейді.</a:t>
            </a:r>
          </a:p>
          <a:p>
            <a:r>
              <a:rPr lang="kk-KZ" b="1">
                <a:solidFill>
                  <a:srgbClr val="FFFF00"/>
                </a:solidFill>
              </a:rPr>
              <a:t>Елтаңбаның маңдайшасындағы бесбұрышты жұлдыз –таңмен бірге туатын Шолпан жұлдызының белгісі. </a:t>
            </a:r>
            <a:endParaRPr lang="ru-RU" b="1">
              <a:solidFill>
                <a:srgbClr val="FFFF00"/>
              </a:solidFill>
            </a:endParaRPr>
          </a:p>
        </p:txBody>
      </p:sp>
      <p:sp>
        <p:nvSpPr>
          <p:cNvPr id="10244" name="AutoShape 9"/>
          <p:cNvSpPr>
            <a:spLocks noChangeArrowheads="1"/>
          </p:cNvSpPr>
          <p:nvPr/>
        </p:nvSpPr>
        <p:spPr bwMode="auto">
          <a:xfrm>
            <a:off x="134541" y="251884"/>
            <a:ext cx="3375422" cy="1919816"/>
          </a:xfrm>
          <a:prstGeom prst="flowChartTerminator">
            <a:avLst/>
          </a:prstGeom>
          <a:solidFill>
            <a:srgbClr val="0066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spcBef>
                <a:spcPct val="50000"/>
              </a:spcBef>
            </a:pPr>
            <a:r>
              <a:rPr lang="kk-KZ" b="1">
                <a:solidFill>
                  <a:srgbClr val="FFC000"/>
                </a:solidFill>
              </a:rPr>
              <a:t>   Қазақстан Республикасының     </a:t>
            </a:r>
          </a:p>
          <a:p>
            <a:pPr>
              <a:spcBef>
                <a:spcPct val="50000"/>
              </a:spcBef>
            </a:pPr>
            <a:r>
              <a:rPr lang="kk-KZ" b="1">
                <a:solidFill>
                  <a:srgbClr val="FFC000"/>
                </a:solidFill>
              </a:rPr>
              <a:t>      Мемлекеттік Елтаңбасы</a:t>
            </a:r>
            <a:endParaRPr lang="ru-RU" b="1">
              <a:solidFill>
                <a:srgbClr val="FFC000"/>
              </a:solidFill>
            </a:endParaRPr>
          </a:p>
        </p:txBody>
      </p:sp>
      <p:pic>
        <p:nvPicPr>
          <p:cNvPr id="10245" name="Рисунок 7" descr="Цоат оф армс оф Казакһстан.свг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6466" y="2364318"/>
            <a:ext cx="3186113" cy="54715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500" y="6096000"/>
            <a:ext cx="5665812" cy="2133600"/>
          </a:xfrm>
        </p:spPr>
        <p:txBody>
          <a:bodyPr>
            <a:normAutofit fontScale="90000"/>
          </a:bodyPr>
          <a:lstStyle/>
          <a:p>
            <a:r>
              <a:rPr lang="ru-RU" i="1" dirty="0" err="1" smtClean="0">
                <a:solidFill>
                  <a:srgbClr val="00B050"/>
                </a:solidFill>
                <a:latin typeface="+mn-lt"/>
              </a:rPr>
              <a:t>Қазақстан Республикасының Мемлекетт</a:t>
            </a:r>
            <a:r>
              <a:rPr lang="en-US" i="1" dirty="0" err="1" smtClean="0">
                <a:solidFill>
                  <a:srgbClr val="00B050"/>
                </a:solidFill>
                <a:latin typeface="+mn-lt"/>
              </a:rPr>
              <a:t>i</a:t>
            </a:r>
            <a:r>
              <a:rPr lang="ru-RU" i="1" dirty="0" smtClean="0">
                <a:solidFill>
                  <a:srgbClr val="00B050"/>
                </a:solidFill>
                <a:latin typeface="+mn-lt"/>
              </a:rPr>
              <a:t>к </a:t>
            </a:r>
            <a:r>
              <a:rPr lang="ru-RU" i="1" dirty="0" err="1" smtClean="0">
                <a:solidFill>
                  <a:srgbClr val="00B050"/>
                </a:solidFill>
                <a:latin typeface="+mn-lt"/>
              </a:rPr>
              <a:t>Елтаңбасы</a:t>
            </a:r>
            <a:endParaRPr lang="ru-RU" i="1" dirty="0">
              <a:solidFill>
                <a:srgbClr val="00B050"/>
              </a:solidFill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500" y="35496"/>
            <a:ext cx="5657850" cy="5181600"/>
          </a:xfrm>
        </p:spPr>
        <p:txBody>
          <a:bodyPr>
            <a:normAutofit fontScale="92500"/>
          </a:bodyPr>
          <a:lstStyle/>
          <a:p>
            <a:r>
              <a:rPr lang="ru-RU" i="1" dirty="0" err="1" smtClean="0"/>
              <a:t>Дөңгелек нысанды</a:t>
            </a:r>
            <a:r>
              <a:rPr lang="ru-RU" i="1" dirty="0" smtClean="0"/>
              <a:t> </a:t>
            </a:r>
            <a:r>
              <a:rPr lang="ru-RU" i="1" dirty="0" err="1" smtClean="0"/>
              <a:t>және көг</a:t>
            </a:r>
            <a:r>
              <a:rPr lang="en-US" i="1" dirty="0" err="1" smtClean="0"/>
              <a:t>i</a:t>
            </a:r>
            <a:r>
              <a:rPr lang="ru-RU" i="1" dirty="0" err="1" smtClean="0"/>
              <a:t>лд</a:t>
            </a:r>
            <a:r>
              <a:rPr lang="en-US" i="1" dirty="0" err="1" smtClean="0"/>
              <a:t>i</a:t>
            </a:r>
            <a:r>
              <a:rPr lang="ru-RU" i="1" dirty="0" err="1" smtClean="0"/>
              <a:t>р</a:t>
            </a:r>
            <a:r>
              <a:rPr lang="ru-RU" i="1" dirty="0" smtClean="0"/>
              <a:t> </a:t>
            </a:r>
            <a:r>
              <a:rPr lang="ru-RU" i="1" dirty="0" err="1" smtClean="0"/>
              <a:t>түс аясындағы шаңырақ  </a:t>
            </a:r>
            <a:r>
              <a:rPr lang="ru-RU" i="1" dirty="0" smtClean="0"/>
              <a:t>(</a:t>
            </a:r>
            <a:r>
              <a:rPr lang="ru-RU" i="1" dirty="0" err="1" smtClean="0"/>
              <a:t>ки</a:t>
            </a:r>
            <a:r>
              <a:rPr lang="en-US" i="1" dirty="0" err="1" smtClean="0"/>
              <a:t>i</a:t>
            </a:r>
            <a:r>
              <a:rPr lang="ru-RU" i="1" dirty="0" err="1" smtClean="0"/>
              <a:t>з</a:t>
            </a:r>
            <a:r>
              <a:rPr lang="ru-RU" i="1" dirty="0" smtClean="0"/>
              <a:t> </a:t>
            </a:r>
            <a:r>
              <a:rPr lang="ru-RU" i="1" dirty="0" err="1" smtClean="0"/>
              <a:t>үйд</a:t>
            </a:r>
            <a:r>
              <a:rPr lang="en-US" i="1" dirty="0" err="1" smtClean="0"/>
              <a:t>i</a:t>
            </a:r>
            <a:r>
              <a:rPr lang="ru-RU" i="1" dirty="0" err="1" smtClean="0"/>
              <a:t>ң жоғарғы күмбез тәр</a:t>
            </a:r>
            <a:r>
              <a:rPr lang="en-US" i="1" dirty="0" err="1" smtClean="0"/>
              <a:t>i</a:t>
            </a:r>
            <a:r>
              <a:rPr lang="ru-RU" i="1" dirty="0" err="1" smtClean="0"/>
              <a:t>зд</a:t>
            </a:r>
            <a:r>
              <a:rPr lang="en-US" i="1" dirty="0" err="1" smtClean="0"/>
              <a:t>i</a:t>
            </a:r>
            <a:r>
              <a:rPr lang="en-US" i="1" dirty="0" smtClean="0"/>
              <a:t> </a:t>
            </a:r>
            <a:r>
              <a:rPr lang="ru-RU" i="1" dirty="0" err="1" smtClean="0"/>
              <a:t>бөл</a:t>
            </a:r>
            <a:r>
              <a:rPr lang="en-US" i="1" dirty="0" err="1" smtClean="0"/>
              <a:t>i</a:t>
            </a:r>
            <a:r>
              <a:rPr lang="ru-RU" i="1" dirty="0" smtClean="0"/>
              <a:t>г</a:t>
            </a:r>
            <a:r>
              <a:rPr lang="en-US" i="1" dirty="0" err="1" smtClean="0"/>
              <a:t>i</a:t>
            </a:r>
            <a:r>
              <a:rPr lang="en-US" i="1" dirty="0" smtClean="0"/>
              <a:t>) </a:t>
            </a:r>
            <a:r>
              <a:rPr lang="ru-RU" i="1" dirty="0" err="1" smtClean="0"/>
              <a:t>түр</a:t>
            </a:r>
            <a:r>
              <a:rPr lang="en-US" i="1" dirty="0" err="1" smtClean="0"/>
              <a:t>i</a:t>
            </a:r>
            <a:r>
              <a:rPr lang="ru-RU" i="1" dirty="0" err="1" smtClean="0"/>
              <a:t>нде</a:t>
            </a:r>
            <a:r>
              <a:rPr lang="ru-RU" i="1" dirty="0" smtClean="0"/>
              <a:t> </a:t>
            </a:r>
            <a:r>
              <a:rPr lang="ru-RU" i="1" dirty="0" err="1" smtClean="0"/>
              <a:t>бейнеленген</a:t>
            </a:r>
            <a:r>
              <a:rPr lang="ru-RU" i="1" dirty="0" smtClean="0"/>
              <a:t>,  </a:t>
            </a:r>
            <a:r>
              <a:rPr lang="ru-RU" i="1" dirty="0" err="1" smtClean="0"/>
              <a:t>шаңырақты айнала</a:t>
            </a:r>
            <a:r>
              <a:rPr lang="ru-RU" i="1" dirty="0" smtClean="0"/>
              <a:t> </a:t>
            </a:r>
            <a:r>
              <a:rPr lang="ru-RU" i="1" dirty="0" err="1" smtClean="0"/>
              <a:t>күн сәулес</a:t>
            </a:r>
            <a:r>
              <a:rPr lang="en-US" i="1" dirty="0" err="1" smtClean="0"/>
              <a:t>i</a:t>
            </a:r>
            <a:r>
              <a:rPr lang="ru-RU" i="1" dirty="0" err="1" smtClean="0"/>
              <a:t>ндей</a:t>
            </a:r>
            <a:r>
              <a:rPr lang="ru-RU" i="1" dirty="0" smtClean="0"/>
              <a:t> </a:t>
            </a:r>
            <a:r>
              <a:rPr lang="ru-RU" i="1" dirty="0" err="1" smtClean="0"/>
              <a:t>тарап</a:t>
            </a:r>
            <a:r>
              <a:rPr lang="ru-RU" i="1" dirty="0" smtClean="0"/>
              <a:t> </a:t>
            </a:r>
            <a:r>
              <a:rPr lang="ru-RU" i="1" dirty="0" err="1" smtClean="0"/>
              <a:t>уықтар шаншылған.</a:t>
            </a:r>
            <a:r>
              <a:rPr lang="ru-RU" i="1" dirty="0" smtClean="0"/>
              <a:t> </a:t>
            </a:r>
            <a:r>
              <a:rPr lang="ru-RU" i="1" dirty="0" err="1" smtClean="0"/>
              <a:t>Шаңырақтың оң  жағы </a:t>
            </a:r>
            <a:r>
              <a:rPr lang="ru-RU" i="1" dirty="0" smtClean="0"/>
              <a:t>мен </a:t>
            </a:r>
            <a:r>
              <a:rPr lang="ru-RU" i="1" dirty="0" err="1" smtClean="0"/>
              <a:t>сол</a:t>
            </a:r>
            <a:r>
              <a:rPr lang="ru-RU" i="1" dirty="0" smtClean="0"/>
              <a:t> </a:t>
            </a:r>
            <a:r>
              <a:rPr lang="ru-RU" i="1" dirty="0" err="1" smtClean="0"/>
              <a:t>жағында аңыздардағы қанатты пырақтар бейнес</a:t>
            </a:r>
            <a:r>
              <a:rPr lang="en-US" i="1" dirty="0" err="1" smtClean="0"/>
              <a:t>i</a:t>
            </a:r>
            <a:r>
              <a:rPr lang="en-US" i="1" dirty="0" smtClean="0"/>
              <a:t> </a:t>
            </a:r>
            <a:r>
              <a:rPr lang="ru-RU" i="1" dirty="0" err="1" smtClean="0"/>
              <a:t>орналастырылған.</a:t>
            </a:r>
            <a:r>
              <a:rPr lang="ru-RU" i="1" dirty="0" smtClean="0"/>
              <a:t>  </a:t>
            </a:r>
            <a:r>
              <a:rPr lang="ru-RU" i="1" dirty="0" err="1" smtClean="0"/>
              <a:t>Жоғарғы бөл</a:t>
            </a:r>
            <a:r>
              <a:rPr lang="en-US" i="1" dirty="0" err="1" smtClean="0"/>
              <a:t>i</a:t>
            </a:r>
            <a:r>
              <a:rPr lang="ru-RU" i="1" dirty="0" smtClean="0"/>
              <a:t>г</a:t>
            </a:r>
            <a:r>
              <a:rPr lang="en-US" i="1" dirty="0" err="1" smtClean="0"/>
              <a:t>i</a:t>
            </a:r>
            <a:r>
              <a:rPr lang="ru-RU" i="1" dirty="0" err="1" smtClean="0"/>
              <a:t>нде</a:t>
            </a:r>
            <a:r>
              <a:rPr lang="ru-RU" i="1" dirty="0" smtClean="0"/>
              <a:t> - бес </a:t>
            </a:r>
            <a:r>
              <a:rPr lang="ru-RU" i="1" dirty="0" err="1" smtClean="0"/>
              <a:t>бұрышты көлемд</a:t>
            </a:r>
            <a:r>
              <a:rPr lang="en-US" i="1" dirty="0" err="1" smtClean="0"/>
              <a:t>i</a:t>
            </a:r>
            <a:r>
              <a:rPr lang="en-US" i="1" dirty="0" smtClean="0"/>
              <a:t> </a:t>
            </a:r>
            <a:r>
              <a:rPr lang="ru-RU" i="1" dirty="0" err="1" smtClean="0"/>
              <a:t>жұлдыз, </a:t>
            </a:r>
            <a:r>
              <a:rPr lang="ru-RU" i="1" dirty="0" smtClean="0"/>
              <a:t>ал </a:t>
            </a:r>
            <a:r>
              <a:rPr lang="ru-RU" i="1" dirty="0" err="1" smtClean="0"/>
              <a:t>төменг</a:t>
            </a:r>
            <a:r>
              <a:rPr lang="en-US" i="1" dirty="0" err="1" smtClean="0"/>
              <a:t>i</a:t>
            </a:r>
            <a:r>
              <a:rPr lang="en-US" i="1" dirty="0" smtClean="0"/>
              <a:t> </a:t>
            </a:r>
            <a:r>
              <a:rPr lang="ru-RU" i="1" dirty="0" err="1" smtClean="0"/>
              <a:t>бөл</a:t>
            </a:r>
            <a:r>
              <a:rPr lang="en-US" i="1" dirty="0" err="1" smtClean="0"/>
              <a:t>i</a:t>
            </a:r>
            <a:r>
              <a:rPr lang="ru-RU" i="1" dirty="0" smtClean="0"/>
              <a:t>г</a:t>
            </a:r>
            <a:r>
              <a:rPr lang="en-US" i="1" dirty="0" err="1" smtClean="0"/>
              <a:t>i</a:t>
            </a:r>
            <a:r>
              <a:rPr lang="ru-RU" i="1" dirty="0" err="1" smtClean="0"/>
              <a:t>нде</a:t>
            </a:r>
            <a:r>
              <a:rPr lang="ru-RU" i="1" dirty="0" smtClean="0"/>
              <a:t>  </a:t>
            </a:r>
            <a:r>
              <a:rPr lang="ru-RU" i="1" dirty="0" err="1" smtClean="0"/>
              <a:t>"Қазақстан" деген</a:t>
            </a:r>
            <a:r>
              <a:rPr lang="ru-RU" i="1" dirty="0" smtClean="0"/>
              <a:t> </a:t>
            </a:r>
            <a:r>
              <a:rPr lang="ru-RU" i="1" dirty="0" err="1" smtClean="0"/>
              <a:t>жазу</a:t>
            </a:r>
            <a:r>
              <a:rPr lang="ru-RU" i="1" dirty="0" smtClean="0"/>
              <a:t> бар. </a:t>
            </a:r>
            <a:r>
              <a:rPr lang="ru-RU" i="1" dirty="0" err="1" smtClean="0"/>
              <a:t>Жұлдыздың,  шаңырақтың,  уықтардың, аңыздардағы  қанатты пырақтардың  бейнес</a:t>
            </a:r>
            <a:r>
              <a:rPr lang="en-US" i="1" dirty="0" err="1" smtClean="0"/>
              <a:t>i</a:t>
            </a:r>
            <a:r>
              <a:rPr lang="en-US" i="1" dirty="0" smtClean="0"/>
              <a:t>, </a:t>
            </a:r>
            <a:r>
              <a:rPr lang="ru-RU" i="1" dirty="0" err="1" smtClean="0"/>
              <a:t>сондай-ақ "Қазақстан" деген</a:t>
            </a:r>
            <a:r>
              <a:rPr lang="ru-RU" i="1" dirty="0" smtClean="0"/>
              <a:t> </a:t>
            </a:r>
            <a:r>
              <a:rPr lang="ru-RU" i="1" dirty="0" err="1" smtClean="0"/>
              <a:t>жазу</a:t>
            </a:r>
            <a:r>
              <a:rPr lang="ru-RU" i="1" dirty="0" smtClean="0"/>
              <a:t> - алтын </a:t>
            </a:r>
            <a:r>
              <a:rPr lang="ru-RU" i="1" dirty="0" err="1" smtClean="0"/>
              <a:t>түстес</a:t>
            </a:r>
            <a:r>
              <a:rPr lang="ru-RU" i="1" dirty="0" smtClean="0"/>
              <a:t>.</a:t>
            </a:r>
          </a:p>
          <a:p>
            <a:endParaRPr lang="ru-RU" dirty="0"/>
          </a:p>
        </p:txBody>
      </p:sp>
    </p:spTree>
  </p:cSld>
  <p:clrMapOvr>
    <a:masterClrMapping/>
  </p:clrMapOvr>
  <p:transition>
    <p:pull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err="1" smtClean="0">
                <a:solidFill>
                  <a:srgbClr val="00B050"/>
                </a:solidFill>
                <a:latin typeface="+mn-lt"/>
              </a:rPr>
              <a:t>Қазақстан Республикасының Мемлекетт</a:t>
            </a:r>
            <a:r>
              <a:rPr lang="en-US" dirty="0" err="1" smtClean="0">
                <a:solidFill>
                  <a:srgbClr val="00B050"/>
                </a:solidFill>
                <a:latin typeface="+mn-lt"/>
              </a:rPr>
              <a:t>i</a:t>
            </a:r>
            <a:r>
              <a:rPr lang="ru-RU" dirty="0" smtClean="0">
                <a:solidFill>
                  <a:srgbClr val="00B050"/>
                </a:solidFill>
                <a:latin typeface="+mn-lt"/>
              </a:rPr>
              <a:t>к ӘНҰРАНЫ</a:t>
            </a:r>
            <a:endParaRPr lang="ru-RU" dirty="0">
              <a:solidFill>
                <a:srgbClr val="00B050"/>
              </a:solidFill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500" y="35496"/>
            <a:ext cx="5657850" cy="5181600"/>
          </a:xfrm>
        </p:spPr>
        <p:txBody>
          <a:bodyPr>
            <a:normAutofit/>
          </a:bodyPr>
          <a:lstStyle/>
          <a:p>
            <a:r>
              <a:rPr lang="kk-KZ" dirty="0" smtClean="0"/>
              <a:t>   </a:t>
            </a:r>
            <a:r>
              <a:rPr lang="en-US" dirty="0" smtClean="0"/>
              <a:t> </a:t>
            </a:r>
            <a:r>
              <a:rPr lang="ru-RU" i="1" dirty="0" smtClean="0"/>
              <a:t>Осы </a:t>
            </a:r>
            <a:r>
              <a:rPr lang="ru-RU" i="1" dirty="0" err="1" smtClean="0"/>
              <a:t>Конституциялық заңда көзделген жағдайларда орындалатын</a:t>
            </a:r>
            <a:r>
              <a:rPr lang="ru-RU" i="1" dirty="0" smtClean="0"/>
              <a:t> </a:t>
            </a:r>
            <a:r>
              <a:rPr lang="ru-RU" i="1" dirty="0" err="1" smtClean="0"/>
              <a:t>музыкалық-поэтикалық туынды</a:t>
            </a:r>
            <a:r>
              <a:rPr lang="ru-RU" i="1" dirty="0" smtClean="0"/>
              <a:t>.</a:t>
            </a:r>
          </a:p>
          <a:p>
            <a:r>
              <a:rPr lang="ru-RU" i="1" dirty="0" smtClean="0"/>
              <a:t>   </a:t>
            </a:r>
            <a:r>
              <a:rPr lang="ru-RU" i="1" dirty="0" err="1" smtClean="0"/>
              <a:t>Қазақстан Республикасының Мемлекетт</a:t>
            </a:r>
            <a:r>
              <a:rPr lang="en-US" i="1" dirty="0" err="1" smtClean="0"/>
              <a:t>i</a:t>
            </a:r>
            <a:r>
              <a:rPr lang="ru-RU" i="1" dirty="0" smtClean="0"/>
              <a:t>к </a:t>
            </a:r>
            <a:r>
              <a:rPr lang="ru-RU" i="1" dirty="0" err="1" smtClean="0"/>
              <a:t>Туы</a:t>
            </a:r>
            <a:r>
              <a:rPr lang="ru-RU" i="1" dirty="0" smtClean="0"/>
              <a:t> мен </a:t>
            </a:r>
            <a:r>
              <a:rPr lang="ru-RU" i="1" dirty="0" err="1" smtClean="0"/>
              <a:t>Мемлекетт</a:t>
            </a:r>
            <a:r>
              <a:rPr lang="en-US" i="1" dirty="0" err="1" smtClean="0"/>
              <a:t>i</a:t>
            </a:r>
            <a:r>
              <a:rPr lang="ru-RU" i="1" dirty="0" smtClean="0"/>
              <a:t>к </a:t>
            </a:r>
            <a:r>
              <a:rPr lang="ru-RU" i="1" dirty="0" err="1" smtClean="0"/>
              <a:t>Елтаңбасының эталондары</a:t>
            </a:r>
            <a:r>
              <a:rPr lang="ru-RU" i="1" dirty="0" smtClean="0"/>
              <a:t> </a:t>
            </a:r>
            <a:r>
              <a:rPr lang="ru-RU" i="1" dirty="0" err="1" smtClean="0"/>
              <a:t>Қазақстан Республикасы</a:t>
            </a:r>
            <a:r>
              <a:rPr lang="ru-RU" i="1" dirty="0" smtClean="0"/>
              <a:t> Президент</a:t>
            </a:r>
            <a:r>
              <a:rPr lang="en-US" i="1" dirty="0" err="1" smtClean="0"/>
              <a:t>i</a:t>
            </a:r>
            <a:r>
              <a:rPr lang="ru-RU" i="1" dirty="0" err="1" smtClean="0"/>
              <a:t>н</a:t>
            </a:r>
            <a:r>
              <a:rPr lang="en-US" i="1" dirty="0" err="1" smtClean="0"/>
              <a:t>i</a:t>
            </a:r>
            <a:r>
              <a:rPr lang="ru-RU" i="1" dirty="0" err="1" smtClean="0"/>
              <a:t>ң Резиденциясында</a:t>
            </a:r>
            <a:r>
              <a:rPr lang="ru-RU" i="1" dirty="0" smtClean="0"/>
              <a:t> </a:t>
            </a:r>
            <a:r>
              <a:rPr lang="ru-RU" i="1" dirty="0" err="1" smtClean="0"/>
              <a:t>сақталады.</a:t>
            </a:r>
            <a:endParaRPr lang="ru-RU" i="1" dirty="0" smtClean="0"/>
          </a:p>
          <a:p>
            <a:endParaRPr lang="ru-RU" dirty="0"/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NewsPrint">
  <a:themeElements>
    <a:clrScheme name="NewsPrint">
      <a:dk1>
        <a:sysClr val="windowText" lastClr="000000"/>
      </a:dk1>
      <a:lt1>
        <a:sysClr val="window" lastClr="FFFFFF"/>
      </a:lt1>
      <a:dk2>
        <a:srgbClr val="303030"/>
      </a:dk2>
      <a:lt2>
        <a:srgbClr val="DEDEE0"/>
      </a:lt2>
      <a:accent1>
        <a:srgbClr val="AD0101"/>
      </a:accent1>
      <a:accent2>
        <a:srgbClr val="726056"/>
      </a:accent2>
      <a:accent3>
        <a:srgbClr val="AC956E"/>
      </a:accent3>
      <a:accent4>
        <a:srgbClr val="808DA9"/>
      </a:accent4>
      <a:accent5>
        <a:srgbClr val="424E5B"/>
      </a:accent5>
      <a:accent6>
        <a:srgbClr val="730E00"/>
      </a:accent6>
      <a:hlink>
        <a:srgbClr val="D26900"/>
      </a:hlink>
      <a:folHlink>
        <a:srgbClr val="D89243"/>
      </a:folHlink>
    </a:clrScheme>
    <a:fontScheme name="NewsPrint">
      <a:majorFont>
        <a:latin typeface="Impact"/>
        <a:ea typeface=""/>
        <a:cs typeface=""/>
        <a:font script="Jpan" typeface="HGP創英角ｺﾞｼｯｸUB"/>
        <a:font script="Hang" typeface="HY견고딕"/>
        <a:font script="Hans" typeface="微软雅黑"/>
        <a:font script="Hant" typeface="微軟正黑體"/>
        <a:font script="Arab" typeface="Tahoma"/>
        <a:font script="Hebr" typeface="To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NewsPrint">
      <a:fillStyleLst>
        <a:solidFill>
          <a:schemeClr val="phClr"/>
        </a:solidFill>
        <a:gradFill rotWithShape="1">
          <a:gsLst>
            <a:gs pos="0">
              <a:schemeClr val="phClr">
                <a:tint val="37000"/>
                <a:hueMod val="100000"/>
                <a:satMod val="200000"/>
                <a:lumMod val="88000"/>
              </a:schemeClr>
            </a:gs>
            <a:gs pos="100000">
              <a:schemeClr val="phClr">
                <a:tint val="53000"/>
                <a:shade val="100000"/>
                <a:hueMod val="100000"/>
                <a:satMod val="350000"/>
                <a:lumMod val="79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83000"/>
                <a:shade val="100000"/>
                <a:alpha val="100000"/>
                <a:hueMod val="100000"/>
                <a:satMod val="220000"/>
                <a:lumMod val="90000"/>
              </a:schemeClr>
            </a:gs>
            <a:gs pos="76000">
              <a:schemeClr val="phClr">
                <a:shade val="100000"/>
              </a:schemeClr>
            </a:gs>
            <a:gs pos="100000">
              <a:schemeClr val="phClr">
                <a:shade val="93000"/>
                <a:alpha val="100000"/>
                <a:satMod val="100000"/>
                <a:lumMod val="93000"/>
              </a:schemeClr>
            </a:gs>
          </a:gsLst>
          <a:path path="circle">
            <a:fillToRect l="15000" t="15000" r="100000" b="100000"/>
          </a:path>
        </a:gradFill>
      </a:fillStyleLst>
      <a:lnStyleLst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12700" dir="528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2700">
            <a:bevelT w="31750" h="127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3000"/>
              </a:schemeClr>
            </a:gs>
            <a:gs pos="100000">
              <a:schemeClr val="phClr">
                <a:shade val="55000"/>
              </a:schemeClr>
            </a:gs>
          </a:gsLst>
          <a:lin ang="5400000" scaled="1"/>
        </a:gradFill>
        <a:blipFill rotWithShape="1">
          <a:blip xmlns:r="http://schemas.openxmlformats.org/officeDocument/2006/relationships" r:embed="rId1">
            <a:duotone>
              <a:schemeClr val="phClr">
                <a:shade val="20000"/>
                <a:satMod val="350000"/>
                <a:lumMod val="125000"/>
              </a:schemeClr>
              <a:schemeClr val="phClr">
                <a:tint val="90000"/>
                <a:satMod val="25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Newsprint</Template>
  <TotalTime>45</TotalTime>
  <Words>1571</Words>
  <Application>Microsoft Office PowerPoint</Application>
  <PresentationFormat>Экран (4:3)</PresentationFormat>
  <Paragraphs>114</Paragraphs>
  <Slides>27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NewsPrint</vt:lpstr>
      <vt:lpstr>20оптт</vt:lpstr>
      <vt:lpstr>Слайд 2</vt:lpstr>
      <vt:lpstr>Әнұран  бар  ұрпаққа өсиет  шашқандай, Теңгеміз  бар тайға таңба  басқандай. Көк  байрағым  көкте  биік  желбіреп, Бірлікке  шақырып  бізді  жатқандай. </vt:lpstr>
      <vt:lpstr>Сөзі: Жұмекен Нәжімеденов,  Нұрсұлтан Назарбаев  әні:  Шәмші Қалдаяқов  Алтын күн аспаны,  Алтын дән даласы,  Ерліктің дастаны,  Еліме қарашы!  Ежелден ер деген,  Даңкымыз шықты ғой.  Намысын бермеген,  Қазағым мықты ғой!              Қайырмасы:          Менің елім, менің елім,          Гүлің болып егілемін,          Жырың болып төгілемін, елім!          Туған жерім менің – Қазақстаным! Ұрпаққа жол ашқан,  Кең байтақ жерім бар.  Бірлігі жарасқан,  Тәуелсіз елім бар.  Қарсы алған уақытты,  Мәңгілік досындай.  Біздің ел бақытты,  Біздің ел осындай!            Қайырмасы:          Менің елім, менің елім,          Гүлің болып егілемін,          Жырың болып төгілемін, елім!          Туған жерім менің – Қазақстаным! </vt:lpstr>
      <vt:lpstr>Слайд 5</vt:lpstr>
      <vt:lpstr>Қазақстан Республикасының Мемлекеттiк Туы </vt:lpstr>
      <vt:lpstr>Слайд 7</vt:lpstr>
      <vt:lpstr>Қазақстан Республикасының Мемлекеттiк Елтаңбасы</vt:lpstr>
      <vt:lpstr>Қазақстан Республикасының Мемлекеттiк ӘНҰРАНЫ</vt:lpstr>
      <vt:lpstr>Қазақстан Республикасының мемлекеттiк рәмiздерiн бекiту </vt:lpstr>
      <vt:lpstr>Қазақстан Республикасының Мемлекеттiк Туын пайдалану тәртiбi</vt:lpstr>
      <vt:lpstr>Қазақстан Республикасы Мемлекеттiк Әнұранының мәтiнi Сөзiн жазғандар:  Жұмекен Нәжiмеденов,  Нұрсұлтан Назарбаев Әнін жазған: Шәмші Қалдаяқов </vt:lpstr>
      <vt:lpstr>Қазақстан Республикасының Елтаңбасы</vt:lpstr>
      <vt:lpstr>Слайд 14</vt:lpstr>
      <vt:lpstr>Нұрсұлтан Әбішұлы Назарбаев </vt:lpstr>
      <vt:lpstr>Жандарбек Мәлібекұлы Мемлекеттік елтаңбаның авторы</vt:lpstr>
      <vt:lpstr>Жандарбек Мәлібеков</vt:lpstr>
      <vt:lpstr>Шот-Аман Ыдырысұлы Уәлихан </vt:lpstr>
      <vt:lpstr>Слайд 19</vt:lpstr>
      <vt:lpstr>Шәкен Ниязбеков Мемлекеттік тудың авторы</vt:lpstr>
      <vt:lpstr>Шәкен ниязбеков</vt:lpstr>
      <vt:lpstr>Шәмші Қалдаяқов</vt:lpstr>
      <vt:lpstr>Шәмші Қалдаяқов</vt:lpstr>
      <vt:lpstr>Жұмекен Сабырұлы Нәжімеденов Мемлекеттік әнұранның авторы</vt:lpstr>
      <vt:lpstr>Жұмекен Сабырұлы Нәжімеденов</vt:lpstr>
      <vt:lpstr>Мемлекеттік Нышандар Ту, Елтаңба, Әнұран</vt:lpstr>
      <vt:lpstr>Слайд 27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111</dc:creator>
  <cp:lastModifiedBy>HP</cp:lastModifiedBy>
  <cp:revision>28</cp:revision>
  <dcterms:created xsi:type="dcterms:W3CDTF">2016-02-02T10:54:24Z</dcterms:created>
  <dcterms:modified xsi:type="dcterms:W3CDTF">2017-03-01T19:46:32Z</dcterms:modified>
</cp:coreProperties>
</file>