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74" r:id="rId6"/>
    <p:sldId id="262" r:id="rId7"/>
    <p:sldId id="268" r:id="rId8"/>
    <p:sldId id="269" r:id="rId9"/>
    <p:sldId id="270" r:id="rId10"/>
    <p:sldId id="261" r:id="rId11"/>
    <p:sldId id="271" r:id="rId12"/>
    <p:sldId id="263" r:id="rId13"/>
    <p:sldId id="272" r:id="rId14"/>
    <p:sldId id="267" r:id="rId15"/>
    <p:sldId id="273" r:id="rId16"/>
    <p:sldId id="275" r:id="rId17"/>
    <p:sldId id="265" r:id="rId18"/>
    <p:sldId id="276" r:id="rId19"/>
    <p:sldId id="266" r:id="rId20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37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50" autoAdjust="0"/>
  </p:normalViewPr>
  <p:slideViewPr>
    <p:cSldViewPr>
      <p:cViewPr varScale="1">
        <p:scale>
          <a:sx n="69" d="100"/>
          <a:sy n="69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2512943.wixsite.com/moldirkabylbekov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33365" y="2996952"/>
            <a:ext cx="3313355" cy="3024336"/>
          </a:xfrm>
        </p:spPr>
        <p:txBody>
          <a:bodyPr>
            <a:normAutofit fontScale="90000"/>
          </a:bodyPr>
          <a:lstStyle/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</a:rPr>
              <a:t>Кабылбекова Молдир Данебаевна, ағылшын тілі пәні мұғалімі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b="1" dirty="0">
                <a:solidFill>
                  <a:schemeClr val="accent5">
                    <a:lumMod val="75000"/>
                  </a:schemeClr>
                </a:solidFill>
              </a:rPr>
            </a:b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767606"/>
            <a:ext cx="3528392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k-KZ" sz="36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ПОРТФОЛИО</a:t>
            </a:r>
            <a:endParaRPr lang="ru-RU" sz="36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C:\Users\User\Desktop\Моля\фоткии\Новая папка\20180103_1016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48935" y="1318967"/>
            <a:ext cx="5603081" cy="42021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3393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пишущая руч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2952328" cy="22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77416" y="2348880"/>
            <a:ext cx="8208912" cy="410473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" indent="0">
              <a:buFont typeface="Wingdings 2" pitchFamily="18" charset="2"/>
              <a:buNone/>
            </a:pPr>
            <a:endParaRPr lang="ru-RU" dirty="0" smtClean="0"/>
          </a:p>
          <a:p>
            <a:pPr algn="ctr"/>
            <a:r>
              <a:rPr lang="kk-KZ" sz="2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Мен, Кабылбекова Молдир Данебаевна 2016 жылы Оңтүстік Қазақстан мемлекеттік педагогикалық институтының филология факультетін бітірдім. Диплом бойынша мамандығым: Шетел тілі; екінші шетел тілі. Алғашқы еңбек жолымды 2016 жылдың қыркүйек айынан №65 мектеп-гимназиясында ағылшын тілі пәні мұғалімі болып бастадым. </a:t>
            </a:r>
            <a:r>
              <a:rPr lang="kk-KZ" sz="2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kk-KZ" sz="2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нда бастауыш қазақ-орыс сыныптарымен қоса түзету сыныптарына сабақ бердім. Қазіргі </a:t>
            </a:r>
            <a:r>
              <a:rPr lang="kk-KZ" sz="2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уақытта </a:t>
            </a:r>
            <a:r>
              <a:rPr lang="kk-KZ" sz="2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№127 жалпы орта мектебінде </a:t>
            </a:r>
            <a:r>
              <a:rPr lang="kk-KZ" sz="2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ағылшын тілі пәні мұғалімі болып </a:t>
            </a:r>
            <a:r>
              <a:rPr lang="kk-KZ" sz="2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 жасаймын.</a:t>
            </a:r>
            <a:endParaRPr lang="ru-RU" sz="26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738691"/>
            <a:ext cx="2952328" cy="195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064896" cy="1656184"/>
          </a:xfrm>
        </p:spPr>
        <p:txBody>
          <a:bodyPr>
            <a:noAutofit/>
          </a:bodyPr>
          <a:lstStyle/>
          <a:p>
            <a:pPr algn="ctr"/>
            <a:r>
              <a:rPr lang="kk-KZ" sz="3200" dirty="0"/>
              <a:t>Ізденіс тақырыбым: </a:t>
            </a:r>
            <a:r>
              <a:rPr lang="ru-RU" sz="3200" b="1" dirty="0" smtClean="0"/>
              <a:t> «</a:t>
            </a:r>
            <a:r>
              <a:rPr lang="kk-KZ" sz="3200" b="1" dirty="0" smtClean="0"/>
              <a:t>Сөйлеу барысындағы тыңдалым қабілетінің психологиялық тұрғыдан ерекшеліктері.</a:t>
            </a:r>
            <a:r>
              <a:rPr lang="ru-RU" sz="3200" b="1" dirty="0" smtClean="0"/>
              <a:t>»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780928"/>
            <a:ext cx="7632848" cy="3240360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endParaRPr lang="kk-KZ" sz="2800" dirty="0" smtClean="0">
              <a:solidFill>
                <a:srgbClr val="7030A0"/>
              </a:solidFill>
            </a:endParaRPr>
          </a:p>
          <a:p>
            <a:pPr algn="ctr"/>
            <a:r>
              <a:rPr lang="kk-KZ" sz="2800" dirty="0" smtClean="0">
                <a:solidFill>
                  <a:srgbClr val="7030A0"/>
                </a:solidFill>
              </a:rPr>
              <a:t>Бұл ең өзекті тақырып болып табылады, өйткені тыңдауды үйренусіз ағылшын тілін оқытудың қазіргі заманғы әдістері іс жүзінде мүмкін емес. Бұл қызметтің жетіспеушілігі мектеп оқушыларының тілді оқып үйренуіне кері әсерін тигізеді</a:t>
            </a:r>
            <a:endParaRPr lang="ru-RU" sz="2800" dirty="0">
              <a:solidFill>
                <a:srgbClr val="7030A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55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619596"/>
              </p:ext>
            </p:extLst>
          </p:nvPr>
        </p:nvGraphicFramePr>
        <p:xfrm>
          <a:off x="539552" y="980728"/>
          <a:ext cx="8424935" cy="56933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"/>
                <a:gridCol w="1872208"/>
                <a:gridCol w="6120679"/>
              </a:tblGrid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Өткізген уақыт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Өткізген іс-шаралар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000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жылы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қыркүйек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Тілдер мерекесіне орай “Тіл – достықтың тірегі” атты ертеңгілік, бастауыш сынып оқушыларының қатысуымен үш тілде (қазақ, орыс және ағылшын) жүргізілді.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123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жылы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қазан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“Welcome to English world” атты ағылшын тілі апталығына байланысты “Сюжеттік суреттер сөйлейді” тақырыбында 3-4 сыныптар аралығында сайыс-сабақ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000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жылы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қазан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“Welcome to English world” атты ағылшын тілі апталығына байланысты “Present Simple” тақырыбында 2-Ә сынып оқушыларымен ашық сабақ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1236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жылы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сәуір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сыныптар апталығында “Funny English” тақырыбында 4-сыныптар арасында әр сыныптан екі оқушының қатысуымен ағылшын тілі пәнінен білім олимпиадасы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895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жылы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сәуір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“Жас мамандар” апталығында 3-Л сынып оқушыларымен “Present Continuous/Present Simple” тақырыбында ашық сабақ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95536" y="548680"/>
            <a:ext cx="799288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2016-2017 оқу жылындағы өткізген іс-шараларым</a:t>
            </a:r>
            <a:r>
              <a:rPr kumimoji="0" lang="kk-KZ" altLang="ru-RU" sz="1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45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51520" y="188640"/>
            <a:ext cx="403244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altLang="ru-RU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2017-2018 оқу жылындағы өткізген іс-шараларым: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2700202"/>
              </p:ext>
            </p:extLst>
          </p:nvPr>
        </p:nvGraphicFramePr>
        <p:xfrm>
          <a:off x="284521" y="836712"/>
          <a:ext cx="8424935" cy="57897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048"/>
                <a:gridCol w="1872208"/>
                <a:gridCol w="6120679"/>
              </a:tblGrid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Өткізген уақыт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Өткізген іс-шаралар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000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жылы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26 қаңтар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“Welcome to English w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eek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атты ағылшын тілі апталығына байланысты “Сюжеттік суреттер сөйлейді” тақырыбында 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7-8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сыныптар аралығында сайыс-сабақ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9434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қаңтар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“Welcome to English w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eek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атты ағылшын тілі апталығына байланысты “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Young Wunderkind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атты 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-11 сыныптар аралығында олимпиада өткізілді.</a:t>
                      </a:r>
                      <a:endParaRPr lang="ru-RU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10007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қаңтар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“Welcome to English 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eek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атты ағылшын тілі апталығына байланысты “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ast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Simple” тақырыбында 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5-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 оқушыларымен ашық сабақ өткізілді.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655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ақпан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English</a:t>
                      </a:r>
                      <a:r>
                        <a:rPr lang="en-US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Conversation Club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атты ағылшын тілінде еркін сөйлеу клубының ашылуы</a:t>
                      </a: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өтті.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  <a:tr h="8959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</a:t>
                      </a: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ақпан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kk-KZ" sz="180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2018 жылы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ақпан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Teacher’s diary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Мұғалім күнделігі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kk-KZ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атты жеке сайтымның</a:t>
                      </a:r>
                      <a:r>
                        <a:rPr lang="kk-KZ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тұсауы кесілді, ол сайт ағылшын тілі пәні мұғалімдері үшін өте тиімді.</a:t>
                      </a:r>
                      <a:r>
                        <a:rPr lang="en-US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2"/>
                        </a:rPr>
                        <a:t>https://2512943.wixsite.com/moldirkabylbekova</a:t>
                      </a:r>
                      <a:r>
                        <a:rPr lang="en-US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baseline="0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№127 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жалпы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орта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мектебінің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Ғылыми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жоба</a:t>
                      </a:r>
                      <a:r>
                        <a:rPr lang="en-US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”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байқауына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11А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сынып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оқушысына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aseline="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ғылыми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aseline="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жетекшілік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aseline="0" dirty="0" err="1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еттім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42906" marR="42906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49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2614" y="3356992"/>
            <a:ext cx="8136904" cy="2736304"/>
          </a:xfrm>
        </p:spPr>
        <p:txBody>
          <a:bodyPr>
            <a:noAutofit/>
          </a:bodyPr>
          <a:lstStyle/>
          <a:p>
            <a:pPr algn="ctr"/>
            <a:r>
              <a:rPr lang="kk-KZ" sz="5400" b="1" dirty="0" smtClean="0">
                <a:solidFill>
                  <a:srgbClr val="CD37C2"/>
                </a:solidFill>
              </a:rPr>
              <a:t>2016-2018 оқу жылындағы жеткен жетістіктерім</a:t>
            </a:r>
            <a:endParaRPr lang="ru-RU" sz="5400" b="1" dirty="0">
              <a:solidFill>
                <a:srgbClr val="CD37C2"/>
              </a:solidFill>
            </a:endParaRPr>
          </a:p>
        </p:txBody>
      </p:sp>
      <p:sp>
        <p:nvSpPr>
          <p:cNvPr id="6" name="AutoShape 2" descr="Картинки по запросу құттықтау тюльпа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Картинки по запросу құттықтау тюльп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05" y="404664"/>
            <a:ext cx="4756249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38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70418_1524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55676" y="-495437"/>
            <a:ext cx="5832648" cy="7920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089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70418_1525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78974" y="-344147"/>
            <a:ext cx="5458060" cy="77048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537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662356" y="-358100"/>
            <a:ext cx="5747284" cy="7704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21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7344816" cy="1080119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    </a:t>
            </a:r>
            <a:endParaRPr lang="ru-RU" b="1" dirty="0"/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3996"/>
            <a:ext cx="7920880" cy="5838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626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70909_1338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11560" y="585694"/>
            <a:ext cx="7920880" cy="57956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547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08720"/>
            <a:ext cx="3528392" cy="489654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67403" y="1511221"/>
            <a:ext cx="4870649" cy="3717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92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User\AppData\Local\Microsoft\Windows\INetCache\Content.Word\20170909_1340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69490" y="1650407"/>
            <a:ext cx="5562499" cy="38884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AppData\Local\Microsoft\Windows\INetCache\Content.Word\20170909_13385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24972" y="1560399"/>
            <a:ext cx="5562500" cy="40684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752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70418_15260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3716635" cy="5529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User\AppData\Local\Microsoft\Windows\INetCache\Content.Word\20170909_13375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42439" y="1613586"/>
            <a:ext cx="5450385" cy="37032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283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70909_13373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62758" y="-414487"/>
            <a:ext cx="5490493" cy="7848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6001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IW3BVtwWC3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45735" y="-181439"/>
            <a:ext cx="5395421" cy="786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66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6604" y="423086"/>
            <a:ext cx="7024744" cy="792088"/>
          </a:xfrm>
        </p:spPr>
        <p:txBody>
          <a:bodyPr>
            <a:normAutofit/>
          </a:bodyPr>
          <a:lstStyle/>
          <a:p>
            <a:pPr algn="ctr"/>
            <a:r>
              <a:rPr lang="kk-KZ" b="1" dirty="0" smtClean="0"/>
              <a:t>Сүйікті оқушыларыммен</a:t>
            </a:r>
            <a:endParaRPr lang="ru-RU" b="1" dirty="0"/>
          </a:p>
        </p:txBody>
      </p:sp>
      <p:pic>
        <p:nvPicPr>
          <p:cNvPr id="4" name="Picture 5" descr="C:\Users\User\Desktop\20161111_173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73016"/>
            <a:ext cx="4175448" cy="31315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20161107_1724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15174"/>
            <a:ext cx="3851920" cy="21667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2" name="Picture 4" descr="C:\Users\User\Desktop\20161012_0926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8104">
            <a:off x="6202764" y="1656045"/>
            <a:ext cx="3534074" cy="2571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3" name="Picture 5" descr="C:\Users\User\Desktop\IMG_20161222_21173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9372">
            <a:off x="3444684" y="1532474"/>
            <a:ext cx="3064701" cy="22985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63453" y="3787743"/>
            <a:ext cx="3097414" cy="27363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59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20180202_15393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3414395" cy="19189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User\AppData\Local\Microsoft\Windows\INetCache\Content.Word\20180202_15530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836712"/>
            <a:ext cx="3779897" cy="2304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C:\Users\User\AppData\Local\Microsoft\Windows\INetCache\Content.Word\20180202_1748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61" y="2514765"/>
            <a:ext cx="2898775" cy="16294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User\AppData\Local\Microsoft\Windows\INetCache\Content.Word\20180202_17511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17032"/>
            <a:ext cx="3910330" cy="21983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 descr="C:\Users\User\AppData\Local\Microsoft\Windows\INetCache\Content.Word\20180202_15484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144175"/>
            <a:ext cx="3456384" cy="21224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370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ртинки по запросу рахм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00808"/>
            <a:ext cx="8208912" cy="308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54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475</TotalTime>
  <Words>456</Words>
  <Application>Microsoft Office PowerPoint</Application>
  <PresentationFormat>Экран (4:3)</PresentationFormat>
  <Paragraphs>68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Остин</vt:lpstr>
      <vt:lpstr>Кабылбекова Молдир Данебаевна, ағылшын тілі пәні мұғалімі </vt:lpstr>
      <vt:lpstr>Презентация PowerPoint</vt:lpstr>
      <vt:lpstr>Ізденіс тақырыбым:  «Сөйлеу барысындағы тыңдалым қабілетінің психологиялық тұрғыдан ерекшеліктері.»</vt:lpstr>
      <vt:lpstr>Презентация PowerPoint</vt:lpstr>
      <vt:lpstr>Презентация PowerPoint</vt:lpstr>
      <vt:lpstr>2016-2018 оқу жылындағы жеткен жетістіктерім</vt:lpstr>
      <vt:lpstr>Презентация PowerPoint</vt:lpstr>
      <vt:lpstr>Презентация PowerPoint</vt:lpstr>
      <vt:lpstr>Презентация PowerPoint</vt:lpstr>
      <vt:lpstr>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Сүйікті оқушыларыммен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Ағылшын тілі пәні мұғалімінің портфолиосы</dc:title>
  <dc:creator>User</dc:creator>
  <cp:lastModifiedBy>User</cp:lastModifiedBy>
  <cp:revision>35</cp:revision>
  <cp:lastPrinted>2017-04-18T10:02:09Z</cp:lastPrinted>
  <dcterms:created xsi:type="dcterms:W3CDTF">2017-01-31T11:39:21Z</dcterms:created>
  <dcterms:modified xsi:type="dcterms:W3CDTF">2018-02-26T16:11:47Z</dcterms:modified>
</cp:coreProperties>
</file>