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618" y="78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46981E-ECDC-418B-A60B-C5B1B5FA4470}" type="doc">
      <dgm:prSet loTypeId="urn:microsoft.com/office/officeart/2005/8/layout/hierarchy3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223D8C0-9B8A-4127-B062-36B21B7C3990}">
      <dgm:prSet phldrT="[Текст]" custT="1"/>
      <dgm:spPr/>
      <dgm:t>
        <a:bodyPr/>
        <a:lstStyle/>
        <a:p>
          <a:r>
            <a:rPr lang="kk-KZ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Бес асыл іс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A2EE4F-B5B1-4DE8-8001-3315F74FFF1E}" type="parTrans" cxnId="{2D0D0C45-FA70-426B-B60C-1E2D3D024121}">
      <dgm:prSet/>
      <dgm:spPr/>
      <dgm:t>
        <a:bodyPr/>
        <a:lstStyle/>
        <a:p>
          <a:endParaRPr lang="ru-RU" sz="3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381889-9B90-4ED1-BFEE-908663E0F93A}" type="sibTrans" cxnId="{2D0D0C45-FA70-426B-B60C-1E2D3D024121}">
      <dgm:prSet/>
      <dgm:spPr/>
      <dgm:t>
        <a:bodyPr/>
        <a:lstStyle/>
        <a:p>
          <a:endParaRPr lang="ru-RU" sz="3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03345F-E7F1-402C-9AC3-DE108C2C046C}">
      <dgm:prSet phldrT="[Текст]" custT="1"/>
      <dgm:spPr/>
      <dgm:t>
        <a:bodyPr/>
        <a:lstStyle/>
        <a:p>
          <a:r>
            <a:rPr lang="kk-KZ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талап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1493AD-CFA1-494F-991E-545013603D8C}" type="parTrans" cxnId="{3E562D66-BD22-4A5C-A773-937015F33706}">
      <dgm:prSet/>
      <dgm:spPr/>
      <dgm:t>
        <a:bodyPr/>
        <a:lstStyle/>
        <a:p>
          <a:endParaRPr lang="ru-RU" sz="3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06CD5F-C7BE-43B4-8806-19B84B591984}" type="sibTrans" cxnId="{3E562D66-BD22-4A5C-A773-937015F33706}">
      <dgm:prSet/>
      <dgm:spPr/>
      <dgm:t>
        <a:bodyPr/>
        <a:lstStyle/>
        <a:p>
          <a:endParaRPr lang="ru-RU" sz="3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C1D588-BBC9-4CF7-86BB-5051212CE603}">
      <dgm:prSet phldrT="[Текст]" custT="1"/>
      <dgm:spPr/>
      <dgm:t>
        <a:bodyPr/>
        <a:lstStyle/>
        <a:p>
          <a:r>
            <a:rPr lang="kk-KZ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Терең ой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3E8D34-6B6D-4A14-B0A8-B48026F92B2E}" type="parTrans" cxnId="{59A8FBF1-0FE8-4FAB-8261-F9B29DED3555}">
      <dgm:prSet/>
      <dgm:spPr/>
      <dgm:t>
        <a:bodyPr/>
        <a:lstStyle/>
        <a:p>
          <a:endParaRPr lang="ru-RU" sz="3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FCEF08-CF56-4E43-B867-42EFDCE946E0}" type="sibTrans" cxnId="{59A8FBF1-0FE8-4FAB-8261-F9B29DED3555}">
      <dgm:prSet/>
      <dgm:spPr/>
      <dgm:t>
        <a:bodyPr/>
        <a:lstStyle/>
        <a:p>
          <a:endParaRPr lang="ru-RU" sz="3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1DB24F-E08D-4D9D-B76C-39BEFD80985B}">
      <dgm:prSet phldrT="[Текст]" custT="1"/>
      <dgm:spPr/>
      <dgm:t>
        <a:bodyPr/>
        <a:lstStyle/>
        <a:p>
          <a:r>
            <a:rPr lang="kk-KZ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Бес дұшпан іс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239F22-0853-4BEA-80B6-2F5E9D86C57A}" type="parTrans" cxnId="{0D7B761F-BEA2-4C34-B312-A1EBFEAFB310}">
      <dgm:prSet/>
      <dgm:spPr/>
      <dgm:t>
        <a:bodyPr/>
        <a:lstStyle/>
        <a:p>
          <a:endParaRPr lang="ru-RU" sz="3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AEAD75-35BA-4EB0-84AB-C0C2F3029533}" type="sibTrans" cxnId="{0D7B761F-BEA2-4C34-B312-A1EBFEAFB310}">
      <dgm:prSet/>
      <dgm:spPr/>
      <dgm:t>
        <a:bodyPr/>
        <a:lstStyle/>
        <a:p>
          <a:endParaRPr lang="ru-RU" sz="3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98FDF8-EFD8-4D27-8A87-6896B68666AF}">
      <dgm:prSet phldrT="[Текст]" custT="1"/>
      <dgm:spPr/>
      <dgm:t>
        <a:bodyPr/>
        <a:lstStyle/>
        <a:p>
          <a:r>
            <a:rPr lang="kk-KZ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өсек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FF7C49-65A4-4EE2-AB76-E9EF6E477D30}" type="parTrans" cxnId="{E5F32422-BD9E-4CDC-8AC3-A38AB987BDF5}">
      <dgm:prSet/>
      <dgm:spPr/>
      <dgm:t>
        <a:bodyPr/>
        <a:lstStyle/>
        <a:p>
          <a:endParaRPr lang="ru-RU" sz="3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970828-C75B-4678-8547-DBD5BA8BEFD9}" type="sibTrans" cxnId="{E5F32422-BD9E-4CDC-8AC3-A38AB987BDF5}">
      <dgm:prSet/>
      <dgm:spPr/>
      <dgm:t>
        <a:bodyPr/>
        <a:lstStyle/>
        <a:p>
          <a:endParaRPr lang="ru-RU" sz="3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EBFC5B-9EA7-479C-A77B-5FA7038F9F4B}">
      <dgm:prSet phldrT="[Текст]" custT="1"/>
      <dgm:spPr/>
      <dgm:t>
        <a:bodyPr/>
        <a:lstStyle/>
        <a:p>
          <a:r>
            <a:rPr lang="kk-KZ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өтірік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2688CA-B48B-4343-8754-3C8AE7384D56}" type="parTrans" cxnId="{AF4A0735-A224-44B0-83B8-82AA69ED41F1}">
      <dgm:prSet/>
      <dgm:spPr/>
      <dgm:t>
        <a:bodyPr/>
        <a:lstStyle/>
        <a:p>
          <a:endParaRPr lang="ru-RU" sz="3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EE8852-AD11-48BA-923F-C8AD420CFBEE}" type="sibTrans" cxnId="{AF4A0735-A224-44B0-83B8-82AA69ED41F1}">
      <dgm:prSet/>
      <dgm:spPr/>
      <dgm:t>
        <a:bodyPr/>
        <a:lstStyle/>
        <a:p>
          <a:endParaRPr lang="ru-RU" sz="3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618D1A-3C82-4B97-A35C-9DBAE10872F9}">
      <dgm:prSet phldrT="[Текст]" custT="1"/>
      <dgm:spPr/>
      <dgm:t>
        <a:bodyPr/>
        <a:lstStyle/>
        <a:p>
          <a:r>
            <a:rPr lang="kk-KZ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рахым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D0DC98-4C3E-4D72-A9F5-335966E046F4}" type="parTrans" cxnId="{0CBD968D-FDAA-4F62-8A31-473021F97FC7}">
      <dgm:prSet/>
      <dgm:spPr/>
      <dgm:t>
        <a:bodyPr/>
        <a:lstStyle/>
        <a:p>
          <a:endParaRPr lang="ru-RU" sz="3600"/>
        </a:p>
      </dgm:t>
    </dgm:pt>
    <dgm:pt modelId="{9D834993-3102-488D-B91A-CC8BE85DABAB}" type="sibTrans" cxnId="{0CBD968D-FDAA-4F62-8A31-473021F97FC7}">
      <dgm:prSet/>
      <dgm:spPr/>
      <dgm:t>
        <a:bodyPr/>
        <a:lstStyle/>
        <a:p>
          <a:endParaRPr lang="ru-RU" sz="3600"/>
        </a:p>
      </dgm:t>
    </dgm:pt>
    <dgm:pt modelId="{B0F18B37-6B06-4074-8C54-F07F5514E24D}">
      <dgm:prSet phldrT="[Текст]" custT="1"/>
      <dgm:spPr/>
      <dgm:t>
        <a:bodyPr/>
        <a:lstStyle/>
        <a:p>
          <a:r>
            <a:rPr lang="kk-KZ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қанағат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6A362E-7BB2-411B-9265-1937F2ECDA3B}" type="parTrans" cxnId="{49F52D7C-5A43-4A6F-AA92-E94AF1A1A3B7}">
      <dgm:prSet/>
      <dgm:spPr/>
      <dgm:t>
        <a:bodyPr/>
        <a:lstStyle/>
        <a:p>
          <a:endParaRPr lang="ru-RU" sz="3600"/>
        </a:p>
      </dgm:t>
    </dgm:pt>
    <dgm:pt modelId="{E7AD39C3-0047-4C3F-81B7-FAAF9E077132}" type="sibTrans" cxnId="{49F52D7C-5A43-4A6F-AA92-E94AF1A1A3B7}">
      <dgm:prSet/>
      <dgm:spPr/>
      <dgm:t>
        <a:bodyPr/>
        <a:lstStyle/>
        <a:p>
          <a:endParaRPr lang="ru-RU" sz="3600"/>
        </a:p>
      </dgm:t>
    </dgm:pt>
    <dgm:pt modelId="{B606FD03-4643-4CEE-AEE5-C689A510B387}">
      <dgm:prSet phldrT="[Текст]" custT="1"/>
      <dgm:spPr/>
      <dgm:t>
        <a:bodyPr/>
        <a:lstStyle/>
        <a:p>
          <a:r>
            <a:rPr lang="kk-KZ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еңбек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ABB27A-CF7E-4134-9460-BCB7E959A867}" type="parTrans" cxnId="{74E263C3-7B1E-4A7E-8730-EB20F38AC29A}">
      <dgm:prSet/>
      <dgm:spPr/>
      <dgm:t>
        <a:bodyPr/>
        <a:lstStyle/>
        <a:p>
          <a:endParaRPr lang="ru-RU" sz="3600"/>
        </a:p>
      </dgm:t>
    </dgm:pt>
    <dgm:pt modelId="{E3A8ED79-89EE-45B9-B61B-434A88EBD11D}" type="sibTrans" cxnId="{74E263C3-7B1E-4A7E-8730-EB20F38AC29A}">
      <dgm:prSet/>
      <dgm:spPr/>
      <dgm:t>
        <a:bodyPr/>
        <a:lstStyle/>
        <a:p>
          <a:endParaRPr lang="ru-RU" sz="3600"/>
        </a:p>
      </dgm:t>
    </dgm:pt>
    <dgm:pt modelId="{6B83AE5B-AB35-405E-A70F-EB3CF17921DE}">
      <dgm:prSet phldrT="[Текст]" custT="1"/>
      <dgm:spPr/>
      <dgm:t>
        <a:bodyPr/>
        <a:lstStyle/>
        <a:p>
          <a:r>
            <a:rPr lang="kk-KZ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Мал шашпақ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E82591-D579-48FA-BE66-87E0504051D1}" type="parTrans" cxnId="{B33F90AC-6865-4EDF-A26D-1024040583BB}">
      <dgm:prSet/>
      <dgm:spPr/>
      <dgm:t>
        <a:bodyPr/>
        <a:lstStyle/>
        <a:p>
          <a:endParaRPr lang="ru-RU" sz="3600"/>
        </a:p>
      </dgm:t>
    </dgm:pt>
    <dgm:pt modelId="{164BFEB4-97DB-4ED9-90A9-F1BCE61F7DDB}" type="sibTrans" cxnId="{B33F90AC-6865-4EDF-A26D-1024040583BB}">
      <dgm:prSet/>
      <dgm:spPr/>
      <dgm:t>
        <a:bodyPr/>
        <a:lstStyle/>
        <a:p>
          <a:endParaRPr lang="ru-RU" sz="3600"/>
        </a:p>
      </dgm:t>
    </dgm:pt>
    <dgm:pt modelId="{093E4242-9FEA-4150-81BD-56F251F1C94A}">
      <dgm:prSet phldrT="[Текст]" custT="1"/>
      <dgm:spPr/>
      <dgm:t>
        <a:bodyPr/>
        <a:lstStyle/>
        <a:p>
          <a:r>
            <a:rPr lang="kk-KZ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мақтаншақ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06A20D-54A3-4751-8F5B-3A0B27B797A6}" type="parTrans" cxnId="{43CD79D6-9D60-4784-A06B-2A4AA7BC7368}">
      <dgm:prSet/>
      <dgm:spPr/>
      <dgm:t>
        <a:bodyPr/>
        <a:lstStyle/>
        <a:p>
          <a:endParaRPr lang="ru-RU" sz="3600"/>
        </a:p>
      </dgm:t>
    </dgm:pt>
    <dgm:pt modelId="{3DE23084-9958-4A45-971F-F7342A3D2CEC}" type="sibTrans" cxnId="{43CD79D6-9D60-4784-A06B-2A4AA7BC7368}">
      <dgm:prSet/>
      <dgm:spPr/>
      <dgm:t>
        <a:bodyPr/>
        <a:lstStyle/>
        <a:p>
          <a:endParaRPr lang="ru-RU" sz="3600"/>
        </a:p>
      </dgm:t>
    </dgm:pt>
    <dgm:pt modelId="{102059E7-9AD3-4BFE-9016-202DCDC9E400}">
      <dgm:prSet phldrT="[Текст]" custT="1"/>
      <dgm:spPr/>
      <dgm:t>
        <a:bodyPr/>
        <a:lstStyle/>
        <a:p>
          <a:r>
            <a:rPr lang="kk-KZ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еріншек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2F9D7D-F418-4363-8712-B9C271DB7342}" type="parTrans" cxnId="{23E36A8C-8BC6-4E13-80F0-BF66C0E19D28}">
      <dgm:prSet/>
      <dgm:spPr/>
      <dgm:t>
        <a:bodyPr/>
        <a:lstStyle/>
        <a:p>
          <a:endParaRPr lang="ru-RU" sz="3600"/>
        </a:p>
      </dgm:t>
    </dgm:pt>
    <dgm:pt modelId="{70665F7F-3C1F-4497-B6B9-F4E4C1BB8A03}" type="sibTrans" cxnId="{23E36A8C-8BC6-4E13-80F0-BF66C0E19D28}">
      <dgm:prSet/>
      <dgm:spPr/>
      <dgm:t>
        <a:bodyPr/>
        <a:lstStyle/>
        <a:p>
          <a:endParaRPr lang="ru-RU" sz="3600"/>
        </a:p>
      </dgm:t>
    </dgm:pt>
    <dgm:pt modelId="{D9CF3609-AA01-41C3-BC22-1A9A1A01C605}" type="pres">
      <dgm:prSet presAssocID="{D246981E-ECDC-418B-A60B-C5B1B5FA447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EC1A398-9F7B-4441-8617-F8D8A99CA83E}" type="pres">
      <dgm:prSet presAssocID="{C223D8C0-9B8A-4127-B062-36B21B7C3990}" presName="root" presStyleCnt="0"/>
      <dgm:spPr/>
    </dgm:pt>
    <dgm:pt modelId="{04714AD0-D857-40A4-980F-75F395720D3C}" type="pres">
      <dgm:prSet presAssocID="{C223D8C0-9B8A-4127-B062-36B21B7C3990}" presName="rootComposite" presStyleCnt="0"/>
      <dgm:spPr/>
    </dgm:pt>
    <dgm:pt modelId="{84E9040B-FD9F-4665-BE64-1711DED35EE8}" type="pres">
      <dgm:prSet presAssocID="{C223D8C0-9B8A-4127-B062-36B21B7C3990}" presName="rootText" presStyleLbl="node1" presStyleIdx="0" presStyleCnt="2" custScaleX="269523"/>
      <dgm:spPr/>
      <dgm:t>
        <a:bodyPr/>
        <a:lstStyle/>
        <a:p>
          <a:endParaRPr lang="ru-RU"/>
        </a:p>
      </dgm:t>
    </dgm:pt>
    <dgm:pt modelId="{80C3710D-FA37-41DD-ACA9-E86C4FCFE8CF}" type="pres">
      <dgm:prSet presAssocID="{C223D8C0-9B8A-4127-B062-36B21B7C3990}" presName="rootConnector" presStyleLbl="node1" presStyleIdx="0" presStyleCnt="2"/>
      <dgm:spPr/>
      <dgm:t>
        <a:bodyPr/>
        <a:lstStyle/>
        <a:p>
          <a:endParaRPr lang="ru-RU"/>
        </a:p>
      </dgm:t>
    </dgm:pt>
    <dgm:pt modelId="{E4789084-CBA9-4869-B2FB-3B1F5C2C0480}" type="pres">
      <dgm:prSet presAssocID="{C223D8C0-9B8A-4127-B062-36B21B7C3990}" presName="childShape" presStyleCnt="0"/>
      <dgm:spPr/>
    </dgm:pt>
    <dgm:pt modelId="{48F266C5-A420-4A2E-9B98-352E08F56C3A}" type="pres">
      <dgm:prSet presAssocID="{C41493AD-CFA1-494F-991E-545013603D8C}" presName="Name13" presStyleLbl="parChTrans1D2" presStyleIdx="0" presStyleCnt="10"/>
      <dgm:spPr/>
      <dgm:t>
        <a:bodyPr/>
        <a:lstStyle/>
        <a:p>
          <a:endParaRPr lang="ru-RU"/>
        </a:p>
      </dgm:t>
    </dgm:pt>
    <dgm:pt modelId="{423DBEDA-FF7C-40BE-9B04-5E298B93E924}" type="pres">
      <dgm:prSet presAssocID="{9003345F-E7F1-402C-9AC3-DE108C2C046C}" presName="childText" presStyleLbl="bgAcc1" presStyleIdx="0" presStyleCnt="10" custScaleX="2384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E208DE-2901-4283-B2DA-A387A07E5E3B}" type="pres">
      <dgm:prSet presAssocID="{D13E8D34-6B6D-4A14-B0A8-B48026F92B2E}" presName="Name13" presStyleLbl="parChTrans1D2" presStyleIdx="1" presStyleCnt="10"/>
      <dgm:spPr/>
      <dgm:t>
        <a:bodyPr/>
        <a:lstStyle/>
        <a:p>
          <a:endParaRPr lang="ru-RU"/>
        </a:p>
      </dgm:t>
    </dgm:pt>
    <dgm:pt modelId="{119795BD-7C1E-495B-A194-9CD7B500A724}" type="pres">
      <dgm:prSet presAssocID="{4CC1D588-BBC9-4CF7-86BB-5051212CE603}" presName="childText" presStyleLbl="bgAcc1" presStyleIdx="1" presStyleCnt="10" custScaleX="2473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6FAF86-EB24-499B-8A6F-CF6B572E2235}" type="pres">
      <dgm:prSet presAssocID="{A46A362E-7BB2-411B-9265-1937F2ECDA3B}" presName="Name13" presStyleLbl="parChTrans1D2" presStyleIdx="2" presStyleCnt="10"/>
      <dgm:spPr/>
      <dgm:t>
        <a:bodyPr/>
        <a:lstStyle/>
        <a:p>
          <a:endParaRPr lang="ru-RU"/>
        </a:p>
      </dgm:t>
    </dgm:pt>
    <dgm:pt modelId="{E9D32D03-7BC4-4465-AE7B-E64DC4BC71EA}" type="pres">
      <dgm:prSet presAssocID="{B0F18B37-6B06-4074-8C54-F07F5514E24D}" presName="childText" presStyleLbl="bgAcc1" presStyleIdx="2" presStyleCnt="10" custScaleX="2498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7A29B8-2939-4DFA-9838-FC39EC61AC35}" type="pres">
      <dgm:prSet presAssocID="{1DABB27A-CF7E-4134-9460-BCB7E959A867}" presName="Name13" presStyleLbl="parChTrans1D2" presStyleIdx="3" presStyleCnt="10"/>
      <dgm:spPr/>
      <dgm:t>
        <a:bodyPr/>
        <a:lstStyle/>
        <a:p>
          <a:endParaRPr lang="ru-RU"/>
        </a:p>
      </dgm:t>
    </dgm:pt>
    <dgm:pt modelId="{C75A816D-58F6-4BA1-8176-995BFF24F43F}" type="pres">
      <dgm:prSet presAssocID="{B606FD03-4643-4CEE-AEE5-C689A510B387}" presName="childText" presStyleLbl="bgAcc1" presStyleIdx="3" presStyleCnt="10" custScaleX="2697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057C1D-0305-46BA-999D-BE7CE44E40CE}" type="pres">
      <dgm:prSet presAssocID="{95D0DC98-4C3E-4D72-A9F5-335966E046F4}" presName="Name13" presStyleLbl="parChTrans1D2" presStyleIdx="4" presStyleCnt="10"/>
      <dgm:spPr/>
      <dgm:t>
        <a:bodyPr/>
        <a:lstStyle/>
        <a:p>
          <a:endParaRPr lang="ru-RU"/>
        </a:p>
      </dgm:t>
    </dgm:pt>
    <dgm:pt modelId="{B68894BF-44D6-4BCE-BEAE-F63F9151E345}" type="pres">
      <dgm:prSet presAssocID="{FD618D1A-3C82-4B97-A35C-9DBAE10872F9}" presName="childText" presStyleLbl="bgAcc1" presStyleIdx="4" presStyleCnt="10" custScaleX="2080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8E4AF1-94DB-4C82-ACD9-1B81C4AFAF39}" type="pres">
      <dgm:prSet presAssocID="{DA1DB24F-E08D-4D9D-B76C-39BEFD80985B}" presName="root" presStyleCnt="0"/>
      <dgm:spPr/>
    </dgm:pt>
    <dgm:pt modelId="{53C862C2-5303-48F7-859D-00D47A2D33A2}" type="pres">
      <dgm:prSet presAssocID="{DA1DB24F-E08D-4D9D-B76C-39BEFD80985B}" presName="rootComposite" presStyleCnt="0"/>
      <dgm:spPr/>
    </dgm:pt>
    <dgm:pt modelId="{B85B1DE0-142C-49C4-99B1-01118065E808}" type="pres">
      <dgm:prSet presAssocID="{DA1DB24F-E08D-4D9D-B76C-39BEFD80985B}" presName="rootText" presStyleLbl="node1" presStyleIdx="1" presStyleCnt="2" custScaleX="272975"/>
      <dgm:spPr/>
      <dgm:t>
        <a:bodyPr/>
        <a:lstStyle/>
        <a:p>
          <a:endParaRPr lang="ru-RU"/>
        </a:p>
      </dgm:t>
    </dgm:pt>
    <dgm:pt modelId="{60E1CAED-4155-4643-A10A-C51A73E212E1}" type="pres">
      <dgm:prSet presAssocID="{DA1DB24F-E08D-4D9D-B76C-39BEFD80985B}" presName="rootConnector" presStyleLbl="node1" presStyleIdx="1" presStyleCnt="2"/>
      <dgm:spPr/>
      <dgm:t>
        <a:bodyPr/>
        <a:lstStyle/>
        <a:p>
          <a:endParaRPr lang="ru-RU"/>
        </a:p>
      </dgm:t>
    </dgm:pt>
    <dgm:pt modelId="{18473CB8-88A2-4B00-8C50-79644B61F55B}" type="pres">
      <dgm:prSet presAssocID="{DA1DB24F-E08D-4D9D-B76C-39BEFD80985B}" presName="childShape" presStyleCnt="0"/>
      <dgm:spPr/>
    </dgm:pt>
    <dgm:pt modelId="{AD716D6E-0CF8-4CCE-98AC-BB43532F479A}" type="pres">
      <dgm:prSet presAssocID="{80FF7C49-65A4-4EE2-AB76-E9EF6E477D30}" presName="Name13" presStyleLbl="parChTrans1D2" presStyleIdx="5" presStyleCnt="10"/>
      <dgm:spPr/>
      <dgm:t>
        <a:bodyPr/>
        <a:lstStyle/>
        <a:p>
          <a:endParaRPr lang="ru-RU"/>
        </a:p>
      </dgm:t>
    </dgm:pt>
    <dgm:pt modelId="{5914D4A5-ECE4-49F3-92D2-906E3CF57701}" type="pres">
      <dgm:prSet presAssocID="{F698FDF8-EFD8-4D27-8A87-6896B68666AF}" presName="childText" presStyleLbl="bgAcc1" presStyleIdx="5" presStyleCnt="10" custScaleX="2370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0F05A7-051A-43BB-BFDB-AAE0D4849F38}" type="pres">
      <dgm:prSet presAssocID="{222688CA-B48B-4343-8754-3C8AE7384D56}" presName="Name13" presStyleLbl="parChTrans1D2" presStyleIdx="6" presStyleCnt="10"/>
      <dgm:spPr/>
      <dgm:t>
        <a:bodyPr/>
        <a:lstStyle/>
        <a:p>
          <a:endParaRPr lang="ru-RU"/>
        </a:p>
      </dgm:t>
    </dgm:pt>
    <dgm:pt modelId="{988B0925-D38A-43E1-A1D2-661F47AD26D5}" type="pres">
      <dgm:prSet presAssocID="{7DEBFC5B-9EA7-479C-A77B-5FA7038F9F4B}" presName="childText" presStyleLbl="bgAcc1" presStyleIdx="6" presStyleCnt="10" custScaleX="2529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57B450-788C-4BFB-A9DA-A128852DA233}" type="pres">
      <dgm:prSet presAssocID="{CD06A20D-54A3-4751-8F5B-3A0B27B797A6}" presName="Name13" presStyleLbl="parChTrans1D2" presStyleIdx="7" presStyleCnt="10"/>
      <dgm:spPr/>
      <dgm:t>
        <a:bodyPr/>
        <a:lstStyle/>
        <a:p>
          <a:endParaRPr lang="ru-RU"/>
        </a:p>
      </dgm:t>
    </dgm:pt>
    <dgm:pt modelId="{854B00E9-9F07-4977-80E9-FA9CD8417AC8}" type="pres">
      <dgm:prSet presAssocID="{093E4242-9FEA-4150-81BD-56F251F1C94A}" presName="childText" presStyleLbl="bgAcc1" presStyleIdx="7" presStyleCnt="10" custScaleX="3161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819C24-1FC0-41DE-94E1-73BBCBB77C12}" type="pres">
      <dgm:prSet presAssocID="{072F9D7D-F418-4363-8712-B9C271DB7342}" presName="Name13" presStyleLbl="parChTrans1D2" presStyleIdx="8" presStyleCnt="10"/>
      <dgm:spPr/>
      <dgm:t>
        <a:bodyPr/>
        <a:lstStyle/>
        <a:p>
          <a:endParaRPr lang="ru-RU"/>
        </a:p>
      </dgm:t>
    </dgm:pt>
    <dgm:pt modelId="{BD93F6F5-F163-4275-B189-A1C8B7A18E15}" type="pres">
      <dgm:prSet presAssocID="{102059E7-9AD3-4BFE-9016-202DCDC9E400}" presName="childText" presStyleLbl="bgAcc1" presStyleIdx="8" presStyleCnt="10" custScaleX="2446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568EFC-2FB3-4844-83AC-6DD47B8174FD}" type="pres">
      <dgm:prSet presAssocID="{4CE82591-D579-48FA-BE66-87E0504051D1}" presName="Name13" presStyleLbl="parChTrans1D2" presStyleIdx="9" presStyleCnt="10"/>
      <dgm:spPr/>
      <dgm:t>
        <a:bodyPr/>
        <a:lstStyle/>
        <a:p>
          <a:endParaRPr lang="ru-RU"/>
        </a:p>
      </dgm:t>
    </dgm:pt>
    <dgm:pt modelId="{B5B76132-E17E-47EC-B30E-AA8232FAC0E4}" type="pres">
      <dgm:prSet presAssocID="{6B83AE5B-AB35-405E-A70F-EB3CF17921DE}" presName="childText" presStyleLbl="bgAcc1" presStyleIdx="9" presStyleCnt="10" custScaleX="3366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A8FBF1-0FE8-4FAB-8261-F9B29DED3555}" srcId="{C223D8C0-9B8A-4127-B062-36B21B7C3990}" destId="{4CC1D588-BBC9-4CF7-86BB-5051212CE603}" srcOrd="1" destOrd="0" parTransId="{D13E8D34-6B6D-4A14-B0A8-B48026F92B2E}" sibTransId="{5EFCEF08-CF56-4E43-B867-42EFDCE946E0}"/>
    <dgm:cxn modelId="{3A90A094-82FC-40BC-8F54-AA351B3422EF}" type="presOf" srcId="{B606FD03-4643-4CEE-AEE5-C689A510B387}" destId="{C75A816D-58F6-4BA1-8176-995BFF24F43F}" srcOrd="0" destOrd="0" presId="urn:microsoft.com/office/officeart/2005/8/layout/hierarchy3"/>
    <dgm:cxn modelId="{0E1F3DF2-D0F7-4F6A-ABAC-44DE9840D8AD}" type="presOf" srcId="{4CE82591-D579-48FA-BE66-87E0504051D1}" destId="{1C568EFC-2FB3-4844-83AC-6DD47B8174FD}" srcOrd="0" destOrd="0" presId="urn:microsoft.com/office/officeart/2005/8/layout/hierarchy3"/>
    <dgm:cxn modelId="{FF0DA1B4-2E64-488D-9044-BB64302301C0}" type="presOf" srcId="{D13E8D34-6B6D-4A14-B0A8-B48026F92B2E}" destId="{4CE208DE-2901-4283-B2DA-A387A07E5E3B}" srcOrd="0" destOrd="0" presId="urn:microsoft.com/office/officeart/2005/8/layout/hierarchy3"/>
    <dgm:cxn modelId="{633BC4BC-414C-4DBC-9773-75E16AABB54B}" type="presOf" srcId="{093E4242-9FEA-4150-81BD-56F251F1C94A}" destId="{854B00E9-9F07-4977-80E9-FA9CD8417AC8}" srcOrd="0" destOrd="0" presId="urn:microsoft.com/office/officeart/2005/8/layout/hierarchy3"/>
    <dgm:cxn modelId="{D5E982F4-143F-4DC6-97D9-FD398E423C3A}" type="presOf" srcId="{1DABB27A-CF7E-4134-9460-BCB7E959A867}" destId="{BE7A29B8-2939-4DFA-9838-FC39EC61AC35}" srcOrd="0" destOrd="0" presId="urn:microsoft.com/office/officeart/2005/8/layout/hierarchy3"/>
    <dgm:cxn modelId="{69535FFB-61EF-447B-9BA3-6FACAD721979}" type="presOf" srcId="{102059E7-9AD3-4BFE-9016-202DCDC9E400}" destId="{BD93F6F5-F163-4275-B189-A1C8B7A18E15}" srcOrd="0" destOrd="0" presId="urn:microsoft.com/office/officeart/2005/8/layout/hierarchy3"/>
    <dgm:cxn modelId="{AF4A0735-A224-44B0-83B8-82AA69ED41F1}" srcId="{DA1DB24F-E08D-4D9D-B76C-39BEFD80985B}" destId="{7DEBFC5B-9EA7-479C-A77B-5FA7038F9F4B}" srcOrd="1" destOrd="0" parTransId="{222688CA-B48B-4343-8754-3C8AE7384D56}" sibTransId="{C9EE8852-AD11-48BA-923F-C8AD420CFBEE}"/>
    <dgm:cxn modelId="{2D0D0C45-FA70-426B-B60C-1E2D3D024121}" srcId="{D246981E-ECDC-418B-A60B-C5B1B5FA4470}" destId="{C223D8C0-9B8A-4127-B062-36B21B7C3990}" srcOrd="0" destOrd="0" parTransId="{70A2EE4F-B5B1-4DE8-8001-3315F74FFF1E}" sibTransId="{2D381889-9B90-4ED1-BFEE-908663E0F93A}"/>
    <dgm:cxn modelId="{C9D24E5E-42A9-4B65-BE74-5BF92C733384}" type="presOf" srcId="{D246981E-ECDC-418B-A60B-C5B1B5FA4470}" destId="{D9CF3609-AA01-41C3-BC22-1A9A1A01C605}" srcOrd="0" destOrd="0" presId="urn:microsoft.com/office/officeart/2005/8/layout/hierarchy3"/>
    <dgm:cxn modelId="{74E263C3-7B1E-4A7E-8730-EB20F38AC29A}" srcId="{C223D8C0-9B8A-4127-B062-36B21B7C3990}" destId="{B606FD03-4643-4CEE-AEE5-C689A510B387}" srcOrd="3" destOrd="0" parTransId="{1DABB27A-CF7E-4134-9460-BCB7E959A867}" sibTransId="{E3A8ED79-89EE-45B9-B61B-434A88EBD11D}"/>
    <dgm:cxn modelId="{EB118EAC-2DF2-4310-838E-4CC84A7E9D10}" type="presOf" srcId="{6B83AE5B-AB35-405E-A70F-EB3CF17921DE}" destId="{B5B76132-E17E-47EC-B30E-AA8232FAC0E4}" srcOrd="0" destOrd="0" presId="urn:microsoft.com/office/officeart/2005/8/layout/hierarchy3"/>
    <dgm:cxn modelId="{92596F2B-667D-4FA1-86DC-AFCF0D6FB735}" type="presOf" srcId="{95D0DC98-4C3E-4D72-A9F5-335966E046F4}" destId="{BA057C1D-0305-46BA-999D-BE7CE44E40CE}" srcOrd="0" destOrd="0" presId="urn:microsoft.com/office/officeart/2005/8/layout/hierarchy3"/>
    <dgm:cxn modelId="{F3CA73DB-0DB6-474E-976C-54C06046CD00}" type="presOf" srcId="{7DEBFC5B-9EA7-479C-A77B-5FA7038F9F4B}" destId="{988B0925-D38A-43E1-A1D2-661F47AD26D5}" srcOrd="0" destOrd="0" presId="urn:microsoft.com/office/officeart/2005/8/layout/hierarchy3"/>
    <dgm:cxn modelId="{E389AA4A-FCEB-4406-92B3-6C8BEA6A703C}" type="presOf" srcId="{FD618D1A-3C82-4B97-A35C-9DBAE10872F9}" destId="{B68894BF-44D6-4BCE-BEAE-F63F9151E345}" srcOrd="0" destOrd="0" presId="urn:microsoft.com/office/officeart/2005/8/layout/hierarchy3"/>
    <dgm:cxn modelId="{E612021A-6B0D-41E3-A02A-71C34ED19511}" type="presOf" srcId="{072F9D7D-F418-4363-8712-B9C271DB7342}" destId="{8F819C24-1FC0-41DE-94E1-73BBCBB77C12}" srcOrd="0" destOrd="0" presId="urn:microsoft.com/office/officeart/2005/8/layout/hierarchy3"/>
    <dgm:cxn modelId="{B33F90AC-6865-4EDF-A26D-1024040583BB}" srcId="{DA1DB24F-E08D-4D9D-B76C-39BEFD80985B}" destId="{6B83AE5B-AB35-405E-A70F-EB3CF17921DE}" srcOrd="4" destOrd="0" parTransId="{4CE82591-D579-48FA-BE66-87E0504051D1}" sibTransId="{164BFEB4-97DB-4ED9-90A9-F1BCE61F7DDB}"/>
    <dgm:cxn modelId="{D9299CD2-E1A3-40FD-A814-8D447BF8E550}" type="presOf" srcId="{80FF7C49-65A4-4EE2-AB76-E9EF6E477D30}" destId="{AD716D6E-0CF8-4CCE-98AC-BB43532F479A}" srcOrd="0" destOrd="0" presId="urn:microsoft.com/office/officeart/2005/8/layout/hierarchy3"/>
    <dgm:cxn modelId="{E6D8470B-8EA9-40E4-9EF6-FF73DC67238C}" type="presOf" srcId="{222688CA-B48B-4343-8754-3C8AE7384D56}" destId="{640F05A7-051A-43BB-BFDB-AAE0D4849F38}" srcOrd="0" destOrd="0" presId="urn:microsoft.com/office/officeart/2005/8/layout/hierarchy3"/>
    <dgm:cxn modelId="{399CB87B-7502-4935-95C6-C7D86AD8BAA9}" type="presOf" srcId="{DA1DB24F-E08D-4D9D-B76C-39BEFD80985B}" destId="{B85B1DE0-142C-49C4-99B1-01118065E808}" srcOrd="0" destOrd="0" presId="urn:microsoft.com/office/officeart/2005/8/layout/hierarchy3"/>
    <dgm:cxn modelId="{23E36A8C-8BC6-4E13-80F0-BF66C0E19D28}" srcId="{DA1DB24F-E08D-4D9D-B76C-39BEFD80985B}" destId="{102059E7-9AD3-4BFE-9016-202DCDC9E400}" srcOrd="3" destOrd="0" parTransId="{072F9D7D-F418-4363-8712-B9C271DB7342}" sibTransId="{70665F7F-3C1F-4497-B6B9-F4E4C1BB8A03}"/>
    <dgm:cxn modelId="{BFC87E9C-FAD6-4414-8C61-B548E58EAB0D}" type="presOf" srcId="{B0F18B37-6B06-4074-8C54-F07F5514E24D}" destId="{E9D32D03-7BC4-4465-AE7B-E64DC4BC71EA}" srcOrd="0" destOrd="0" presId="urn:microsoft.com/office/officeart/2005/8/layout/hierarchy3"/>
    <dgm:cxn modelId="{F08C6B64-B50A-4BA0-8645-85BC251B4935}" type="presOf" srcId="{DA1DB24F-E08D-4D9D-B76C-39BEFD80985B}" destId="{60E1CAED-4155-4643-A10A-C51A73E212E1}" srcOrd="1" destOrd="0" presId="urn:microsoft.com/office/officeart/2005/8/layout/hierarchy3"/>
    <dgm:cxn modelId="{68080A74-E3CC-44B4-800A-B6F29F5DE077}" type="presOf" srcId="{F698FDF8-EFD8-4D27-8A87-6896B68666AF}" destId="{5914D4A5-ECE4-49F3-92D2-906E3CF57701}" srcOrd="0" destOrd="0" presId="urn:microsoft.com/office/officeart/2005/8/layout/hierarchy3"/>
    <dgm:cxn modelId="{43CD79D6-9D60-4784-A06B-2A4AA7BC7368}" srcId="{DA1DB24F-E08D-4D9D-B76C-39BEFD80985B}" destId="{093E4242-9FEA-4150-81BD-56F251F1C94A}" srcOrd="2" destOrd="0" parTransId="{CD06A20D-54A3-4751-8F5B-3A0B27B797A6}" sibTransId="{3DE23084-9958-4A45-971F-F7342A3D2CEC}"/>
    <dgm:cxn modelId="{4C7C5FC9-AC07-40C9-8A42-DD61EFBFB0AB}" type="presOf" srcId="{C223D8C0-9B8A-4127-B062-36B21B7C3990}" destId="{80C3710D-FA37-41DD-ACA9-E86C4FCFE8CF}" srcOrd="1" destOrd="0" presId="urn:microsoft.com/office/officeart/2005/8/layout/hierarchy3"/>
    <dgm:cxn modelId="{F075B072-379D-4997-B988-3276700E9CAF}" type="presOf" srcId="{C223D8C0-9B8A-4127-B062-36B21B7C3990}" destId="{84E9040B-FD9F-4665-BE64-1711DED35EE8}" srcOrd="0" destOrd="0" presId="urn:microsoft.com/office/officeart/2005/8/layout/hierarchy3"/>
    <dgm:cxn modelId="{E5F32422-BD9E-4CDC-8AC3-A38AB987BDF5}" srcId="{DA1DB24F-E08D-4D9D-B76C-39BEFD80985B}" destId="{F698FDF8-EFD8-4D27-8A87-6896B68666AF}" srcOrd="0" destOrd="0" parTransId="{80FF7C49-65A4-4EE2-AB76-E9EF6E477D30}" sibTransId="{A7970828-C75B-4678-8547-DBD5BA8BEFD9}"/>
    <dgm:cxn modelId="{A8C994C8-CCA7-43D9-98E5-233EE7A1A1B0}" type="presOf" srcId="{C41493AD-CFA1-494F-991E-545013603D8C}" destId="{48F266C5-A420-4A2E-9B98-352E08F56C3A}" srcOrd="0" destOrd="0" presId="urn:microsoft.com/office/officeart/2005/8/layout/hierarchy3"/>
    <dgm:cxn modelId="{0D7B761F-BEA2-4C34-B312-A1EBFEAFB310}" srcId="{D246981E-ECDC-418B-A60B-C5B1B5FA4470}" destId="{DA1DB24F-E08D-4D9D-B76C-39BEFD80985B}" srcOrd="1" destOrd="0" parTransId="{5F239F22-0853-4BEA-80B6-2F5E9D86C57A}" sibTransId="{6BAEAD75-35BA-4EB0-84AB-C0C2F3029533}"/>
    <dgm:cxn modelId="{D0E4CD65-B2A6-4904-B7BA-A47A9DB43A9F}" type="presOf" srcId="{CD06A20D-54A3-4751-8F5B-3A0B27B797A6}" destId="{9157B450-788C-4BFB-A9DA-A128852DA233}" srcOrd="0" destOrd="0" presId="urn:microsoft.com/office/officeart/2005/8/layout/hierarchy3"/>
    <dgm:cxn modelId="{7CC3E07D-816F-4BB2-BA2E-E5A63540995E}" type="presOf" srcId="{4CC1D588-BBC9-4CF7-86BB-5051212CE603}" destId="{119795BD-7C1E-495B-A194-9CD7B500A724}" srcOrd="0" destOrd="0" presId="urn:microsoft.com/office/officeart/2005/8/layout/hierarchy3"/>
    <dgm:cxn modelId="{8062EFC3-73D5-4546-86F7-EAF739C6CDB2}" type="presOf" srcId="{9003345F-E7F1-402C-9AC3-DE108C2C046C}" destId="{423DBEDA-FF7C-40BE-9B04-5E298B93E924}" srcOrd="0" destOrd="0" presId="urn:microsoft.com/office/officeart/2005/8/layout/hierarchy3"/>
    <dgm:cxn modelId="{49F52D7C-5A43-4A6F-AA92-E94AF1A1A3B7}" srcId="{C223D8C0-9B8A-4127-B062-36B21B7C3990}" destId="{B0F18B37-6B06-4074-8C54-F07F5514E24D}" srcOrd="2" destOrd="0" parTransId="{A46A362E-7BB2-411B-9265-1937F2ECDA3B}" sibTransId="{E7AD39C3-0047-4C3F-81B7-FAAF9E077132}"/>
    <dgm:cxn modelId="{3E562D66-BD22-4A5C-A773-937015F33706}" srcId="{C223D8C0-9B8A-4127-B062-36B21B7C3990}" destId="{9003345F-E7F1-402C-9AC3-DE108C2C046C}" srcOrd="0" destOrd="0" parTransId="{C41493AD-CFA1-494F-991E-545013603D8C}" sibTransId="{6706CD5F-C7BE-43B4-8806-19B84B591984}"/>
    <dgm:cxn modelId="{AFBD253F-4617-46CB-8075-687D5C8168C3}" type="presOf" srcId="{A46A362E-7BB2-411B-9265-1937F2ECDA3B}" destId="{196FAF86-EB24-499B-8A6F-CF6B572E2235}" srcOrd="0" destOrd="0" presId="urn:microsoft.com/office/officeart/2005/8/layout/hierarchy3"/>
    <dgm:cxn modelId="{0CBD968D-FDAA-4F62-8A31-473021F97FC7}" srcId="{C223D8C0-9B8A-4127-B062-36B21B7C3990}" destId="{FD618D1A-3C82-4B97-A35C-9DBAE10872F9}" srcOrd="4" destOrd="0" parTransId="{95D0DC98-4C3E-4D72-A9F5-335966E046F4}" sibTransId="{9D834993-3102-488D-B91A-CC8BE85DABAB}"/>
    <dgm:cxn modelId="{14CB42FA-C0E4-4D87-A2B2-1597B005ECAF}" type="presParOf" srcId="{D9CF3609-AA01-41C3-BC22-1A9A1A01C605}" destId="{DEC1A398-9F7B-4441-8617-F8D8A99CA83E}" srcOrd="0" destOrd="0" presId="urn:microsoft.com/office/officeart/2005/8/layout/hierarchy3"/>
    <dgm:cxn modelId="{83F4876D-792B-4CC7-A440-6290988A4D70}" type="presParOf" srcId="{DEC1A398-9F7B-4441-8617-F8D8A99CA83E}" destId="{04714AD0-D857-40A4-980F-75F395720D3C}" srcOrd="0" destOrd="0" presId="urn:microsoft.com/office/officeart/2005/8/layout/hierarchy3"/>
    <dgm:cxn modelId="{EB437701-69FA-4D5F-A5E7-2B942E28AB3D}" type="presParOf" srcId="{04714AD0-D857-40A4-980F-75F395720D3C}" destId="{84E9040B-FD9F-4665-BE64-1711DED35EE8}" srcOrd="0" destOrd="0" presId="urn:microsoft.com/office/officeart/2005/8/layout/hierarchy3"/>
    <dgm:cxn modelId="{EC124F9C-539E-4BB7-B7BE-463084E8F466}" type="presParOf" srcId="{04714AD0-D857-40A4-980F-75F395720D3C}" destId="{80C3710D-FA37-41DD-ACA9-E86C4FCFE8CF}" srcOrd="1" destOrd="0" presId="urn:microsoft.com/office/officeart/2005/8/layout/hierarchy3"/>
    <dgm:cxn modelId="{F0BE96AB-5A9D-4903-B060-B9AE44D22E3C}" type="presParOf" srcId="{DEC1A398-9F7B-4441-8617-F8D8A99CA83E}" destId="{E4789084-CBA9-4869-B2FB-3B1F5C2C0480}" srcOrd="1" destOrd="0" presId="urn:microsoft.com/office/officeart/2005/8/layout/hierarchy3"/>
    <dgm:cxn modelId="{4773D940-7623-4137-9C01-FB2CE66C4DA1}" type="presParOf" srcId="{E4789084-CBA9-4869-B2FB-3B1F5C2C0480}" destId="{48F266C5-A420-4A2E-9B98-352E08F56C3A}" srcOrd="0" destOrd="0" presId="urn:microsoft.com/office/officeart/2005/8/layout/hierarchy3"/>
    <dgm:cxn modelId="{42A5887C-E7D6-43E9-8601-E32E5679A646}" type="presParOf" srcId="{E4789084-CBA9-4869-B2FB-3B1F5C2C0480}" destId="{423DBEDA-FF7C-40BE-9B04-5E298B93E924}" srcOrd="1" destOrd="0" presId="urn:microsoft.com/office/officeart/2005/8/layout/hierarchy3"/>
    <dgm:cxn modelId="{C5E4B170-B01C-4F60-A3E4-1F9A8E252E5C}" type="presParOf" srcId="{E4789084-CBA9-4869-B2FB-3B1F5C2C0480}" destId="{4CE208DE-2901-4283-B2DA-A387A07E5E3B}" srcOrd="2" destOrd="0" presId="urn:microsoft.com/office/officeart/2005/8/layout/hierarchy3"/>
    <dgm:cxn modelId="{F52064A9-D852-4977-84DE-6357D4DCD41B}" type="presParOf" srcId="{E4789084-CBA9-4869-B2FB-3B1F5C2C0480}" destId="{119795BD-7C1E-495B-A194-9CD7B500A724}" srcOrd="3" destOrd="0" presId="urn:microsoft.com/office/officeart/2005/8/layout/hierarchy3"/>
    <dgm:cxn modelId="{C9046C9A-595E-443F-86E5-6D39A35023F6}" type="presParOf" srcId="{E4789084-CBA9-4869-B2FB-3B1F5C2C0480}" destId="{196FAF86-EB24-499B-8A6F-CF6B572E2235}" srcOrd="4" destOrd="0" presId="urn:microsoft.com/office/officeart/2005/8/layout/hierarchy3"/>
    <dgm:cxn modelId="{CD7871A9-0CE3-4AB4-8C0B-99901DFF3292}" type="presParOf" srcId="{E4789084-CBA9-4869-B2FB-3B1F5C2C0480}" destId="{E9D32D03-7BC4-4465-AE7B-E64DC4BC71EA}" srcOrd="5" destOrd="0" presId="urn:microsoft.com/office/officeart/2005/8/layout/hierarchy3"/>
    <dgm:cxn modelId="{E8BB9BAA-ED93-45E9-8D06-73B0FE051317}" type="presParOf" srcId="{E4789084-CBA9-4869-B2FB-3B1F5C2C0480}" destId="{BE7A29B8-2939-4DFA-9838-FC39EC61AC35}" srcOrd="6" destOrd="0" presId="urn:microsoft.com/office/officeart/2005/8/layout/hierarchy3"/>
    <dgm:cxn modelId="{94E37785-076B-46E4-BCE2-1EE07E04A94D}" type="presParOf" srcId="{E4789084-CBA9-4869-B2FB-3B1F5C2C0480}" destId="{C75A816D-58F6-4BA1-8176-995BFF24F43F}" srcOrd="7" destOrd="0" presId="urn:microsoft.com/office/officeart/2005/8/layout/hierarchy3"/>
    <dgm:cxn modelId="{51A2887C-7D81-4215-AE68-C64AC12666CD}" type="presParOf" srcId="{E4789084-CBA9-4869-B2FB-3B1F5C2C0480}" destId="{BA057C1D-0305-46BA-999D-BE7CE44E40CE}" srcOrd="8" destOrd="0" presId="urn:microsoft.com/office/officeart/2005/8/layout/hierarchy3"/>
    <dgm:cxn modelId="{D9E7A7C9-6DDD-427B-8A8F-51BD15F5A7BD}" type="presParOf" srcId="{E4789084-CBA9-4869-B2FB-3B1F5C2C0480}" destId="{B68894BF-44D6-4BCE-BEAE-F63F9151E345}" srcOrd="9" destOrd="0" presId="urn:microsoft.com/office/officeart/2005/8/layout/hierarchy3"/>
    <dgm:cxn modelId="{477C0D0E-7724-4231-96D2-5E63B42671BB}" type="presParOf" srcId="{D9CF3609-AA01-41C3-BC22-1A9A1A01C605}" destId="{EB8E4AF1-94DB-4C82-ACD9-1B81C4AFAF39}" srcOrd="1" destOrd="0" presId="urn:microsoft.com/office/officeart/2005/8/layout/hierarchy3"/>
    <dgm:cxn modelId="{FCA1FBBB-E7F8-4876-B572-86CA40F1367E}" type="presParOf" srcId="{EB8E4AF1-94DB-4C82-ACD9-1B81C4AFAF39}" destId="{53C862C2-5303-48F7-859D-00D47A2D33A2}" srcOrd="0" destOrd="0" presId="urn:microsoft.com/office/officeart/2005/8/layout/hierarchy3"/>
    <dgm:cxn modelId="{A33B62AC-FED8-474E-9901-C2E4BE8319BB}" type="presParOf" srcId="{53C862C2-5303-48F7-859D-00D47A2D33A2}" destId="{B85B1DE0-142C-49C4-99B1-01118065E808}" srcOrd="0" destOrd="0" presId="urn:microsoft.com/office/officeart/2005/8/layout/hierarchy3"/>
    <dgm:cxn modelId="{67E28678-7C53-46E6-8A50-4B114D7801F9}" type="presParOf" srcId="{53C862C2-5303-48F7-859D-00D47A2D33A2}" destId="{60E1CAED-4155-4643-A10A-C51A73E212E1}" srcOrd="1" destOrd="0" presId="urn:microsoft.com/office/officeart/2005/8/layout/hierarchy3"/>
    <dgm:cxn modelId="{82B5E7AF-7D71-4C0B-8965-BB38761FCC7F}" type="presParOf" srcId="{EB8E4AF1-94DB-4C82-ACD9-1B81C4AFAF39}" destId="{18473CB8-88A2-4B00-8C50-79644B61F55B}" srcOrd="1" destOrd="0" presId="urn:microsoft.com/office/officeart/2005/8/layout/hierarchy3"/>
    <dgm:cxn modelId="{3BC32646-9356-4541-9538-3572DCF3D641}" type="presParOf" srcId="{18473CB8-88A2-4B00-8C50-79644B61F55B}" destId="{AD716D6E-0CF8-4CCE-98AC-BB43532F479A}" srcOrd="0" destOrd="0" presId="urn:microsoft.com/office/officeart/2005/8/layout/hierarchy3"/>
    <dgm:cxn modelId="{ACC60BE5-6BAD-4077-B7A6-AE9DC3EFF8D8}" type="presParOf" srcId="{18473CB8-88A2-4B00-8C50-79644B61F55B}" destId="{5914D4A5-ECE4-49F3-92D2-906E3CF57701}" srcOrd="1" destOrd="0" presId="urn:microsoft.com/office/officeart/2005/8/layout/hierarchy3"/>
    <dgm:cxn modelId="{CCE99166-9B8F-41B8-953C-62F7F4AE1677}" type="presParOf" srcId="{18473CB8-88A2-4B00-8C50-79644B61F55B}" destId="{640F05A7-051A-43BB-BFDB-AAE0D4849F38}" srcOrd="2" destOrd="0" presId="urn:microsoft.com/office/officeart/2005/8/layout/hierarchy3"/>
    <dgm:cxn modelId="{9800C53C-0FDE-4110-A2A2-83C06A04455A}" type="presParOf" srcId="{18473CB8-88A2-4B00-8C50-79644B61F55B}" destId="{988B0925-D38A-43E1-A1D2-661F47AD26D5}" srcOrd="3" destOrd="0" presId="urn:microsoft.com/office/officeart/2005/8/layout/hierarchy3"/>
    <dgm:cxn modelId="{86D2DE3B-9EEC-4249-BC7E-0C9BCAF6477D}" type="presParOf" srcId="{18473CB8-88A2-4B00-8C50-79644B61F55B}" destId="{9157B450-788C-4BFB-A9DA-A128852DA233}" srcOrd="4" destOrd="0" presId="urn:microsoft.com/office/officeart/2005/8/layout/hierarchy3"/>
    <dgm:cxn modelId="{0C34347A-B0E3-4DFE-8CD7-3311AB2736A2}" type="presParOf" srcId="{18473CB8-88A2-4B00-8C50-79644B61F55B}" destId="{854B00E9-9F07-4977-80E9-FA9CD8417AC8}" srcOrd="5" destOrd="0" presId="urn:microsoft.com/office/officeart/2005/8/layout/hierarchy3"/>
    <dgm:cxn modelId="{8E1470E9-75F0-455E-9847-54DED0F6F5B0}" type="presParOf" srcId="{18473CB8-88A2-4B00-8C50-79644B61F55B}" destId="{8F819C24-1FC0-41DE-94E1-73BBCBB77C12}" srcOrd="6" destOrd="0" presId="urn:microsoft.com/office/officeart/2005/8/layout/hierarchy3"/>
    <dgm:cxn modelId="{2DBDB2DD-3507-48A1-91D9-FD832118905F}" type="presParOf" srcId="{18473CB8-88A2-4B00-8C50-79644B61F55B}" destId="{BD93F6F5-F163-4275-B189-A1C8B7A18E15}" srcOrd="7" destOrd="0" presId="urn:microsoft.com/office/officeart/2005/8/layout/hierarchy3"/>
    <dgm:cxn modelId="{B21C9938-04A1-4DDD-8137-E213FBA38481}" type="presParOf" srcId="{18473CB8-88A2-4B00-8C50-79644B61F55B}" destId="{1C568EFC-2FB3-4844-83AC-6DD47B8174FD}" srcOrd="8" destOrd="0" presId="urn:microsoft.com/office/officeart/2005/8/layout/hierarchy3"/>
    <dgm:cxn modelId="{9B609959-8156-4C66-BC90-5661EF84026A}" type="presParOf" srcId="{18473CB8-88A2-4B00-8C50-79644B61F55B}" destId="{B5B76132-E17E-47EC-B30E-AA8232FAC0E4}" srcOrd="9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E9040B-FD9F-4665-BE64-1711DED35EE8}">
      <dsp:nvSpPr>
        <dsp:cNvPr id="0" name=""/>
        <dsp:cNvSpPr/>
      </dsp:nvSpPr>
      <dsp:spPr>
        <a:xfrm>
          <a:off x="251579" y="3162"/>
          <a:ext cx="5094300" cy="94505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Бес асыл іс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9259" y="30842"/>
        <a:ext cx="5038940" cy="889698"/>
      </dsp:txXfrm>
    </dsp:sp>
    <dsp:sp modelId="{48F266C5-A420-4A2E-9B98-352E08F56C3A}">
      <dsp:nvSpPr>
        <dsp:cNvPr id="0" name=""/>
        <dsp:cNvSpPr/>
      </dsp:nvSpPr>
      <dsp:spPr>
        <a:xfrm>
          <a:off x="761010" y="948221"/>
          <a:ext cx="509430" cy="7087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08793"/>
              </a:lnTo>
              <a:lnTo>
                <a:pt x="509430" y="708793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3DBEDA-FF7C-40BE-9B04-5E298B93E924}">
      <dsp:nvSpPr>
        <dsp:cNvPr id="0" name=""/>
        <dsp:cNvSpPr/>
      </dsp:nvSpPr>
      <dsp:spPr>
        <a:xfrm>
          <a:off x="1270440" y="1184485"/>
          <a:ext cx="3605905" cy="9450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талап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98120" y="1212165"/>
        <a:ext cx="3550545" cy="889698"/>
      </dsp:txXfrm>
    </dsp:sp>
    <dsp:sp modelId="{4CE208DE-2901-4283-B2DA-A387A07E5E3B}">
      <dsp:nvSpPr>
        <dsp:cNvPr id="0" name=""/>
        <dsp:cNvSpPr/>
      </dsp:nvSpPr>
      <dsp:spPr>
        <a:xfrm>
          <a:off x="761010" y="948221"/>
          <a:ext cx="509430" cy="18901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90117"/>
              </a:lnTo>
              <a:lnTo>
                <a:pt x="509430" y="1890117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9795BD-7C1E-495B-A194-9CD7B500A724}">
      <dsp:nvSpPr>
        <dsp:cNvPr id="0" name=""/>
        <dsp:cNvSpPr/>
      </dsp:nvSpPr>
      <dsp:spPr>
        <a:xfrm>
          <a:off x="1270440" y="2365809"/>
          <a:ext cx="3739468" cy="9450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817038"/>
              <a:satOff val="-1136"/>
              <a:lumOff val="-43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Терең ой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98120" y="2393489"/>
        <a:ext cx="3684108" cy="889698"/>
      </dsp:txXfrm>
    </dsp:sp>
    <dsp:sp modelId="{196FAF86-EB24-499B-8A6F-CF6B572E2235}">
      <dsp:nvSpPr>
        <dsp:cNvPr id="0" name=""/>
        <dsp:cNvSpPr/>
      </dsp:nvSpPr>
      <dsp:spPr>
        <a:xfrm>
          <a:off x="761010" y="948221"/>
          <a:ext cx="509430" cy="30714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71440"/>
              </a:lnTo>
              <a:lnTo>
                <a:pt x="509430" y="307144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D32D03-7BC4-4465-AE7B-E64DC4BC71EA}">
      <dsp:nvSpPr>
        <dsp:cNvPr id="0" name=""/>
        <dsp:cNvSpPr/>
      </dsp:nvSpPr>
      <dsp:spPr>
        <a:xfrm>
          <a:off x="1270440" y="3547132"/>
          <a:ext cx="3778374" cy="9450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1634077"/>
              <a:satOff val="-2273"/>
              <a:lumOff val="-87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қанағат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98120" y="3574812"/>
        <a:ext cx="3723014" cy="889698"/>
      </dsp:txXfrm>
    </dsp:sp>
    <dsp:sp modelId="{BE7A29B8-2939-4DFA-9838-FC39EC61AC35}">
      <dsp:nvSpPr>
        <dsp:cNvPr id="0" name=""/>
        <dsp:cNvSpPr/>
      </dsp:nvSpPr>
      <dsp:spPr>
        <a:xfrm>
          <a:off x="761010" y="948221"/>
          <a:ext cx="509430" cy="425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52763"/>
              </a:lnTo>
              <a:lnTo>
                <a:pt x="509430" y="4252763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5A816D-58F6-4BA1-8176-995BFF24F43F}">
      <dsp:nvSpPr>
        <dsp:cNvPr id="0" name=""/>
        <dsp:cNvSpPr/>
      </dsp:nvSpPr>
      <dsp:spPr>
        <a:xfrm>
          <a:off x="1270440" y="4728455"/>
          <a:ext cx="4079356" cy="9450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2451115"/>
              <a:satOff val="-3409"/>
              <a:lumOff val="-130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еңбек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98120" y="4756135"/>
        <a:ext cx="4023996" cy="889698"/>
      </dsp:txXfrm>
    </dsp:sp>
    <dsp:sp modelId="{BA057C1D-0305-46BA-999D-BE7CE44E40CE}">
      <dsp:nvSpPr>
        <dsp:cNvPr id="0" name=""/>
        <dsp:cNvSpPr/>
      </dsp:nvSpPr>
      <dsp:spPr>
        <a:xfrm>
          <a:off x="761010" y="948221"/>
          <a:ext cx="509430" cy="54340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34086"/>
              </a:lnTo>
              <a:lnTo>
                <a:pt x="509430" y="5434086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8894BF-44D6-4BCE-BEAE-F63F9151E345}">
      <dsp:nvSpPr>
        <dsp:cNvPr id="0" name=""/>
        <dsp:cNvSpPr/>
      </dsp:nvSpPr>
      <dsp:spPr>
        <a:xfrm>
          <a:off x="1270440" y="5909778"/>
          <a:ext cx="3146334" cy="9450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3268153"/>
              <a:satOff val="-4546"/>
              <a:lumOff val="-174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рахым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98120" y="5937458"/>
        <a:ext cx="3090974" cy="889698"/>
      </dsp:txXfrm>
    </dsp:sp>
    <dsp:sp modelId="{B85B1DE0-142C-49C4-99B1-01118065E808}">
      <dsp:nvSpPr>
        <dsp:cNvPr id="0" name=""/>
        <dsp:cNvSpPr/>
      </dsp:nvSpPr>
      <dsp:spPr>
        <a:xfrm>
          <a:off x="5818409" y="3162"/>
          <a:ext cx="5159547" cy="945058"/>
        </a:xfrm>
        <a:prstGeom prst="roundRect">
          <a:avLst>
            <a:gd name="adj" fmla="val 1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Бес дұшпан іс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46089" y="30842"/>
        <a:ext cx="5104187" cy="889698"/>
      </dsp:txXfrm>
    </dsp:sp>
    <dsp:sp modelId="{AD716D6E-0CF8-4CCE-98AC-BB43532F479A}">
      <dsp:nvSpPr>
        <dsp:cNvPr id="0" name=""/>
        <dsp:cNvSpPr/>
      </dsp:nvSpPr>
      <dsp:spPr>
        <a:xfrm>
          <a:off x="6334364" y="948221"/>
          <a:ext cx="515954" cy="7087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08793"/>
              </a:lnTo>
              <a:lnTo>
                <a:pt x="515954" y="708793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14D4A5-ECE4-49F3-92D2-906E3CF57701}">
      <dsp:nvSpPr>
        <dsp:cNvPr id="0" name=""/>
        <dsp:cNvSpPr/>
      </dsp:nvSpPr>
      <dsp:spPr>
        <a:xfrm>
          <a:off x="6850319" y="1184485"/>
          <a:ext cx="3585083" cy="9450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4085191"/>
              <a:satOff val="-5682"/>
              <a:lumOff val="-217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өсек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877999" y="1212165"/>
        <a:ext cx="3529723" cy="889698"/>
      </dsp:txXfrm>
    </dsp:sp>
    <dsp:sp modelId="{640F05A7-051A-43BB-BFDB-AAE0D4849F38}">
      <dsp:nvSpPr>
        <dsp:cNvPr id="0" name=""/>
        <dsp:cNvSpPr/>
      </dsp:nvSpPr>
      <dsp:spPr>
        <a:xfrm>
          <a:off x="6334364" y="948221"/>
          <a:ext cx="515954" cy="18901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90117"/>
              </a:lnTo>
              <a:lnTo>
                <a:pt x="515954" y="1890117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8B0925-D38A-43E1-A1D2-661F47AD26D5}">
      <dsp:nvSpPr>
        <dsp:cNvPr id="0" name=""/>
        <dsp:cNvSpPr/>
      </dsp:nvSpPr>
      <dsp:spPr>
        <a:xfrm>
          <a:off x="6850319" y="2365809"/>
          <a:ext cx="3824871" cy="9450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4902230"/>
              <a:satOff val="-6819"/>
              <a:lumOff val="-261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өтірік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877999" y="2393489"/>
        <a:ext cx="3769511" cy="889698"/>
      </dsp:txXfrm>
    </dsp:sp>
    <dsp:sp modelId="{9157B450-788C-4BFB-A9DA-A128852DA233}">
      <dsp:nvSpPr>
        <dsp:cNvPr id="0" name=""/>
        <dsp:cNvSpPr/>
      </dsp:nvSpPr>
      <dsp:spPr>
        <a:xfrm>
          <a:off x="6334364" y="948221"/>
          <a:ext cx="515954" cy="30714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71440"/>
              </a:lnTo>
              <a:lnTo>
                <a:pt x="515954" y="307144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4B00E9-9F07-4977-80E9-FA9CD8417AC8}">
      <dsp:nvSpPr>
        <dsp:cNvPr id="0" name=""/>
        <dsp:cNvSpPr/>
      </dsp:nvSpPr>
      <dsp:spPr>
        <a:xfrm>
          <a:off x="6850319" y="3547132"/>
          <a:ext cx="4780575" cy="9450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5719268"/>
              <a:satOff val="-7955"/>
              <a:lumOff val="-305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мақтаншақ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877999" y="3574812"/>
        <a:ext cx="4725215" cy="889698"/>
      </dsp:txXfrm>
    </dsp:sp>
    <dsp:sp modelId="{8F819C24-1FC0-41DE-94E1-73BBCBB77C12}">
      <dsp:nvSpPr>
        <dsp:cNvPr id="0" name=""/>
        <dsp:cNvSpPr/>
      </dsp:nvSpPr>
      <dsp:spPr>
        <a:xfrm>
          <a:off x="6334364" y="948221"/>
          <a:ext cx="515954" cy="425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52763"/>
              </a:lnTo>
              <a:lnTo>
                <a:pt x="515954" y="4252763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93F6F5-F163-4275-B189-A1C8B7A18E15}">
      <dsp:nvSpPr>
        <dsp:cNvPr id="0" name=""/>
        <dsp:cNvSpPr/>
      </dsp:nvSpPr>
      <dsp:spPr>
        <a:xfrm>
          <a:off x="6850319" y="4728455"/>
          <a:ext cx="3699609" cy="9450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6536306"/>
              <a:satOff val="-9092"/>
              <a:lumOff val="-348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еріншек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877999" y="4756135"/>
        <a:ext cx="3644249" cy="889698"/>
      </dsp:txXfrm>
    </dsp:sp>
    <dsp:sp modelId="{1C568EFC-2FB3-4844-83AC-6DD47B8174FD}">
      <dsp:nvSpPr>
        <dsp:cNvPr id="0" name=""/>
        <dsp:cNvSpPr/>
      </dsp:nvSpPr>
      <dsp:spPr>
        <a:xfrm>
          <a:off x="6334364" y="948221"/>
          <a:ext cx="515954" cy="54340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34086"/>
              </a:lnTo>
              <a:lnTo>
                <a:pt x="515954" y="5434086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B76132-E17E-47EC-B30E-AA8232FAC0E4}">
      <dsp:nvSpPr>
        <dsp:cNvPr id="0" name=""/>
        <dsp:cNvSpPr/>
      </dsp:nvSpPr>
      <dsp:spPr>
        <a:xfrm>
          <a:off x="6850319" y="5909778"/>
          <a:ext cx="5090100" cy="9450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7353344"/>
              <a:satOff val="-10228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Мал шашпақ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877999" y="5937458"/>
        <a:ext cx="5034740" cy="8896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04E66-6D6B-4370-BB6D-771C361CAE3F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16413-D3CC-49F6-ACD2-1E74CEB8D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1272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04E66-6D6B-4370-BB6D-771C361CAE3F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16413-D3CC-49F6-ACD2-1E74CEB8D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1914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04E66-6D6B-4370-BB6D-771C361CAE3F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16413-D3CC-49F6-ACD2-1E74CEB8D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1759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04E66-6D6B-4370-BB6D-771C361CAE3F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16413-D3CC-49F6-ACD2-1E74CEB8D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3900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04E66-6D6B-4370-BB6D-771C361CAE3F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16413-D3CC-49F6-ACD2-1E74CEB8D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701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04E66-6D6B-4370-BB6D-771C361CAE3F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16413-D3CC-49F6-ACD2-1E74CEB8D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472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04E66-6D6B-4370-BB6D-771C361CAE3F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16413-D3CC-49F6-ACD2-1E74CEB8D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6493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04E66-6D6B-4370-BB6D-771C361CAE3F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16413-D3CC-49F6-ACD2-1E74CEB8D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208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04E66-6D6B-4370-BB6D-771C361CAE3F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16413-D3CC-49F6-ACD2-1E74CEB8D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9316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04E66-6D6B-4370-BB6D-771C361CAE3F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16413-D3CC-49F6-ACD2-1E74CEB8D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3909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04E66-6D6B-4370-BB6D-771C361CAE3F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16413-D3CC-49F6-ACD2-1E74CEB8D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2614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204E66-6D6B-4370-BB6D-771C361CAE3F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16413-D3CC-49F6-ACD2-1E74CEB8D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1682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490917" y="1955658"/>
            <a:ext cx="7677102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9600" b="1" dirty="0" smtClean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Қош </a:t>
            </a:r>
          </a:p>
          <a:p>
            <a:pPr algn="ctr"/>
            <a:r>
              <a:rPr lang="kk-KZ" sz="9600" b="1" dirty="0" smtClean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келдіңіздер!!!</a:t>
            </a:r>
            <a:endParaRPr lang="ru-RU" sz="96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9310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661167" y="129542"/>
            <a:ext cx="48696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СӨЗЖҰМБАҚ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8676779"/>
              </p:ext>
            </p:extLst>
          </p:nvPr>
        </p:nvGraphicFramePr>
        <p:xfrm>
          <a:off x="822435" y="1856911"/>
          <a:ext cx="10547130" cy="4023360"/>
        </p:xfrm>
        <a:graphic>
          <a:graphicData uri="http://schemas.openxmlformats.org/drawingml/2006/table">
            <a:tbl>
              <a:tblPr lastRow="1">
                <a:tableStyleId>{5940675A-B579-460E-94D1-54222C63F5DA}</a:tableStyleId>
              </a:tblPr>
              <a:tblGrid>
                <a:gridCol w="10547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47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47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47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47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547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471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5471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547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05471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935991">
                <a:tc gridSpan="4"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1.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6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6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6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5991">
                <a:tc gridSpan="4"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2.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ы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5991">
                <a:tc gridSpan="3"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3.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6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6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5991">
                <a:tc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kk-KZ" sz="6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R w="12700" cmpd="sng">
                      <a:noFill/>
                    </a:ln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sz="6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748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Сабақтың тақырыбы:«Әдептілік -әдемілік» 7 «а» сынып - классному  руководителю, уро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6966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16476" y="674400"/>
            <a:ext cx="1033725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28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Үлкендердің алдын -</a:t>
            </a:r>
            <a:br>
              <a:rPr lang="kk-KZ" sz="28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kk-KZ" sz="28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Кішкене баланы -</a:t>
            </a:r>
            <a:br>
              <a:rPr lang="kk-KZ" sz="28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kk-KZ" sz="28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 Құстарды -</a:t>
            </a:r>
            <a:br>
              <a:rPr lang="kk-KZ" sz="28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kk-KZ" sz="28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 Қыз баланы -</a:t>
            </a:r>
            <a:br>
              <a:rPr lang="kk-KZ" sz="28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kk-KZ" sz="28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 Сабақтан -</a:t>
            </a:r>
            <a:br>
              <a:rPr lang="kk-KZ" sz="28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kk-KZ" sz="28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6. Үйге жүгіріп -</a:t>
            </a:r>
            <a:br>
              <a:rPr lang="kk-KZ" sz="28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kk-KZ" sz="28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7. Үлкен кісіні -</a:t>
            </a:r>
            <a:br>
              <a:rPr lang="kk-KZ" sz="28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kk-KZ" sz="28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8. Оқу – құралдарын -</a:t>
            </a:r>
            <a:br>
              <a:rPr lang="kk-KZ" sz="28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kk-KZ" sz="28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9. Сыныпта -</a:t>
            </a:r>
            <a:br>
              <a:rPr lang="kk-KZ" sz="28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kk-KZ" sz="28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10. Құстың ұясын -</a:t>
            </a:r>
            <a:br>
              <a:rPr lang="kk-KZ" sz="28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b="1" dirty="0">
              <a:solidFill>
                <a:srgbClr val="00B05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74670" y="0"/>
            <a:ext cx="622087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істеуге болмайды?</a:t>
            </a:r>
            <a:endParaRPr lang="ru-RU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9130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692457" y="282501"/>
            <a:ext cx="48070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54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Топпен жұмыс</a:t>
            </a:r>
            <a:endParaRPr lang="ru-RU" sz="5400" b="1" cap="none" spc="0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98193" y="1488332"/>
            <a:ext cx="424826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kk-KZ" sz="5400" b="1" dirty="0" smtClean="0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Әдепті бала</a:t>
            </a:r>
            <a:endParaRPr lang="ru-RU" sz="5400" b="1" dirty="0">
              <a:ln/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611278" y="1488332"/>
            <a:ext cx="42158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F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Әдепсіз бала</a:t>
            </a:r>
            <a:endParaRPr lang="ru-RU" sz="5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B0F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5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-облако 3"/>
          <p:cNvSpPr/>
          <p:nvPr/>
        </p:nvSpPr>
        <p:spPr>
          <a:xfrm>
            <a:off x="972766" y="447472"/>
            <a:ext cx="2840476" cy="1750979"/>
          </a:xfrm>
          <a:prstGeom prst="cloud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өзімшіл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Выноска-облако 4"/>
          <p:cNvSpPr/>
          <p:nvPr/>
        </p:nvSpPr>
        <p:spPr>
          <a:xfrm>
            <a:off x="155641" y="2744821"/>
            <a:ext cx="2840476" cy="1750979"/>
          </a:xfrm>
          <a:prstGeom prst="cloud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сыпайы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Выноска-облако 5"/>
          <p:cNvSpPr/>
          <p:nvPr/>
        </p:nvSpPr>
        <p:spPr>
          <a:xfrm>
            <a:off x="4182893" y="171855"/>
            <a:ext cx="3035029" cy="1750979"/>
          </a:xfrm>
          <a:prstGeom prst="cloud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kk-K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іл алғыш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Выноска-облако 6"/>
          <p:cNvSpPr/>
          <p:nvPr/>
        </p:nvSpPr>
        <p:spPr>
          <a:xfrm>
            <a:off x="7752942" y="0"/>
            <a:ext cx="3336589" cy="1750979"/>
          </a:xfrm>
          <a:prstGeom prst="cloud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мейірімді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Выноска-облако 7"/>
          <p:cNvSpPr/>
          <p:nvPr/>
        </p:nvSpPr>
        <p:spPr>
          <a:xfrm>
            <a:off x="3129063" y="2362199"/>
            <a:ext cx="2840476" cy="1750979"/>
          </a:xfrm>
          <a:prstGeom prst="cloud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ұрысқақ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Выноска-облако 8"/>
          <p:cNvSpPr/>
          <p:nvPr/>
        </p:nvSpPr>
        <p:spPr>
          <a:xfrm>
            <a:off x="5969538" y="2180618"/>
            <a:ext cx="3106369" cy="1676400"/>
          </a:xfrm>
          <a:prstGeom prst="cloud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еңбекқор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Выноска-облако 9"/>
          <p:cNvSpPr/>
          <p:nvPr/>
        </p:nvSpPr>
        <p:spPr>
          <a:xfrm>
            <a:off x="155641" y="4659548"/>
            <a:ext cx="3657601" cy="1750979"/>
          </a:xfrm>
          <a:prstGeom prst="cloud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мақтаншақ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Выноска-облако 10"/>
          <p:cNvSpPr/>
          <p:nvPr/>
        </p:nvSpPr>
        <p:spPr>
          <a:xfrm>
            <a:off x="4374204" y="4542816"/>
            <a:ext cx="2840476" cy="1750979"/>
          </a:xfrm>
          <a:prstGeom prst="cloud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ақылды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Выноска-облако 11"/>
          <p:cNvSpPr/>
          <p:nvPr/>
        </p:nvSpPr>
        <p:spPr>
          <a:xfrm>
            <a:off x="7775642" y="4304489"/>
            <a:ext cx="2840476" cy="1750979"/>
          </a:xfrm>
          <a:prstGeom prst="cloud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жалқау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Выноска-облако 12"/>
          <p:cNvSpPr/>
          <p:nvPr/>
        </p:nvSpPr>
        <p:spPr>
          <a:xfrm>
            <a:off x="9173181" y="2106039"/>
            <a:ext cx="2840476" cy="1750979"/>
          </a:xfrm>
          <a:prstGeom prst="cloud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бұзық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29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753158741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00097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9" y="-48447"/>
            <a:ext cx="12203198" cy="6906447"/>
          </a:xfrm>
          <a:prstGeom prst="rect">
            <a:avLst/>
          </a:prstGeom>
        </p:spPr>
      </p:pic>
      <p:pic>
        <p:nvPicPr>
          <p:cNvPr id="2052" name="Picture 4" descr="РЫБАЛКА ЕСТЬ ФАНАТЫ ПРОХОДИМ ПОДПИСЫВАЕМСЯ — DRIVE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42" y="1478604"/>
            <a:ext cx="2859998" cy="19503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6" name="Picture 8" descr="Смайлик улыбк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798" y="1454380"/>
            <a:ext cx="2928870" cy="19503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Разработка открытого урока по ИКТ - информатика, уроки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247" y="1454380"/>
            <a:ext cx="2548647" cy="1974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Смайлик (Владимир Парсуковский) / Проза.ру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2715" y="1356901"/>
            <a:ext cx="3164731" cy="20720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97367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79</Words>
  <Application>Microsoft Office PowerPoint</Application>
  <PresentationFormat>Широкоэкранный</PresentationFormat>
  <Paragraphs>54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13kabinet</dc:creator>
  <cp:lastModifiedBy>Пользователь</cp:lastModifiedBy>
  <cp:revision>14</cp:revision>
  <dcterms:created xsi:type="dcterms:W3CDTF">2020-12-28T09:34:00Z</dcterms:created>
  <dcterms:modified xsi:type="dcterms:W3CDTF">2021-04-20T07:05:21Z</dcterms:modified>
</cp:coreProperties>
</file>