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1" r:id="rId1"/>
  </p:sldMasterIdLst>
  <p:sldIdLst>
    <p:sldId id="306" r:id="rId2"/>
    <p:sldId id="328" r:id="rId3"/>
    <p:sldId id="286" r:id="rId4"/>
    <p:sldId id="307" r:id="rId5"/>
    <p:sldId id="308" r:id="rId6"/>
    <p:sldId id="309" r:id="rId7"/>
    <p:sldId id="310" r:id="rId8"/>
    <p:sldId id="311" r:id="rId9"/>
    <p:sldId id="312" r:id="rId10"/>
    <p:sldId id="329" r:id="rId11"/>
    <p:sldId id="330" r:id="rId12"/>
    <p:sldId id="331" r:id="rId13"/>
    <p:sldId id="332" r:id="rId14"/>
    <p:sldId id="334" r:id="rId15"/>
    <p:sldId id="320" r:id="rId16"/>
    <p:sldId id="318" r:id="rId17"/>
    <p:sldId id="319" r:id="rId18"/>
    <p:sldId id="321" r:id="rId19"/>
    <p:sldId id="322" r:id="rId20"/>
    <p:sldId id="324" r:id="rId21"/>
    <p:sldId id="327" r:id="rId22"/>
    <p:sldId id="325" r:id="rId23"/>
    <p:sldId id="326" r:id="rId24"/>
    <p:sldId id="333" r:id="rId25"/>
    <p:sldId id="305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69" autoAdjust="0"/>
    <p:restoredTop sz="94660"/>
  </p:normalViewPr>
  <p:slideViewPr>
    <p:cSldViewPr>
      <p:cViewPr varScale="1">
        <p:scale>
          <a:sx n="86" d="100"/>
          <a:sy n="86" d="100"/>
        </p:scale>
        <p:origin x="113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30.03.2019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2" r:id="rId1"/>
    <p:sldLayoutId id="2147483893" r:id="rId2"/>
    <p:sldLayoutId id="2147483894" r:id="rId3"/>
    <p:sldLayoutId id="2147483895" r:id="rId4"/>
    <p:sldLayoutId id="2147483896" r:id="rId5"/>
    <p:sldLayoutId id="2147483897" r:id="rId6"/>
    <p:sldLayoutId id="2147483898" r:id="rId7"/>
    <p:sldLayoutId id="2147483899" r:id="rId8"/>
    <p:sldLayoutId id="2147483900" r:id="rId9"/>
    <p:sldLayoutId id="2147483901" r:id="rId10"/>
    <p:sldLayoutId id="2147483902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png"/><Relationship Id="rId7" Type="http://schemas.openxmlformats.org/officeDocument/2006/relationships/image" Target="../media/image44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Relationship Id="rId9" Type="http://schemas.openxmlformats.org/officeDocument/2006/relationships/image" Target="../media/image6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7" Type="http://schemas.openxmlformats.org/officeDocument/2006/relationships/image" Target="../media/image82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84.jpeg"/><Relationship Id="rId7" Type="http://schemas.openxmlformats.org/officeDocument/2006/relationships/image" Target="../media/image88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91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3.wdp"/><Relationship Id="rId7" Type="http://schemas.openxmlformats.org/officeDocument/2006/relationships/image" Target="../media/image95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94.png"/><Relationship Id="rId4" Type="http://schemas.openxmlformats.org/officeDocument/2006/relationships/image" Target="../media/image9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5.jpeg"/><Relationship Id="rId4" Type="http://schemas.openxmlformats.org/officeDocument/2006/relationships/image" Target="../media/image11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3"/>
          <p:cNvSpPr>
            <a:spLocks noChangeArrowheads="1"/>
          </p:cNvSpPr>
          <p:nvPr/>
        </p:nvSpPr>
        <p:spPr bwMode="auto">
          <a:xfrm>
            <a:off x="2195513" y="34925"/>
            <a:ext cx="59769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Астана қаласы әкімдігінің «№64 «Асыл бөбек»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арнайы </a:t>
            </a:r>
            <a:r>
              <a:rPr lang="kk-KZ" alt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балабақшасы  </a:t>
            </a:r>
            <a:r>
              <a:rPr lang="kk-KZ" alt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МКҚК  </a:t>
            </a:r>
            <a:endParaRPr lang="ru-RU" altLang="ru-RU" sz="20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99592" y="2636912"/>
            <a:ext cx="784887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36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«Менің портфолиом»</a:t>
            </a:r>
            <a:endParaRPr lang="ru-RU" sz="36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6" descr="логотип - копия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688975"/>
            <a:ext cx="2354263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"/>
          <p:cNvSpPr>
            <a:spLocks noChangeArrowheads="1"/>
          </p:cNvSpPr>
          <p:nvPr/>
        </p:nvSpPr>
        <p:spPr bwMode="auto">
          <a:xfrm>
            <a:off x="3851869" y="6324600"/>
            <a:ext cx="17879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ru-RU" sz="1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Астана, </a:t>
            </a:r>
            <a:r>
              <a:rPr lang="kk-KZ" altLang="ru-RU" sz="1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kk-KZ" altLang="ru-RU" sz="1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ж.</a:t>
            </a:r>
            <a:endParaRPr lang="ru-RU" altLang="ru-RU" sz="18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14" name="Picture 5" descr="H:\картинки б2л2м ханшай\sova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1083" flipH="1">
            <a:off x="6388491" y="4192939"/>
            <a:ext cx="2452470" cy="2153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06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3"/>
          <p:cNvSpPr>
            <a:spLocks noChangeArrowheads="1"/>
          </p:cNvSpPr>
          <p:nvPr/>
        </p:nvSpPr>
        <p:spPr bwMode="auto">
          <a:xfrm>
            <a:off x="2195513" y="34925"/>
            <a:ext cx="59769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ru-RU" sz="1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Астана қаласы әкімдігінің «№64 «Асыл бөбек»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k-KZ" altLang="ru-RU" sz="1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арнайы </a:t>
            </a:r>
            <a:r>
              <a:rPr lang="kk-KZ" altLang="ru-RU" sz="18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балабақшасы  </a:t>
            </a:r>
            <a:r>
              <a:rPr lang="kk-KZ" altLang="ru-RU" sz="1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МКҚК  </a:t>
            </a:r>
            <a:endParaRPr lang="ru-RU" altLang="ru-RU" sz="1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8866" y="4941168"/>
            <a:ext cx="7848872" cy="113877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endParaRPr lang="kk-KZ" sz="3200" b="1" dirty="0" smtClean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kk-KZ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Тәрбиеші</a:t>
            </a:r>
            <a:r>
              <a:rPr lang="kk-KZ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: Бекеева </a:t>
            </a:r>
            <a:r>
              <a:rPr lang="kk-KZ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Улбосын Жасановна</a:t>
            </a:r>
          </a:p>
          <a:p>
            <a:pPr algn="ctr" eaLnBrk="1" hangingPunct="1">
              <a:defRPr/>
            </a:pPr>
            <a:endParaRPr lang="ru-RU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 descr="C:\Users\1\Documents\ашык сабак\20150424_1048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10" y="836712"/>
            <a:ext cx="7056784" cy="44376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7717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39552" y="260648"/>
            <a:ext cx="784887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Шығармашылық жұмыстарымның </a:t>
            </a:r>
          </a:p>
          <a:p>
            <a:pPr algn="ctr" eaLnBrk="1" hangingPunct="1">
              <a:defRPr/>
            </a:pPr>
            <a:r>
              <a:rPr lang="kk-KZ" sz="24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жетістіктері</a:t>
            </a:r>
            <a:endParaRPr lang="ru-RU" sz="24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4003" y="1117025"/>
            <a:ext cx="1727200" cy="23606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19275" y="1557338"/>
            <a:ext cx="1600200" cy="2374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1179513"/>
            <a:ext cx="1689100" cy="246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1638" y="1557338"/>
            <a:ext cx="1646237" cy="2384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4056" y="3878243"/>
            <a:ext cx="1831975" cy="2519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99" y="4102894"/>
            <a:ext cx="1800225" cy="245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809" y="3987014"/>
            <a:ext cx="28971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963" y="3891873"/>
            <a:ext cx="1930400" cy="263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091645"/>
            <a:ext cx="1870310" cy="262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238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539552" y="260648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«Сертификаттар»</a:t>
            </a:r>
          </a:p>
        </p:txBody>
      </p:sp>
      <p:pic>
        <p:nvPicPr>
          <p:cNvPr id="1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499" y="1174750"/>
            <a:ext cx="2022475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515" y="776364"/>
            <a:ext cx="2016125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17" y="3451349"/>
            <a:ext cx="2008187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917" y="3645024"/>
            <a:ext cx="2016125" cy="285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I:\ДИПЛОМЫ\CЕРТИФИКАТ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5242" y="338719"/>
            <a:ext cx="1521620" cy="219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491" y="1399974"/>
            <a:ext cx="2278357" cy="165651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229" y="3284984"/>
            <a:ext cx="3447518" cy="243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38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539552" y="74486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«Сертификаттар»</a:t>
            </a:r>
          </a:p>
        </p:txBody>
      </p:sp>
      <p:pic>
        <p:nvPicPr>
          <p:cNvPr id="1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55" y="803273"/>
            <a:ext cx="1941512" cy="269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20688"/>
            <a:ext cx="1954213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534" y="766932"/>
            <a:ext cx="1880192" cy="2770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59813" y="589087"/>
            <a:ext cx="1941512" cy="2769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55" y="4005064"/>
            <a:ext cx="1914670" cy="2612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804471"/>
            <a:ext cx="1872208" cy="250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Рисунок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7534" y="4003895"/>
            <a:ext cx="1844409" cy="2537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Рисунок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813" y="3789948"/>
            <a:ext cx="1917967" cy="2516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487" y="721127"/>
            <a:ext cx="1965251" cy="277987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426" y="3888326"/>
            <a:ext cx="1957372" cy="276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2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539552" y="260648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«Алғыс хаттар» </a:t>
            </a:r>
          </a:p>
        </p:txBody>
      </p:sp>
      <p:pic>
        <p:nvPicPr>
          <p:cNvPr id="18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14" y="1087106"/>
            <a:ext cx="2319062" cy="1563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106" y="2742778"/>
            <a:ext cx="1916113" cy="261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2685055"/>
            <a:ext cx="1871663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08450"/>
            <a:ext cx="1879600" cy="261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133850"/>
            <a:ext cx="1838325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722" y="3356992"/>
            <a:ext cx="1946275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004" y="963410"/>
            <a:ext cx="1944216" cy="16541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005" y="722313"/>
            <a:ext cx="2839163" cy="1890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516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39552" y="260648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«Дипломдар» </a:t>
            </a:r>
          </a:p>
        </p:txBody>
      </p:sp>
      <p:pic>
        <p:nvPicPr>
          <p:cNvPr id="10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13794"/>
            <a:ext cx="2006600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415" y="1181932"/>
            <a:ext cx="2041525" cy="288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441734"/>
            <a:ext cx="2414669" cy="185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94" y="4441734"/>
            <a:ext cx="2541571" cy="186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641" y="806214"/>
            <a:ext cx="2054262" cy="27809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765" y="1142480"/>
            <a:ext cx="2190874" cy="30133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194" y="4157674"/>
            <a:ext cx="2575771" cy="20005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166" y="806214"/>
            <a:ext cx="2038462" cy="282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91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39552" y="260648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«Куәліктер» </a:t>
            </a:r>
          </a:p>
        </p:txBody>
      </p:sp>
      <p:pic>
        <p:nvPicPr>
          <p:cNvPr id="1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1081088"/>
            <a:ext cx="1889125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700" y="1827213"/>
            <a:ext cx="174625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450" y="992188"/>
            <a:ext cx="1792288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663" y="1930400"/>
            <a:ext cx="1628775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00" y="1001713"/>
            <a:ext cx="16764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8" y="3644900"/>
            <a:ext cx="2111375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644900"/>
            <a:ext cx="215900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644900"/>
            <a:ext cx="2016125" cy="278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Рисунок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363" y="3644900"/>
            <a:ext cx="2000250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069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39552" y="260648"/>
            <a:ext cx="7848872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«Республикалық педагогикалық журналдарда мақалалардың жариялануы» 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96752"/>
            <a:ext cx="201622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142" y="1191460"/>
            <a:ext cx="1832100" cy="2541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19517"/>
            <a:ext cx="1780140" cy="2469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475" y="1379538"/>
            <a:ext cx="1633538" cy="22653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74" y="3970696"/>
            <a:ext cx="2081296" cy="2887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142" y="4090076"/>
            <a:ext cx="1909187" cy="2648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400" y="4062933"/>
            <a:ext cx="1771740" cy="24578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475" y="3970696"/>
            <a:ext cx="1918706" cy="24800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4070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39552" y="260648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«Тәрбиеленушілерімнің жетістіктері» </a:t>
            </a:r>
            <a:endParaRPr lang="kk-KZ" sz="24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7322">
            <a:off x="573396" y="930928"/>
            <a:ext cx="1920541" cy="26642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720537"/>
            <a:ext cx="1883959" cy="26135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9328">
            <a:off x="6395973" y="1048371"/>
            <a:ext cx="1879818" cy="25430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805890"/>
            <a:ext cx="1868635" cy="25922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778604"/>
            <a:ext cx="1881115" cy="2609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775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39552" y="260648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«Тәрбиеленушілерімнің жетістіктері» </a:t>
            </a:r>
            <a:endParaRPr lang="kk-KZ" sz="24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2782">
            <a:off x="223876" y="2267943"/>
            <a:ext cx="2665097" cy="19377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221088"/>
            <a:ext cx="3177353" cy="23101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9025">
            <a:off x="6165177" y="2195138"/>
            <a:ext cx="2708426" cy="19692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438" y="758141"/>
            <a:ext cx="2188124" cy="300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41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39552" y="260648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«Тәрбиеленушілерімнің жетістіктері» </a:t>
            </a:r>
            <a:endParaRPr lang="kk-KZ" sz="24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836712"/>
            <a:ext cx="2408308" cy="331236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74545">
            <a:off x="6240272" y="1704977"/>
            <a:ext cx="2648361" cy="20781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4459">
            <a:off x="411588" y="1639270"/>
            <a:ext cx="2831400" cy="22293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199" y="4140005"/>
            <a:ext cx="3585169" cy="260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41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39552" y="260648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«Тәрбиеленушілерімнің жетістіктері» </a:t>
            </a:r>
            <a:endParaRPr lang="kk-KZ" sz="24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780728"/>
            <a:ext cx="2697138" cy="19442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806953"/>
            <a:ext cx="2614899" cy="18849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17076"/>
            <a:ext cx="2392953" cy="33819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953" y="2809584"/>
            <a:ext cx="2191209" cy="30968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937" y="3273056"/>
            <a:ext cx="2310938" cy="326998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650" y="2805229"/>
            <a:ext cx="2012991" cy="284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857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39552" y="260648"/>
            <a:ext cx="784887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24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«Тәрбиеленушілерімнің жетістіктері» </a:t>
            </a:r>
            <a:endParaRPr lang="kk-KZ" sz="24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908720"/>
            <a:ext cx="1899016" cy="263443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2395">
            <a:off x="5394532" y="1564097"/>
            <a:ext cx="1868642" cy="25922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0236">
            <a:off x="1932276" y="1557253"/>
            <a:ext cx="1899016" cy="253503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3031">
            <a:off x="6943370" y="2504311"/>
            <a:ext cx="1925021" cy="267051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7522">
            <a:off x="455075" y="2536122"/>
            <a:ext cx="1999747" cy="277417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0709">
            <a:off x="2741612" y="4186764"/>
            <a:ext cx="1754846" cy="243443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04854">
            <a:off x="4829349" y="4121191"/>
            <a:ext cx="1726796" cy="239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93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20181" y="404664"/>
            <a:ext cx="5397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«Ұйымдастырылған ашық оқу қызметтері» 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8" descr="D:\КОЛОСОК\ФОТО ТЕАТР\презен\20171016_0935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4320481" cy="3960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87" t="399" r="3927" b="-399"/>
          <a:stretch/>
        </p:blipFill>
        <p:spPr>
          <a:xfrm>
            <a:off x="4572000" y="2420888"/>
            <a:ext cx="4373708" cy="40119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6307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47082" y="2150"/>
            <a:ext cx="43537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«Балалардың ертегіні сахналауы» 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2" descr="H:\презентация\ашық сабақтар\фото\20140513_09293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23" y="548681"/>
            <a:ext cx="4071938" cy="2880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3" descr="H:\презентация\ашық сабақтар\фото\20140513_09300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770" y="548682"/>
            <a:ext cx="4214813" cy="2880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4" descr="H:\презентация\ашық сабақтар\фото\20140513_093351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24" y="3575422"/>
            <a:ext cx="4071937" cy="3165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H:\презентация\ашық сабақтар\фото\20140513_093540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3961" y="3645025"/>
            <a:ext cx="4143375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633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82341" y="152245"/>
            <a:ext cx="43537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«Балалардың ертегіні сахналауы» 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1\Documents\ашык сабак\20150424_1049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44631"/>
            <a:ext cx="4270357" cy="2872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H:\презентация\ашык сабак\20150424_1044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716" y="844631"/>
            <a:ext cx="4191755" cy="28724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H:\презентация\ашык сабак\20150424_1034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52" y="3873522"/>
            <a:ext cx="4320480" cy="27958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H:\презентация\ашык сабак\20150424_10340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716" y="3830375"/>
            <a:ext cx="4214765" cy="28389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79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47864" y="136996"/>
            <a:ext cx="24148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«Шалқан» ертегісі 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D:\КОЛОСОК\ФОТО ТЕАТР\презен\шал0ан\20180108_1152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620689"/>
            <a:ext cx="4241179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D:\КОЛОСОК\ФОТО ТЕАТР\презен\шал0ан\20180108_1203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20688"/>
            <a:ext cx="4320480" cy="28803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КОЛОСОК\ФОТО ТЕАТР\презен\шал0ан\20180108_1207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84592"/>
            <a:ext cx="4241179" cy="31567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D:\КОЛОСОК\ФОТО ТЕАТР\презен\шал0ан\20180108_11562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84591"/>
            <a:ext cx="4320480" cy="3156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361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50168" y="141362"/>
            <a:ext cx="25839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«Бауырсақ» ертегісі 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5" descr="D:\КОЛОСОК\ФОТО ТЕАТР\презен\бауырсақ\20171215_1122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9" y="693738"/>
            <a:ext cx="4392488" cy="29430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D:\КОЛОСОК\ФОТО ТЕАТР\презен\бауырсақ\20171215_0923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416" y="3789040"/>
            <a:ext cx="4248472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КОЛОСОК\ФОТО ТЕАТР\презен\ертег3 кей4 қон кел\20171215_1126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77" y="3798332"/>
            <a:ext cx="4392488" cy="29430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D:\КОЛОСОК\ФОТО ТЕАТР\презен\бауырсақ\20180110_1127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416" y="731266"/>
            <a:ext cx="4248472" cy="29137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179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73588" y="141362"/>
            <a:ext cx="31370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Санамақ «Біз нешеуміз?»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D:\КОЛОСОК\ФОТО ТЕАТР\презен\санама0\20180108_1104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9980"/>
            <a:ext cx="4392488" cy="2871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D:\КОЛОСОК\ФОТО ТЕАТР\презен\санама0\20180108_11252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55573"/>
            <a:ext cx="4175956" cy="2871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D:\КОЛОСОК\ФОТО ТЕАТР\презен\санама0\20180108_1123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73016"/>
            <a:ext cx="4392488" cy="31683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D:\КОЛОСОК\ФОТО ТЕАТР\презен\санама0\20180108_1110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73016"/>
            <a:ext cx="4176464" cy="31683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55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4844" y="141362"/>
            <a:ext cx="26145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Нәтижелі жұмыстар 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1472"/>
            <a:ext cx="4572000" cy="3031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217" y="581080"/>
            <a:ext cx="4320480" cy="2847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73016"/>
            <a:ext cx="4499992" cy="3120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512" y="3573016"/>
            <a:ext cx="4284984" cy="3087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0483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4844" y="141362"/>
            <a:ext cx="26145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Нәтижелі жұмыстар 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53" y="836712"/>
            <a:ext cx="8526819" cy="54726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1381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4844" y="141362"/>
            <a:ext cx="26145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Нәтижелі жұмыстар 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:\презентация\ашык сабак\20150424_1043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1473"/>
            <a:ext cx="8856984" cy="61278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461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4844" y="141362"/>
            <a:ext cx="26145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k-KZ" sz="2000" b="1" dirty="0" smtClean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Нәтижелі жұмыстар </a:t>
            </a:r>
            <a:endParaRPr lang="kk-KZ" sz="2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21" y="692696"/>
            <a:ext cx="8244408" cy="5496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8753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55069" y="2097518"/>
            <a:ext cx="5466063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kk-KZ" sz="4000" b="1" dirty="0">
                <a:ln w="1905"/>
                <a:solidFill>
                  <a:srgbClr val="00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Назарларыңызға рахмет!</a:t>
            </a:r>
            <a:endParaRPr lang="ru-RU" sz="4000" b="1" dirty="0">
              <a:ln w="1905"/>
              <a:solidFill>
                <a:srgbClr val="00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41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449</TotalTime>
  <Words>126</Words>
  <Application>Microsoft Office PowerPoint</Application>
  <PresentationFormat>Экран (4:3)</PresentationFormat>
  <Paragraphs>32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 LOVE ASTANA</dc:creator>
  <cp:lastModifiedBy>Пользователь</cp:lastModifiedBy>
  <cp:revision>65</cp:revision>
  <dcterms:created xsi:type="dcterms:W3CDTF">2017-05-22T13:58:02Z</dcterms:created>
  <dcterms:modified xsi:type="dcterms:W3CDTF">2019-03-30T16:13:04Z</dcterms:modified>
</cp:coreProperties>
</file>