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61" r:id="rId2"/>
    <p:sldId id="268" r:id="rId3"/>
    <p:sldId id="285" r:id="rId4"/>
    <p:sldId id="287" r:id="rId5"/>
    <p:sldId id="284" r:id="rId6"/>
    <p:sldId id="286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87624" y="368837"/>
            <a:ext cx="70504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Қайырлы күн!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144" y="0"/>
            <a:ext cx="9209144" cy="6809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21641" y="794778"/>
            <a:ext cx="8686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Бір, екі, үш.</a:t>
            </a:r>
            <a:b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Топтың іші тып </a:t>
            </a:r>
            <a:r>
              <a:rPr lang="kk-KZ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тыныш.</a:t>
            </a:r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Жалқаулықты </a:t>
            </a:r>
            <a:r>
              <a:rPr lang="kk-KZ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тастаймыз,</a:t>
            </a:r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 біз </a:t>
            </a:r>
            <a:r>
              <a:rPr lang="kk-KZ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бастаймыз.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788379/7e181589-8f70-4854-90b0-53e891f889f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" y="20068"/>
            <a:ext cx="9135616" cy="68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391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144" y="0"/>
            <a:ext cx="9209144" cy="6809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39552" y="1124744"/>
            <a:ext cx="82809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4400" b="1" dirty="0">
                <a:solidFill>
                  <a:srgbClr val="7030A0"/>
                </a:solidFill>
                <a:latin typeface="Century Schoolbook" panose="02040604050505020304" pitchFamily="18" charset="0"/>
              </a:rPr>
              <a:t>Халел қарап қалмайды,</a:t>
            </a:r>
            <a:endParaRPr lang="ru-RU" sz="4400" b="1" dirty="0">
              <a:solidFill>
                <a:srgbClr val="7030A0"/>
              </a:solidFill>
              <a:latin typeface="Century Schoolbook" panose="02040604050505020304" pitchFamily="18" charset="0"/>
            </a:endParaRPr>
          </a:p>
          <a:p>
            <a:r>
              <a:rPr lang="kk-KZ" sz="4400" b="1" dirty="0">
                <a:solidFill>
                  <a:srgbClr val="7030A0"/>
                </a:solidFill>
                <a:latin typeface="Century Schoolbook" panose="02040604050505020304" pitchFamily="18" charset="0"/>
              </a:rPr>
              <a:t>Хамитқа хат арнайды</a:t>
            </a:r>
            <a:endParaRPr lang="ru-RU" sz="4400" b="1" dirty="0">
              <a:solidFill>
                <a:srgbClr val="7030A0"/>
              </a:solidFill>
              <a:latin typeface="Century Schoolbook" panose="02040604050505020304" pitchFamily="18" charset="0"/>
            </a:endParaRPr>
          </a:p>
          <a:p>
            <a:r>
              <a:rPr lang="kk-KZ" sz="4400" b="1" dirty="0">
                <a:solidFill>
                  <a:srgbClr val="7030A0"/>
                </a:solidFill>
                <a:latin typeface="Century Schoolbook" panose="02040604050505020304" pitchFamily="18" charset="0"/>
              </a:rPr>
              <a:t>«Хоккей добы керек!» - деп</a:t>
            </a:r>
            <a:endParaRPr lang="ru-RU" sz="4400" b="1" dirty="0">
              <a:solidFill>
                <a:srgbClr val="7030A0"/>
              </a:solidFill>
              <a:latin typeface="Century Schoolbook" panose="02040604050505020304" pitchFamily="18" charset="0"/>
            </a:endParaRPr>
          </a:p>
          <a:p>
            <a:r>
              <a:rPr lang="kk-KZ" sz="4400" b="1" dirty="0">
                <a:solidFill>
                  <a:srgbClr val="7030A0"/>
                </a:solidFill>
                <a:latin typeface="Century Schoolbook" panose="02040604050505020304" pitchFamily="18" charset="0"/>
              </a:rPr>
              <a:t>Хабарлайды хал-жайды. </a:t>
            </a:r>
            <a:endParaRPr lang="ru-RU" sz="4400" b="1" dirty="0">
              <a:solidFill>
                <a:srgbClr val="7030A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782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707904" y="1124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7812360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2555776" y="1988840"/>
            <a:ext cx="5400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Кері  </a:t>
            </a:r>
            <a:r>
              <a:rPr lang="kk-KZ" sz="5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байланыс</a:t>
            </a:r>
            <a:endParaRPr lang="kk-KZ" sz="5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5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Бағалау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7863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29</Words>
  <Application>Microsoft Office PowerPoint</Application>
  <PresentationFormat>Экран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Windows User</cp:lastModifiedBy>
  <cp:revision>44</cp:revision>
  <dcterms:created xsi:type="dcterms:W3CDTF">2017-01-13T15:30:11Z</dcterms:created>
  <dcterms:modified xsi:type="dcterms:W3CDTF">2020-02-12T17:55:14Z</dcterms:modified>
</cp:coreProperties>
</file>