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0" autoAdjust="0"/>
    <p:restoredTop sz="94662" autoAdjust="0"/>
  </p:normalViewPr>
  <p:slideViewPr>
    <p:cSldViewPr>
      <p:cViewPr>
        <p:scale>
          <a:sx n="60" d="100"/>
          <a:sy n="60" d="100"/>
        </p:scale>
        <p:origin x="-2064" y="-72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aitow_kaldow@mail.ru" TargetMode="Externa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library.kissclipart.com/20180831/hwq/kissclipart-teacher-icon-png-clipart-teacher-education-compute-b0f4cac10c596b7c.jpg"/>
          <p:cNvSpPr>
            <a:spLocks noChangeAspect="1" noChangeArrowheads="1"/>
          </p:cNvSpPr>
          <p:nvPr/>
        </p:nvSpPr>
        <p:spPr bwMode="auto">
          <a:xfrm>
            <a:off x="116681" y="-192617"/>
            <a:ext cx="2286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library.kissclipart.com/20180831/hwq/kissclipart-teacher-icon-png-clipart-teacher-education-compute-b0f4cac10c596b7c.jpg"/>
          <p:cNvSpPr>
            <a:spLocks noChangeAspect="1" noChangeArrowheads="1"/>
          </p:cNvSpPr>
          <p:nvPr/>
        </p:nvSpPr>
        <p:spPr bwMode="auto">
          <a:xfrm>
            <a:off x="230981" y="10584"/>
            <a:ext cx="2286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https://png.pngtree.com/back_origin_pic/00/01/67/4cd27479250fdd908c9379fb3ff84b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82"/>
            <a:ext cx="7101408" cy="913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school29.admsurgut.ru/storage/app/uploads/public/5b0/3ef/e7c/5b03efe7ca51f94485205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675" y="193949"/>
            <a:ext cx="547831" cy="545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11914" y="466914"/>
            <a:ext cx="4197816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k-KZ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</a:t>
            </a:r>
            <a:endParaRPr lang="kk-KZ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kk-KZ" sz="1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Абишбаева Айтолкын Мажитовна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3" name="Picture 9" descr="G:\все\кмж\1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1" t="5952" r="4872" b="22286"/>
          <a:stretch/>
        </p:blipFill>
        <p:spPr bwMode="auto">
          <a:xfrm>
            <a:off x="1382442" y="1484588"/>
            <a:ext cx="1299411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681853" y="1493520"/>
            <a:ext cx="3447034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Туған жылы: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13.04.1991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Білімі: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жоғары</a:t>
            </a:r>
            <a:endParaRPr lang="kk-K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 орны: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</a:t>
            </a:r>
          </a:p>
          <a:p>
            <a:r>
              <a:rPr lang="kk-KZ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Эл.почта: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aitow_kaldow@mail.ru</a:t>
            </a:r>
            <a:endParaRPr lang="kk-KZ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Мекен - жайы: 32а-15-65</a:t>
            </a:r>
            <a:endParaRPr lang="en-US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64704" y="3083098"/>
            <a:ext cx="5760640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Бітірген оқу орны: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Ш. Есенов атындағы </a:t>
            </a:r>
          </a:p>
          <a:p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Каспий мемлекеттік технологиялар мен инжиниринг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университеті және Маңғыстау гуманитарлы-техникалық</a:t>
            </a:r>
          </a:p>
          <a:p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ниверситеті</a:t>
            </a:r>
          </a:p>
          <a:p>
            <a:r>
              <a:rPr lang="kk-KZ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Мамандығы: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бастауыш сынып мұғалімі</a:t>
            </a:r>
          </a:p>
          <a:p>
            <a:r>
              <a:rPr lang="kk-KZ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өтілі: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жыл </a:t>
            </a:r>
          </a:p>
          <a:p>
            <a:r>
              <a:rPr lang="kk-KZ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Санаты: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ІІ</a:t>
            </a:r>
            <a:endParaRPr lang="kk-K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Жетістіктері: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Маңғыстау облысы білім басқармасының  Алғыс хаты</a:t>
            </a:r>
            <a:endParaRPr lang="kk-KZ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Ақтау қалалық  «Мәнерлеп оқу»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байқауы  І орын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Ақтау қалалық «Үздік кабинет» байқауы ІІ орын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Ақтау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қалалық «Сыныптан тыс үздік шара» ІІ орын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Ақтау қалалық «Бастауыш сынып мұғалімдерінің пәндік олимпиадасы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ынталандыру</a:t>
            </a:r>
          </a:p>
          <a:p>
            <a:r>
              <a:rPr lang="kk-KZ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 жетістіктері: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Мұғалімдерге </a:t>
            </a: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 қазақ тілі пәнінен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олимпиада І орын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Бастауыш сынып мұғалімдеріне арналған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олимпиада І орын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«Астана  ЭКСПО-2017» халықаралық  мамандандырылған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көрме</a:t>
            </a: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Алғыс хат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INTOLIMP.KZ</a:t>
            </a: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 </a:t>
            </a: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дарынды оқушылар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порталы Алғыс хат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Nio.kz-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 интернет олимпиада  Алғыс хат</a:t>
            </a:r>
          </a:p>
          <a:p>
            <a:endParaRPr lang="kk-KZ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6308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library.kissclipart.com/20180831/hwq/kissclipart-teacher-icon-png-clipart-teacher-education-compute-b0f4cac10c596b7c.jpg"/>
          <p:cNvSpPr>
            <a:spLocks noChangeAspect="1" noChangeArrowheads="1"/>
          </p:cNvSpPr>
          <p:nvPr/>
        </p:nvSpPr>
        <p:spPr bwMode="auto">
          <a:xfrm>
            <a:off x="116681" y="-192617"/>
            <a:ext cx="2286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library.kissclipart.com/20180831/hwq/kissclipart-teacher-icon-png-clipart-teacher-education-compute-b0f4cac10c596b7c.jpg"/>
          <p:cNvSpPr>
            <a:spLocks noChangeAspect="1" noChangeArrowheads="1"/>
          </p:cNvSpPr>
          <p:nvPr/>
        </p:nvSpPr>
        <p:spPr bwMode="auto">
          <a:xfrm>
            <a:off x="230981" y="10584"/>
            <a:ext cx="2286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https://png.pngtree.com/back_origin_pic/00/01/67/4cd27479250fdd908c9379fb3ff84b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82"/>
            <a:ext cx="7101408" cy="913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51709" y="1706960"/>
            <a:ext cx="6127318" cy="5601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Пони  Халықаралық байқауы Алғыс хат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Ziatker.kz-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порталы Алғыс хат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Edulife.kz-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сайты Алғыс хат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Ustaz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tilegi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Алғыс хат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Q.center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 қашықтық олимпиада </a:t>
            </a: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Алғыс хат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BS-Press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дамыту орталығы </a:t>
            </a: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Алғыс хат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BilimLand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«Жаңашыл мұғалім-2018» </a:t>
            </a: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Алғыс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хат</a:t>
            </a:r>
            <a:endPara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 арттыру курсы: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«Өрлеу Ұлттық біліктілік арттыру орталығы»</a:t>
            </a: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Критериалды бағалау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Сын тұрғысынан ойлауды дамыту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«Оқушылардың критериалды бағалауын ұйымдастырудың</a:t>
            </a:r>
          </a:p>
          <a:p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жалпы тәсілдері»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Жаңартылған білім мазмұны</a:t>
            </a:r>
          </a:p>
          <a:p>
            <a:endParaRPr lang="kk-KZ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Меңгерген тілі: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Қазақ тілі, орыс тілі және ағылшын </a:t>
            </a:r>
          </a:p>
          <a:p>
            <a:endParaRPr lang="kk-KZ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Мақсатым: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Қазіргі заман талабына сай шәкірт тәрбиелеу</a:t>
            </a:r>
          </a:p>
          <a:p>
            <a:endParaRPr lang="kk-KZ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1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Жеке қасиеттері: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Тез тіл табысқыш,  адал, жұмсақ және мейірімді.</a:t>
            </a:r>
          </a:p>
          <a:p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Жұмысына жауапкершілікпен қарайды.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92761071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242</Words>
  <Application>Microsoft Office PowerPoint</Application>
  <PresentationFormat>Экран (4:3)</PresentationFormat>
  <Paragraphs>48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Айтолкын</dc:creator>
  <cp:lastModifiedBy>Айтолкын</cp:lastModifiedBy>
  <cp:revision>15</cp:revision>
  <cp:lastPrinted>2020-01-04T16:42:50Z</cp:lastPrinted>
  <dcterms:created xsi:type="dcterms:W3CDTF">2019-06-24T11:13:11Z</dcterms:created>
  <dcterms:modified xsi:type="dcterms:W3CDTF">2020-03-01T10:59:30Z</dcterms:modified>
</cp:coreProperties>
</file>