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8228" y="803653"/>
            <a:ext cx="42478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401763" algn="l"/>
              </a:tabLst>
              <a:defRPr/>
            </a:pPr>
            <a:r>
              <a:rPr lang="kk-KZ" altLang="ru-RU" b="1" dirty="0">
                <a:solidFill>
                  <a:srgbClr val="FF0000"/>
                </a:solidFill>
                <a:latin typeface="Sanasoft Bit Script.kz" pitchFamily="34" charset="-52"/>
              </a:rPr>
              <a:t>Түйіндеме</a:t>
            </a:r>
            <a:endParaRPr lang="kk-KZ" altLang="ru-RU" b="1" dirty="0">
              <a:solidFill>
                <a:srgbClr val="FF0000"/>
              </a:solidFill>
              <a:latin typeface="Sanasoft Bit Script.kz" pitchFamily="34" charset="-52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6222" y="1232281"/>
            <a:ext cx="762005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2813" eaLnBrk="0" hangingPunct="0">
              <a:tabLst>
                <a:tab pos="1401763" algn="l"/>
              </a:tabLst>
              <a:defRPr/>
            </a:pPr>
            <a:r>
              <a:rPr lang="kk-KZ" altLang="ru-RU" sz="1600" i="1" dirty="0">
                <a:solidFill>
                  <a:srgbClr val="0000FF"/>
                </a:solidFill>
                <a:latin typeface="Sanasoft Bit Script.kz" pitchFamily="34" charset="-52"/>
              </a:rPr>
              <a:t>Тегі, аты, әкесінің аты: </a:t>
            </a:r>
            <a:r>
              <a:rPr lang="kk-KZ" altLang="ru-RU" sz="1600" i="1" dirty="0">
                <a:solidFill>
                  <a:srgbClr val="FF0000"/>
                </a:solidFill>
                <a:latin typeface="Sanasoft Bit Script.kz" pitchFamily="34" charset="-52"/>
              </a:rPr>
              <a:t>Кенжалина Жанар Амиржановна</a:t>
            </a:r>
          </a:p>
          <a:p>
            <a:pPr>
              <a:defRPr/>
            </a:pPr>
            <a:endParaRPr lang="kk-KZ" sz="1600" b="1" i="1" spc="50" dirty="0" smtClean="0">
              <a:ln w="11430"/>
              <a:solidFill>
                <a:srgbClr val="FF0000"/>
              </a:solidFill>
              <a:latin typeface="AsylbekM02Shelley.kz" pitchFamily="2" charset="-52"/>
              <a:ea typeface="Sanasoft Art Script.kz" pitchFamily="34" charset="-52"/>
            </a:endParaRPr>
          </a:p>
          <a:p>
            <a:pPr>
              <a:defRPr/>
            </a:pPr>
            <a:r>
              <a:rPr lang="kk-KZ" sz="1600" b="1" i="1" spc="50" dirty="0" smtClean="0">
                <a:ln w="11430"/>
                <a:solidFill>
                  <a:srgbClr val="FF0000"/>
                </a:solidFill>
                <a:latin typeface="AsylbekM02Shelley.kz" pitchFamily="2" charset="-52"/>
                <a:ea typeface="Sanasoft Art Script.kz" pitchFamily="34" charset="-52"/>
              </a:rPr>
              <a:t>Білімі</a:t>
            </a:r>
            <a:r>
              <a:rPr lang="kk-KZ" sz="1600" b="1" i="1" spc="50" dirty="0">
                <a:ln w="11430"/>
                <a:solidFill>
                  <a:srgbClr val="FF0000"/>
                </a:solidFill>
                <a:latin typeface="AsylbekM02Shelley.kz" pitchFamily="2" charset="-52"/>
                <a:ea typeface="Sanasoft Art Script.kz" pitchFamily="34" charset="-52"/>
              </a:rPr>
              <a:t>: </a:t>
            </a:r>
            <a:r>
              <a:rPr lang="kk-KZ" sz="1600" b="1" i="1" spc="50" dirty="0">
                <a:ln w="11430"/>
                <a:solidFill>
                  <a:srgbClr val="0000FF"/>
                </a:solidFill>
                <a:latin typeface="AsylbekM02Shelley.kz" pitchFamily="2" charset="-52"/>
                <a:ea typeface="Sanasoft Art Script.kz" pitchFamily="34" charset="-52"/>
              </a:rPr>
              <a:t>Жоғары</a:t>
            </a:r>
          </a:p>
          <a:p>
            <a:pPr>
              <a:defRPr/>
            </a:pPr>
            <a:endParaRPr lang="kk-KZ" sz="1600" b="1" i="1" spc="50" dirty="0" smtClean="0">
              <a:ln w="11430"/>
              <a:solidFill>
                <a:srgbClr val="FF0000"/>
              </a:solidFill>
              <a:latin typeface="AsylbekM02Shelley.kz" pitchFamily="2" charset="-52"/>
              <a:ea typeface="Sanasoft Art Script.kz" pitchFamily="34" charset="-52"/>
            </a:endParaRPr>
          </a:p>
          <a:p>
            <a:pPr>
              <a:defRPr/>
            </a:pPr>
            <a:r>
              <a:rPr lang="kk-KZ" sz="1600" b="1" i="1" spc="50" dirty="0" smtClean="0">
                <a:ln w="11430"/>
                <a:solidFill>
                  <a:srgbClr val="FF0000"/>
                </a:solidFill>
                <a:latin typeface="AsylbekM02Shelley.kz" pitchFamily="2" charset="-52"/>
                <a:ea typeface="Sanasoft Art Script.kz" pitchFamily="34" charset="-52"/>
              </a:rPr>
              <a:t>Санаты</a:t>
            </a:r>
            <a:r>
              <a:rPr lang="kk-KZ" sz="1600" b="1" i="1" spc="50" dirty="0">
                <a:ln w="11430"/>
                <a:solidFill>
                  <a:srgbClr val="FF0000"/>
                </a:solidFill>
                <a:latin typeface="AsylbekM02Shelley.kz" pitchFamily="2" charset="-52"/>
                <a:ea typeface="Sanasoft Art Script.kz" pitchFamily="34" charset="-52"/>
              </a:rPr>
              <a:t>: : </a:t>
            </a:r>
            <a:r>
              <a:rPr lang="kk-KZ" sz="1600" b="1" i="1" spc="50" dirty="0">
                <a:ln w="11430"/>
                <a:solidFill>
                  <a:srgbClr val="0000FF"/>
                </a:solidFill>
                <a:latin typeface="AsylbekM02Shelley.kz" pitchFamily="2" charset="-52"/>
                <a:ea typeface="Sanasoft Art Script.kz" pitchFamily="34" charset="-52"/>
              </a:rPr>
              <a:t>Жоғары</a:t>
            </a:r>
          </a:p>
          <a:p>
            <a:pPr defTabSz="912813" eaLnBrk="0" hangingPunct="0">
              <a:tabLst>
                <a:tab pos="1401763" algn="l"/>
              </a:tabLst>
              <a:defRPr/>
            </a:pPr>
            <a:endParaRPr lang="kk-KZ" altLang="ru-RU" sz="1600" i="1" dirty="0" smtClean="0">
              <a:solidFill>
                <a:srgbClr val="0000FF"/>
              </a:solidFill>
              <a:latin typeface="Sanasoft Bit Script.kz" pitchFamily="34" charset="-52"/>
            </a:endParaRPr>
          </a:p>
          <a:p>
            <a:pPr defTabSz="912813" eaLnBrk="0" hangingPunct="0">
              <a:tabLst>
                <a:tab pos="1401763" algn="l"/>
              </a:tabLst>
              <a:defRPr/>
            </a:pPr>
            <a:r>
              <a:rPr lang="kk-KZ" altLang="ru-RU" sz="1600" i="1" dirty="0" smtClean="0">
                <a:solidFill>
                  <a:srgbClr val="0000FF"/>
                </a:solidFill>
                <a:latin typeface="Sanasoft Bit Script.kz" pitchFamily="34" charset="-52"/>
              </a:rPr>
              <a:t>Диплом </a:t>
            </a:r>
            <a:r>
              <a:rPr lang="kk-KZ" altLang="ru-RU" sz="1600" i="1" dirty="0">
                <a:solidFill>
                  <a:srgbClr val="0000FF"/>
                </a:solidFill>
                <a:latin typeface="Sanasoft Bit Script.kz" pitchFamily="34" charset="-52"/>
              </a:rPr>
              <a:t>бойынша мамандығы:  </a:t>
            </a:r>
            <a:r>
              <a:rPr lang="kk-KZ" altLang="ru-RU" sz="1600" i="1" dirty="0">
                <a:solidFill>
                  <a:srgbClr val="C00000"/>
                </a:solidFill>
                <a:latin typeface="Sanasoft Bit Script.kz" pitchFamily="34" charset="-52"/>
              </a:rPr>
              <a:t>Қазақ мектебіндегі орыс тілі мен әдебиеті</a:t>
            </a:r>
          </a:p>
          <a:p>
            <a:pPr defTabSz="912813" eaLnBrk="0" hangingPunct="0">
              <a:tabLst>
                <a:tab pos="1401763" algn="l"/>
              </a:tabLst>
              <a:defRPr/>
            </a:pPr>
            <a:endParaRPr lang="kk-KZ" altLang="ru-RU" sz="1600" i="1" dirty="0" smtClean="0">
              <a:solidFill>
                <a:srgbClr val="0000FF"/>
              </a:solidFill>
              <a:latin typeface="Sanasoft Bit Script.kz" pitchFamily="34" charset="-52"/>
            </a:endParaRPr>
          </a:p>
          <a:p>
            <a:pPr defTabSz="912813" eaLnBrk="0" hangingPunct="0">
              <a:tabLst>
                <a:tab pos="1401763" algn="l"/>
              </a:tabLst>
              <a:defRPr/>
            </a:pPr>
            <a:r>
              <a:rPr lang="kk-KZ" altLang="ru-RU" sz="1600" i="1" dirty="0" smtClean="0">
                <a:solidFill>
                  <a:srgbClr val="0000FF"/>
                </a:solidFill>
                <a:latin typeface="Sanasoft Bit Script.kz" pitchFamily="34" charset="-52"/>
              </a:rPr>
              <a:t>Жұмыс </a:t>
            </a:r>
            <a:r>
              <a:rPr lang="kk-KZ" altLang="ru-RU" sz="1600" i="1" dirty="0">
                <a:solidFill>
                  <a:srgbClr val="0000FF"/>
                </a:solidFill>
                <a:latin typeface="Sanasoft Bit Script.kz" pitchFamily="34" charset="-52"/>
              </a:rPr>
              <a:t>орны, атқаратын қызметі: </a:t>
            </a:r>
            <a:r>
              <a:rPr lang="kk-KZ" altLang="ru-RU" sz="1600" i="1" dirty="0">
                <a:solidFill>
                  <a:srgbClr val="FF0000"/>
                </a:solidFill>
                <a:latin typeface="Sanasoft Bit Script.kz" pitchFamily="34" charset="-52"/>
              </a:rPr>
              <a:t>“Бөгетсай мектеп-гимназиясы” КММ,  орыс тілі мен әдебиеті пәнінің мұғалімі</a:t>
            </a:r>
          </a:p>
          <a:p>
            <a:pPr defTabSz="912813" eaLnBrk="0" hangingPunct="0">
              <a:tabLst>
                <a:tab pos="1401763" algn="l"/>
              </a:tabLst>
              <a:defRPr/>
            </a:pPr>
            <a:endParaRPr lang="kk-KZ" altLang="ru-RU" sz="1600" i="1" dirty="0" smtClean="0">
              <a:solidFill>
                <a:srgbClr val="0000FF"/>
              </a:solidFill>
              <a:latin typeface="Sanasoft Bit Script.kz" pitchFamily="34" charset="-52"/>
            </a:endParaRPr>
          </a:p>
          <a:p>
            <a:pPr defTabSz="912813" eaLnBrk="0" hangingPunct="0">
              <a:tabLst>
                <a:tab pos="1401763" algn="l"/>
              </a:tabLst>
              <a:defRPr/>
            </a:pPr>
            <a:r>
              <a:rPr lang="kk-KZ" altLang="ru-RU" sz="1600" i="1" dirty="0" smtClean="0">
                <a:solidFill>
                  <a:srgbClr val="0000FF"/>
                </a:solidFill>
                <a:latin typeface="Sanasoft Bit Script.kz" pitchFamily="34" charset="-52"/>
              </a:rPr>
              <a:t>Білім </a:t>
            </a:r>
            <a:r>
              <a:rPr lang="kk-KZ" altLang="ru-RU" sz="1600" i="1" dirty="0">
                <a:solidFill>
                  <a:srgbClr val="0000FF"/>
                </a:solidFill>
                <a:latin typeface="Sanasoft Bit Script.kz" pitchFamily="34" charset="-52"/>
              </a:rPr>
              <a:t>беру ұйымындағы еңбек өтілі: </a:t>
            </a:r>
            <a:r>
              <a:rPr lang="kk-KZ" altLang="ru-RU" sz="1600" i="1" dirty="0">
                <a:solidFill>
                  <a:srgbClr val="FF0000"/>
                </a:solidFill>
                <a:latin typeface="Sanasoft Bit Script.kz" pitchFamily="34" charset="-52"/>
              </a:rPr>
              <a:t>29 жыл</a:t>
            </a:r>
            <a:endParaRPr lang="ru-RU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PresentationFormat>Экран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Лингофон</dc:creator>
  <cp:lastModifiedBy>Лингофон</cp:lastModifiedBy>
  <cp:revision>1</cp:revision>
  <dcterms:created xsi:type="dcterms:W3CDTF">2018-04-16T04:50:03Z</dcterms:created>
  <dcterms:modified xsi:type="dcterms:W3CDTF">2018-04-16T12:16:14Z</dcterms:modified>
</cp:coreProperties>
</file>