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2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7\Desktop\Астана-гүл қала\Астана фото\6094D0AF-4E99-41F9-9194-94C8CB50E08E_mw800_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861" y="1204057"/>
            <a:ext cx="7164288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0153" y="188640"/>
            <a:ext cx="83837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Сүйіктім менің-Астанам!</a:t>
            </a:r>
            <a:endParaRPr lang="ru-RU" sz="54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109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7\Desktop\Астана-гүл қала\Астана фото\akorda_45645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6912768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07926" y="260648"/>
            <a:ext cx="7328160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2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 Орда –Қазақстан Республикасының</a:t>
            </a:r>
          </a:p>
          <a:p>
            <a:pPr algn="ctr"/>
            <a:r>
              <a:rPr lang="kk-KZ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Президентінің резиденциясы</a:t>
            </a:r>
            <a:endParaRPr lang="ru-RU" sz="32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86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7000">
        <p:dissolve/>
      </p:transition>
    </mc:Choice>
    <mc:Fallback xmlns="">
      <p:transition spd="slow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7\Desktop\Астана-гүл қала\Астана фото\44383f405a799986ff7e42d88aec7e32_bi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73828" y="692696"/>
            <a:ext cx="6596358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40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Ханшатырдың ішкі көрінісі</a:t>
            </a:r>
            <a:endParaRPr lang="ru-RU" sz="40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0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">
        <p14:gallery dir="l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7\Desktop\Астана-гүл қала\Астана фото\Ак орда іші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7540574" cy="501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599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000">
        <p14:doors dir="vert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>
                  <a:shade val="30000"/>
                  <a:satMod val="115000"/>
                </a:srgb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7\Desktop\Астана-гүл қала\Астана фото\Astana_national_geographic2011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17" b="52435"/>
          <a:stretch/>
        </p:blipFill>
        <p:spPr bwMode="auto">
          <a:xfrm>
            <a:off x="1403648" y="1196752"/>
            <a:ext cx="6638357" cy="4365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3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7\Desktop\Астана-гүл қала\Астана фото\SAM_012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707700" cy="528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51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:dissolve/>
      </p:transition>
    </mc:Choice>
    <mc:Fallback xmlns="">
      <p:transition spd="slow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/>
          </a:p>
        </p:txBody>
      </p:sp>
      <p:pic>
        <p:nvPicPr>
          <p:cNvPr id="8194" name="Picture 2" descr="C:\Users\7\Desktop\Астана-гүл қала\Астана фото\Ак орда ішінде_big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44084"/>
            <a:ext cx="8023491" cy="545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2172" y="116632"/>
            <a:ext cx="7919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 Орданың ішкі көрінісі</a:t>
            </a:r>
            <a:endParaRPr lang="ru-RU" sz="54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71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7\Desktop\Астана-гүл қала\Астана фото\27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20688"/>
            <a:ext cx="7566200" cy="567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89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C:\Users\7\Desktop\Астана-гүл қала\Астана фото\SAM_01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04746"/>
            <a:ext cx="7704856" cy="577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14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3000">
        <p14:honeycomb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7\Desktop\Астана-гүл қала\Астана фото\SAM_02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7164288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7\Documents\Scanned Documents\мон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5"/>
          <a:stretch/>
        </p:blipFill>
        <p:spPr bwMode="auto">
          <a:xfrm rot="10800000">
            <a:off x="1259632" y="1124744"/>
            <a:ext cx="2191111" cy="3914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51451" y="44624"/>
            <a:ext cx="54089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40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«Қазақ елі» монументі</a:t>
            </a:r>
            <a:endParaRPr lang="ru-RU" sz="40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8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:checker/>
      </p:transition>
    </mc:Choice>
    <mc:Fallback xmlns="">
      <p:transition spd="slow" advTm="4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2290" name="Picture 2" descr="C:\Users\7\Desktop\Астана-гүл қала\Астана фото\8dosOpX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746315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06832" y="188640"/>
            <a:ext cx="71303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48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Ақорданың түнгі көрінісі</a:t>
            </a:r>
            <a:endParaRPr lang="ru-RU" sz="48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4000">
        <p14:switch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4" name="Picture 2" descr="C:\Users\7\Desktop\Астана-гүл қала\Астана фото\23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9" b="8947"/>
          <a:stretch/>
        </p:blipFill>
        <p:spPr bwMode="auto">
          <a:xfrm>
            <a:off x="762000" y="1196752"/>
            <a:ext cx="762000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9908" y="188640"/>
            <a:ext cx="456419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2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17 мемлекет президенттерінің</a:t>
            </a:r>
          </a:p>
          <a:p>
            <a:pPr algn="ctr"/>
            <a:r>
              <a:rPr lang="kk-KZ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kk-KZ" sz="2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олтаңбасы қойылған</a:t>
            </a:r>
            <a:endParaRPr lang="ru-RU" sz="24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C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65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4000">
        <p14:shred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Users\7\Desktop\Астана-гүл қала\Астана фото\354px-New_coat_of_arms_of_Astana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48680"/>
            <a:ext cx="5688631" cy="56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46837" y="188640"/>
            <a:ext cx="5505483" cy="646331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6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Астананың басты белгісі</a:t>
            </a:r>
            <a:endParaRPr lang="ru-RU" sz="36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C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942743"/>
      </p:ext>
    </p:extLst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5362" name="Picture 2" descr="C:\Users\7\Desktop\Астана-гүл қала\Астана фото\36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7786324" cy="476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59252" y="57398"/>
            <a:ext cx="7225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54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C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Қазағымның рәміздері</a:t>
            </a:r>
            <a:endParaRPr lang="ru-RU" sz="54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C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504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6386" name="Picture 2" descr="C:\Users\7\Desktop\Астана-гүл қала\Астана фото\astana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72" y="908720"/>
            <a:ext cx="78848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58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7410" name="Picture 2" descr="C:\Users\7\Desktop\Астана-гүл қала\Астана фото\image_6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804" y="0"/>
            <a:ext cx="56403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47888" y="188640"/>
            <a:ext cx="43642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4400" b="1" i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itchFamily="18" charset="0"/>
                <a:cs typeface="Times New Roman" pitchFamily="18" charset="0"/>
              </a:rPr>
              <a:t>Түнгі ханшатыр</a:t>
            </a:r>
            <a:endParaRPr lang="ru-RU" sz="4400" b="1" i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61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0099"/>
          </a:solidFill>
        </p:spPr>
        <p:txBody>
          <a:bodyPr/>
          <a:lstStyle/>
          <a:p>
            <a:r>
              <a:rPr lang="kk-KZ" dirty="0" smtClean="0"/>
              <a:t>       </a:t>
            </a:r>
            <a:endParaRPr lang="ru-RU" dirty="0"/>
          </a:p>
        </p:txBody>
      </p:sp>
      <p:pic>
        <p:nvPicPr>
          <p:cNvPr id="18434" name="Picture 2" descr="C:\Users\7\Documents\Scanned Documents\цирк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89" b="8730"/>
          <a:stretch/>
        </p:blipFill>
        <p:spPr bwMode="auto">
          <a:xfrm rot="5400000">
            <a:off x="2645725" y="-621388"/>
            <a:ext cx="3737679" cy="550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Users\7\Documents\Scanned Documents\цирк1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1" t="75382" r="47127" b="627"/>
          <a:stretch/>
        </p:blipFill>
        <p:spPr bwMode="auto">
          <a:xfrm rot="11071316">
            <a:off x="64942" y="2575893"/>
            <a:ext cx="2394779" cy="155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7\Documents\Scanned Documents\цирк1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" t="52230" r="47872" b="26212"/>
          <a:stretch/>
        </p:blipFill>
        <p:spPr bwMode="auto">
          <a:xfrm rot="11221336">
            <a:off x="1696501" y="3485529"/>
            <a:ext cx="2261937" cy="139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C:\Users\7\Documents\Scanned Documents\цирк1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21" r="47221" b="48664"/>
          <a:stretch/>
        </p:blipFill>
        <p:spPr bwMode="auto">
          <a:xfrm rot="11264800">
            <a:off x="3676175" y="4059272"/>
            <a:ext cx="2333805" cy="1576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C:\Users\7\Documents\Scanned Documents\цирк1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7" r="48138" b="73788"/>
          <a:stretch/>
        </p:blipFill>
        <p:spPr bwMode="auto">
          <a:xfrm rot="11506176">
            <a:off x="6031247" y="4705519"/>
            <a:ext cx="2237874" cy="169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44624"/>
            <a:ext cx="7488831" cy="680186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k-KZ" sz="5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Астана циркі</a:t>
            </a:r>
          </a:p>
          <a:p>
            <a:pPr algn="ctr"/>
            <a:endParaRPr lang="kk-KZ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5400" b="1" i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5400" b="1" i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5400" b="1" i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28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Онда 2000 адамға арналған</a:t>
            </a:r>
          </a:p>
          <a:p>
            <a:pPr algn="ctr"/>
            <a:r>
              <a:rPr lang="kk-KZ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kk-KZ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рын бар</a:t>
            </a:r>
            <a:endParaRPr lang="ru-RU" sz="28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15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:checker/>
      </p:transition>
    </mc:Choice>
    <mc:Fallback xmlns=""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7\Documents\Scanned Documents\концерт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23" t="16050" r="6531" b="60000"/>
          <a:stretch/>
        </p:blipFill>
        <p:spPr bwMode="auto">
          <a:xfrm rot="5400000">
            <a:off x="742137" y="2578343"/>
            <a:ext cx="3524965" cy="3930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7\Documents\Scanned Documents\концерт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52" t="9157" r="39837" b="68353"/>
          <a:stretch/>
        </p:blipFill>
        <p:spPr bwMode="auto">
          <a:xfrm rot="5400000">
            <a:off x="5413391" y="715401"/>
            <a:ext cx="2414654" cy="352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00128" y="323945"/>
            <a:ext cx="694376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2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«Қазақстан» орталық концерт залы</a:t>
            </a:r>
            <a:endParaRPr lang="ru-RU" sz="32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20516" y="4851157"/>
            <a:ext cx="451598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Онда 3500 адамға арналған</a:t>
            </a:r>
          </a:p>
          <a:p>
            <a:pPr algn="ctr"/>
            <a:r>
              <a:rPr lang="kk-KZ" sz="28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рын бар</a:t>
            </a:r>
            <a:endParaRPr lang="ru-RU" sz="28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466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14:window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"/>
            <a:ext cx="9144000" cy="6858968"/>
          </a:xfrm>
          <a:solidFill>
            <a:srgbClr val="CC0099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sz="2000" dirty="0" smtClean="0"/>
              <a:t>                                                                                  </a:t>
            </a:r>
          </a:p>
          <a:p>
            <a:endParaRPr lang="kk-KZ" sz="2000" dirty="0"/>
          </a:p>
          <a:p>
            <a:pPr marL="0" indent="0">
              <a:buNone/>
            </a:pPr>
            <a:r>
              <a:rPr lang="kk-KZ" sz="2000" b="1" i="1" dirty="0" smtClean="0">
                <a:solidFill>
                  <a:schemeClr val="bg1"/>
                </a:solidFill>
              </a:rPr>
              <a:t>                                                                                        Күн өткен сайын құлпырып,</a:t>
            </a:r>
          </a:p>
          <a:p>
            <a:pPr marL="0" indent="0">
              <a:buNone/>
            </a:pPr>
            <a:r>
              <a:rPr lang="kk-KZ" sz="2000" b="1" i="1" dirty="0" smtClean="0">
                <a:solidFill>
                  <a:schemeClr val="bg1"/>
                </a:solidFill>
              </a:rPr>
              <a:t>                                                                                       Жайнадың гүлдей жас қалам.</a:t>
            </a:r>
          </a:p>
          <a:p>
            <a:pPr marL="0" indent="0">
              <a:buNone/>
            </a:pPr>
            <a:r>
              <a:rPr lang="kk-KZ" sz="2000" b="1" i="1" dirty="0" smtClean="0">
                <a:solidFill>
                  <a:schemeClr val="bg1"/>
                </a:solidFill>
              </a:rPr>
              <a:t>                                                                                             Елорда- менің Астанам,</a:t>
            </a:r>
          </a:p>
          <a:p>
            <a:pPr marL="0" indent="0">
              <a:buNone/>
            </a:pPr>
            <a:r>
              <a:rPr lang="kk-KZ" sz="2000" b="1" i="1" dirty="0" smtClean="0">
                <a:solidFill>
                  <a:schemeClr val="bg1"/>
                </a:solidFill>
              </a:rPr>
              <a:t>                                                                                          Елорда- менің Бас қалам!</a:t>
            </a:r>
            <a:endParaRPr lang="ru-RU" sz="2000" b="1" i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7\Documents\Scanned Documents\астана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2" r="10308" b="66393"/>
          <a:stretch/>
        </p:blipFill>
        <p:spPr bwMode="auto">
          <a:xfrm>
            <a:off x="399203" y="1412776"/>
            <a:ext cx="372563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7\Documents\Scanned Documents\астана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05" t="35825" r="10811" b="32087"/>
          <a:stretch/>
        </p:blipFill>
        <p:spPr bwMode="auto">
          <a:xfrm>
            <a:off x="3995936" y="3429000"/>
            <a:ext cx="439601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47664" y="764704"/>
            <a:ext cx="11112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32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Едіге</a:t>
            </a:r>
            <a:endParaRPr lang="ru-RU" sz="32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8144" y="2924944"/>
            <a:ext cx="11962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8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Ерзат</a:t>
            </a:r>
            <a:endParaRPr lang="ru-RU" sz="28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03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7\Documents\Scanned Documents\едіге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98" r="11815" b="67489"/>
          <a:stretch/>
        </p:blipFill>
        <p:spPr bwMode="auto">
          <a:xfrm rot="5400000">
            <a:off x="-471810" y="2064098"/>
            <a:ext cx="5256585" cy="337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7\Documents\Scanned Documents\едіге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4" t="33425" r="11564" b="33287"/>
          <a:stretch/>
        </p:blipFill>
        <p:spPr bwMode="auto">
          <a:xfrm>
            <a:off x="4067944" y="3304770"/>
            <a:ext cx="4608512" cy="307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686902" y="1340768"/>
            <a:ext cx="10576357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2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Темірлан</a:t>
            </a:r>
          </a:p>
          <a:p>
            <a:pPr algn="ctr"/>
            <a:endParaRPr lang="kk-KZ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3200" b="1" i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32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32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9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Ерзат</a:t>
            </a:r>
            <a:endParaRPr lang="ru-RU" sz="32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9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923236"/>
            <a:ext cx="3711850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Болашаққа бастаған,</a:t>
            </a:r>
          </a:p>
          <a:p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Шарықтайды асқақ ән.</a:t>
            </a:r>
          </a:p>
          <a:p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Елордасы Отанның,</a:t>
            </a:r>
          </a:p>
          <a:p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Мақтанышым-Астанам!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037398"/>
      </p:ext>
    </p:extLst>
  </p:cSld>
  <p:clrMapOvr>
    <a:masterClrMapping/>
  </p:clrMapOvr>
  <p:transition spd="slow" advTm="7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k-KZ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</a:p>
          <a:p>
            <a:pPr marL="0" indent="0">
              <a:buNone/>
            </a:pPr>
            <a:r>
              <a:rPr lang="kk-KZ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Жарқырап жұлдызың,</a:t>
            </a:r>
          </a:p>
          <a:p>
            <a:pPr marL="0" indent="0">
              <a:buNone/>
            </a:pPr>
            <a:r>
              <a:rPr lang="kk-KZ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Жадырап ұл-қызың.</a:t>
            </a:r>
          </a:p>
          <a:p>
            <a:pPr marL="0" indent="0">
              <a:buNone/>
            </a:pPr>
            <a:r>
              <a:rPr lang="kk-KZ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     Өмірдің шыңына,</a:t>
            </a:r>
          </a:p>
          <a:p>
            <a:pPr marL="0" indent="0">
              <a:buNone/>
            </a:pPr>
            <a:r>
              <a:rPr lang="kk-KZ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          Қанат жай, Астанам!</a:t>
            </a:r>
            <a:endParaRPr lang="kk-KZ" sz="2400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7\Documents\Scanned Documents\Рисунок (33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7" r="13824" b="67671"/>
          <a:stretch/>
        </p:blipFill>
        <p:spPr bwMode="auto">
          <a:xfrm rot="5400000">
            <a:off x="4372542" y="1396209"/>
            <a:ext cx="5424334" cy="344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7\Documents\Scanned Documents\Рисунок (33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0" t="34886" r="16086" b="34430"/>
          <a:stretch/>
        </p:blipFill>
        <p:spPr bwMode="auto">
          <a:xfrm rot="5400000">
            <a:off x="244796" y="3680611"/>
            <a:ext cx="3553585" cy="238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1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shred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7\Documents\Scanned Documents\Рисунок (34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0" r="13323" b="67123"/>
          <a:stretch/>
        </p:blipFill>
        <p:spPr bwMode="auto">
          <a:xfrm>
            <a:off x="467544" y="747934"/>
            <a:ext cx="3892434" cy="282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7\Documents\Scanned Documents\Рисунок (34)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8" t="34886" r="15583" b="32557"/>
          <a:stretch/>
        </p:blipFill>
        <p:spPr bwMode="auto">
          <a:xfrm>
            <a:off x="3635896" y="3268214"/>
            <a:ext cx="4806514" cy="325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32040" y="747934"/>
            <a:ext cx="3384376" cy="14773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     Армысың, ару Астанам!</a:t>
            </a:r>
          </a:p>
          <a:p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   Сәулетің артық басқадан.</a:t>
            </a:r>
          </a:p>
          <a:p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    Шарықтадың шаһарым,</a:t>
            </a:r>
          </a:p>
          <a:p>
            <a:r>
              <a:rPr lang="kk-KZ" b="1" i="1" dirty="0" smtClean="0">
                <a:latin typeface="Times New Roman" pitchFamily="18" charset="0"/>
                <a:cs typeface="Times New Roman" pitchFamily="18" charset="0"/>
              </a:rPr>
              <a:t>   Айтуға несіне жасқанам.</a:t>
            </a:r>
          </a:p>
          <a:p>
            <a:endParaRPr lang="kk-KZ" dirty="0" smtClean="0"/>
          </a:p>
        </p:txBody>
      </p:sp>
    </p:spTree>
    <p:extLst>
      <p:ext uri="{BB962C8B-B14F-4D97-AF65-F5344CB8AC3E}">
        <p14:creationId xmlns:p14="http://schemas.microsoft.com/office/powerpoint/2010/main" val="103537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F:\ \Айко\фота\3-nazarba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2656"/>
            <a:ext cx="432048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454254" y="4205406"/>
            <a:ext cx="4235518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 көрген жан сағынып,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Ақорда, алтын тағы бар.</a:t>
            </a:r>
          </a:p>
          <a:p>
            <a:pPr algn="ctr"/>
            <a:r>
              <a:rPr lang="kk-KZ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Нұрсұлтандай ұлы бар,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Қазағымның бағы бар.</a:t>
            </a:r>
            <a:endParaRPr lang="ru-RU" sz="28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73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7384"/>
            <a:ext cx="9144000" cy="6858000"/>
          </a:xfrm>
          <a:solidFill>
            <a:srgbClr val="000099"/>
          </a:solidFill>
        </p:spPr>
        <p:txBody>
          <a:bodyPr/>
          <a:lstStyle/>
          <a:p>
            <a:pPr algn="ctr"/>
            <a:endParaRPr lang="kk-KZ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kk-KZ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14893" y="257735"/>
            <a:ext cx="6249595" cy="65556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Бас қала, мәрмәр қала, арман қала.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Қанатын алып құсша жайған қала.</a:t>
            </a:r>
          </a:p>
          <a:p>
            <a:pPr algn="ctr"/>
            <a:r>
              <a:rPr lang="kk-KZ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Бейбітшіл келісімнің сарайы бар,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Бірліктің бас мәйегі болған қала.</a:t>
            </a:r>
          </a:p>
          <a:p>
            <a:pPr algn="ctr"/>
            <a:endParaRPr lang="kk-KZ" sz="28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Саған қарап көз тігер байтақ елім,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Сен арқылы түлеуім қайта менің.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Өркендей бер, халқымның бақытына.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Мақтанышым-Астанам-Бәйтерегім!</a:t>
            </a:r>
          </a:p>
          <a:p>
            <a:pPr algn="ctr"/>
            <a:endParaRPr lang="kk-KZ" sz="2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Ақ орда,алтын бесік-Астанамыз,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Сан жырды саған ғана ақтарамыз.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Өзгеден мәртебесі биік тұрған,</a:t>
            </a:r>
          </a:p>
          <a:p>
            <a:pPr algn="ctr"/>
            <a:r>
              <a:rPr lang="kk-KZ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Астана өзіңменен мақтанамыз.</a:t>
            </a:r>
          </a:p>
          <a:p>
            <a:pPr algn="ctr"/>
            <a:endParaRPr lang="ru-RU" sz="28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7\Desktop\Астана-гүл қала\Астана фото\Astana_national_geographic20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/>
        </p:blipFill>
        <p:spPr bwMode="auto">
          <a:xfrm>
            <a:off x="447482" y="1124744"/>
            <a:ext cx="2175341" cy="148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7\Desktop\Астана-гүл қала\Астана фото\373648_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14" y="4149080"/>
            <a:ext cx="2359479" cy="163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20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4000">
        <p14:vortex dir="r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18302" y="4221088"/>
            <a:ext cx="390741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32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Өзіңдікі туың да,</a:t>
            </a:r>
          </a:p>
          <a:p>
            <a:pPr algn="ctr"/>
            <a:r>
              <a:rPr lang="kk-KZ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пен ауа</a:t>
            </a:r>
            <a:r>
              <a:rPr lang="kk-KZ" sz="3200" b="1" i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,суың да.</a:t>
            </a:r>
          </a:p>
          <a:p>
            <a:pPr algn="ctr"/>
            <a:r>
              <a:rPr lang="kk-KZ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Жаса,Қазақстаным,</a:t>
            </a:r>
          </a:p>
          <a:p>
            <a:pPr algn="ctr"/>
            <a:r>
              <a:rPr lang="kk-KZ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Белді бекем буын да.</a:t>
            </a:r>
            <a:endParaRPr lang="kk-KZ" sz="3200" b="1" i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3200" b="1" i="1" cap="none" spc="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32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7\Desktop\Астана-гүл қала\Астана фото\Astana_national_geographic2011_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296" y="485474"/>
            <a:ext cx="5323425" cy="3701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34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4000">
        <p:checker dir="vert"/>
      </p:transition>
    </mc:Choice>
    <mc:Fallback>
      <p:transition spd="slow" advTm="14000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241</Words>
  <Application>Microsoft Office PowerPoint</Application>
  <PresentationFormat>Экран (4:3)</PresentationFormat>
  <Paragraphs>77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</dc:creator>
  <cp:lastModifiedBy>7</cp:lastModifiedBy>
  <cp:revision>25</cp:revision>
  <dcterms:created xsi:type="dcterms:W3CDTF">2013-12-09T08:31:39Z</dcterms:created>
  <dcterms:modified xsi:type="dcterms:W3CDTF">2013-12-11T15:28:06Z</dcterms:modified>
</cp:coreProperties>
</file>