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72" r:id="rId3"/>
    <p:sldId id="273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../&#1087;&#1086;&#1088;&#1090;&#1092;&#1086;&#1083;&#1080;&#1086;%20&#1046;&#1072;&#1088;&#1084;&#1072;&#1171;&#1072;&#1085;&#1073;&#1077;&#1090;&#1086;&#1074;%20&#1040;.&#1056;.pptx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\Desktop\сканер доку\лол.jpg"/>
          <p:cNvPicPr>
            <a:picLocks noChangeAspect="1" noChangeArrowheads="1"/>
          </p:cNvPicPr>
          <p:nvPr/>
        </p:nvPicPr>
        <p:blipFill>
          <a:blip r:embed="rId2" cstate="print"/>
          <a:srcRect l="3526" t="7663" b="41945"/>
          <a:stretch>
            <a:fillRect/>
          </a:stretch>
        </p:blipFill>
        <p:spPr bwMode="auto">
          <a:xfrm>
            <a:off x="971600" y="620688"/>
            <a:ext cx="7472313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hp\Desktop\сканер доку\Скан_20160516 (1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95288"/>
            <a:ext cx="8382000" cy="6462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hp\Desktop\сканер доку\Скан_20160516 (1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95288"/>
            <a:ext cx="8382000" cy="6067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hp\Desktop\сканер доку\Скан_20160516 (1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557361"/>
            <a:ext cx="8382000" cy="5895975"/>
          </a:xfrm>
          <a:prstGeom prst="rect">
            <a:avLst/>
          </a:prstGeom>
          <a:noFill/>
        </p:spPr>
      </p:pic>
      <p:sp>
        <p:nvSpPr>
          <p:cNvPr id="3" name="Стрелка вправо 2">
            <a:hlinkClick r:id="rId3" action="ppaction://hlinkpres?slideindex=1&amp;slidetitle=Слайд 1"/>
          </p:cNvPr>
          <p:cNvSpPr/>
          <p:nvPr/>
        </p:nvSpPr>
        <p:spPr>
          <a:xfrm>
            <a:off x="7236296" y="6021288"/>
            <a:ext cx="1296144" cy="57606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шығу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сканер доку\Скан_201702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735013"/>
            <a:ext cx="7772400" cy="5386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\Desktop\сканер доку\Скан_20170228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025" y="854075"/>
            <a:ext cx="7473950" cy="5148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p\Desktop\сканер доку\Скан_20160516 (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83675"/>
            <a:ext cx="7920880" cy="58256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p\Desktop\сканер доку\Скан_20160516 (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476672"/>
            <a:ext cx="8496945" cy="60957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p\Desktop\сканер доку\Скан_20160516 (1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46342"/>
            <a:ext cx="8329186" cy="60790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hp\Desktop\сканер доку\Скан_20160516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050" y="739775"/>
            <a:ext cx="7580313" cy="5376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hp\Desktop\сканер доку\Скан_20160516 (1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223448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hp\Desktop\сканер доку\Скан_20160516 (1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95288"/>
            <a:ext cx="8382000" cy="62740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31</TotalTime>
  <Words>1</Words>
  <Application>Microsoft Office PowerPoint</Application>
  <PresentationFormat>Экран (4:3)</PresentationFormat>
  <Paragraphs>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Литейная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HP</cp:lastModifiedBy>
  <cp:revision>8</cp:revision>
  <dcterms:created xsi:type="dcterms:W3CDTF">2017-02-10T14:39:35Z</dcterms:created>
  <dcterms:modified xsi:type="dcterms:W3CDTF">2017-03-01T19:33:51Z</dcterms:modified>
</cp:coreProperties>
</file>