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71" r:id="rId4"/>
    <p:sldId id="258" r:id="rId5"/>
    <p:sldId id="269" r:id="rId6"/>
    <p:sldId id="270" r:id="rId7"/>
    <p:sldId id="275" r:id="rId8"/>
    <p:sldId id="276" r:id="rId9"/>
    <p:sldId id="277" r:id="rId10"/>
    <p:sldId id="278" r:id="rId11"/>
    <p:sldId id="279" r:id="rId12"/>
  </p:sldIdLst>
  <p:sldSz cx="6858000" cy="9144000" type="screen4x3"/>
  <p:notesSz cx="7112000" cy="10247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0066"/>
    <a:srgbClr val="FF99FF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232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2892" y="-108"/>
      </p:cViewPr>
      <p:guideLst>
        <p:guide orient="horz" pos="3229"/>
        <p:guide pos="22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8488" y="1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/>
          <a:lstStyle>
            <a:lvl1pPr algn="r">
              <a:defRPr sz="1300"/>
            </a:lvl1pPr>
          </a:lstStyle>
          <a:p>
            <a:fld id="{DF61471A-A91C-402B-A679-018FEC30E863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33172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8488" y="9733172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 anchor="b"/>
          <a:lstStyle>
            <a:lvl1pPr algn="r">
              <a:defRPr sz="1300"/>
            </a:lvl1pPr>
          </a:lstStyle>
          <a:p>
            <a:fld id="{FF923A17-1409-45CE-97D2-1CD1EA50EC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8488" y="1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/>
          <a:lstStyle>
            <a:lvl1pPr algn="r">
              <a:defRPr sz="1300"/>
            </a:lvl1pPr>
          </a:lstStyle>
          <a:p>
            <a:fld id="{2943C5F6-6C1B-45BE-A979-9DB8F99ADA51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68350"/>
            <a:ext cx="2882900" cy="3843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170" tIns="49585" rIns="99170" bIns="4958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1202" y="4867474"/>
            <a:ext cx="5689599" cy="4611292"/>
          </a:xfrm>
          <a:prstGeom prst="rect">
            <a:avLst/>
          </a:prstGeom>
        </p:spPr>
        <p:txBody>
          <a:bodyPr vert="horz" lIns="99170" tIns="49585" rIns="99170" bIns="4958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33172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8488" y="9733172"/>
            <a:ext cx="3081867" cy="512364"/>
          </a:xfrm>
          <a:prstGeom prst="rect">
            <a:avLst/>
          </a:prstGeom>
        </p:spPr>
        <p:txBody>
          <a:bodyPr vert="horz" lIns="99170" tIns="49585" rIns="99170" bIns="49585" rtlCol="0" anchor="b"/>
          <a:lstStyle>
            <a:lvl1pPr algn="r">
              <a:defRPr sz="1300"/>
            </a:lvl1pPr>
          </a:lstStyle>
          <a:p>
            <a:fld id="{AEF3B125-6FF5-455F-82B4-FBD1128C1E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портфолио\_900334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40768" y="3419872"/>
            <a:ext cx="4167107" cy="212365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kk-KZ" sz="44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4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</a:p>
          <a:p>
            <a:pPr algn="ctr"/>
            <a:endParaRPr lang="ru-RU" sz="4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7384" y="243389"/>
            <a:ext cx="655272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“Талды негізгі мектеп және Кеңсу бастауыш мектебімен” </a:t>
            </a:r>
          </a:p>
          <a:p>
            <a:pPr algn="ctr"/>
            <a:r>
              <a:rPr lang="kk-KZ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коммуналдық мемлекеттік мекемесі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портфолио\Untitled-1.png"/>
          <p:cNvPicPr>
            <a:picLocks noChangeAspect="1" noChangeArrowheads="1"/>
          </p:cNvPicPr>
          <p:nvPr/>
        </p:nvPicPr>
        <p:blipFill>
          <a:blip r:embed="rId2" cstate="print"/>
          <a:srcRect l="3110" t="56540" r="53425" b="6209"/>
          <a:stretch>
            <a:fillRect/>
          </a:stretch>
        </p:blipFill>
        <p:spPr bwMode="auto">
          <a:xfrm rot="5400000">
            <a:off x="-171400" y="-180528"/>
            <a:ext cx="4788024" cy="478802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717032" y="1475656"/>
            <a:ext cx="27684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k-KZ" sz="36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МАЗМҰНЫ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82929" y="2711986"/>
            <a:ext cx="51750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Char char="Ø"/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Мұғалім жайлы мәлімет (өзі жайлы </a:t>
            </a:r>
          </a:p>
          <a:p>
            <a:pPr algn="ctr"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мәліметтер толық, құжат көшірмелерімен)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688" y="3635896"/>
            <a:ext cx="65527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Жетістіктер (халқаралық, республикалық, облыстық аудандық шараларға қатысуы, өзі және оқушысы)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675456" y="4716016"/>
            <a:ext cx="6381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Авторлық бағдарламалары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171400" y="5220072"/>
            <a:ext cx="6858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Баспа материалдары (ғылыми – әдістемелік, педагогикалық басылымдарға шыққан материалдары)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-387424" y="6012160"/>
            <a:ext cx="4824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Үлгілі ашық сабақтары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27384" y="6548154"/>
            <a:ext cx="5085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Сыныптан тыс жұмыстары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-144016" y="7104474"/>
            <a:ext cx="7821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Мұғалім тәжірибесінің түрлі деңгейлерде </a:t>
            </a:r>
          </a:p>
          <a:p>
            <a:pPr algn="ctr"/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таратылуы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060848" y="7916306"/>
            <a:ext cx="24682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Марапаттаулары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412776" y="3833917"/>
            <a:ext cx="4167107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tabLst>
                <a:tab pos="2603500" algn="l"/>
              </a:tabLst>
            </a:pPr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Мұғалім жайлы мәлімет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фото\Менің фоткаларым\IMG_5735.JPG"/>
          <p:cNvPicPr>
            <a:picLocks noChangeAspect="1" noChangeArrowheads="1"/>
          </p:cNvPicPr>
          <p:nvPr/>
        </p:nvPicPr>
        <p:blipFill>
          <a:blip r:embed="rId2" cstate="print"/>
          <a:srcRect l="24800" r="20600" b="50840"/>
          <a:stretch>
            <a:fillRect/>
          </a:stretch>
        </p:blipFill>
        <p:spPr bwMode="auto">
          <a:xfrm>
            <a:off x="260648" y="1010032"/>
            <a:ext cx="3744416" cy="4210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C:\Users\user\Pictures\портфолио\Untitled-1.png"/>
          <p:cNvPicPr>
            <a:picLocks noChangeAspect="1" noChangeArrowheads="1"/>
          </p:cNvPicPr>
          <p:nvPr/>
        </p:nvPicPr>
        <p:blipFill>
          <a:blip r:embed="rId3" cstate="print"/>
          <a:srcRect l="3110" t="56540" r="53425" b="6209"/>
          <a:stretch>
            <a:fillRect/>
          </a:stretch>
        </p:blipFill>
        <p:spPr bwMode="auto">
          <a:xfrm rot="5400000">
            <a:off x="-134888" y="-108520"/>
            <a:ext cx="3456384" cy="345638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018940" y="971600"/>
            <a:ext cx="2794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“Талды негізгі мектеп және Кеңсу бастауыш мектебімен” коммуналдық мемлекеттік мекемесі</a:t>
            </a:r>
          </a:p>
          <a:p>
            <a:pPr algn="ctr">
              <a:tabLst>
                <a:tab pos="2603500" algn="l"/>
              </a:tabLst>
            </a:pPr>
            <a:endParaRPr lang="kk-KZ" sz="2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АҒЫЛШЫН ТІЛІ пәні мұғалімі</a:t>
            </a:r>
          </a:p>
          <a:p>
            <a:pPr algn="ctr"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7480" y="5506357"/>
            <a:ext cx="622987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Тегі:</a:t>
            </a:r>
            <a:r>
              <a:rPr lang="en-US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Бекжан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Аты: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Шырын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Әкесінің аты: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Бекжанқызы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Туылған күні, айы, жылы: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 05.04.1997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Туылған жері: 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Алматы облысы, 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Райымбек ауданы, Бөлексаз ауылы</a:t>
            </a: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endParaRPr lang="kk-K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tabLst>
                <a:tab pos="2603500" algn="l"/>
              </a:tabLst>
            </a:pPr>
            <a:endParaRPr lang="kk-K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tabLst>
                <a:tab pos="2603500" algn="l"/>
              </a:tabLst>
            </a:pPr>
            <a:endParaRPr lang="kk-KZ" sz="2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user\Pictures\портфолио\Untitled-1.png"/>
          <p:cNvPicPr>
            <a:picLocks noChangeAspect="1" noChangeArrowheads="1"/>
          </p:cNvPicPr>
          <p:nvPr/>
        </p:nvPicPr>
        <p:blipFill>
          <a:blip r:embed="rId3" cstate="print"/>
          <a:srcRect l="3110" t="56540" r="53425" b="6209"/>
          <a:stretch>
            <a:fillRect/>
          </a:stretch>
        </p:blipFill>
        <p:spPr bwMode="auto">
          <a:xfrm rot="16200000">
            <a:off x="3717031" y="6012160"/>
            <a:ext cx="324036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12776" y="3997677"/>
            <a:ext cx="4167107" cy="7386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Жетістіктер</a:t>
            </a:r>
          </a:p>
          <a:p>
            <a:pPr algn="ctr"/>
            <a:endParaRPr lang="kk-KZ" sz="14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24744" y="3851920"/>
            <a:ext cx="4608512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Авторлық бағдарламалары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28800" y="3833917"/>
            <a:ext cx="3888432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Баспа</a:t>
            </a:r>
          </a:p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материалдары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28800" y="3833917"/>
            <a:ext cx="3888432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Үлгілі ашық сабақтары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28800" y="3851920"/>
            <a:ext cx="3888432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Сыныптан тыс жұмыстары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80728" y="3851920"/>
            <a:ext cx="5040560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Мұғалім тәжірибесінің түрлі деңгейлерде таратылуы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портфолио\_90033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6858001" cy="9144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80728" y="3997677"/>
            <a:ext cx="5040560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36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Марапаттаулары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136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20</cp:revision>
  <dcterms:created xsi:type="dcterms:W3CDTF">2017-10-16T14:52:29Z</dcterms:created>
  <dcterms:modified xsi:type="dcterms:W3CDTF">2018-02-04T07:22:45Z</dcterms:modified>
</cp:coreProperties>
</file>