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4.xml" ContentType="application/vnd.openxmlformats-officedocument.theme+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theme/theme5.xml" ContentType="application/vnd.openxmlformats-officedocument.theme+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theme/theme6.xml" ContentType="application/vnd.openxmlformats-officedocument.theme+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theme/theme7.xml" ContentType="application/vnd.openxmlformats-officedocument.theme+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theme/theme8.xml" ContentType="application/vnd.openxmlformats-officedocument.theme+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theme/theme9.xml" ContentType="application/vnd.openxmlformats-officedocument.theme+xml"/>
  <Override PartName="/ppt/theme/theme10.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74" r:id="rId2"/>
    <p:sldMasterId id="2147483700" r:id="rId3"/>
    <p:sldMasterId id="2147483726" r:id="rId4"/>
    <p:sldMasterId id="2147483739" r:id="rId5"/>
    <p:sldMasterId id="2147483752" r:id="rId6"/>
    <p:sldMasterId id="2147483769" r:id="rId7"/>
    <p:sldMasterId id="2147483786" r:id="rId8"/>
    <p:sldMasterId id="2147483803" r:id="rId9"/>
  </p:sldMasterIdLst>
  <p:notesMasterIdLst>
    <p:notesMasterId r:id="rId61"/>
  </p:notesMasterIdLst>
  <p:sldIdLst>
    <p:sldId id="256" r:id="rId10"/>
    <p:sldId id="257" r:id="rId11"/>
    <p:sldId id="258" r:id="rId12"/>
    <p:sldId id="316" r:id="rId13"/>
    <p:sldId id="305" r:id="rId14"/>
    <p:sldId id="265" r:id="rId15"/>
    <p:sldId id="266" r:id="rId16"/>
    <p:sldId id="268" r:id="rId17"/>
    <p:sldId id="269" r:id="rId18"/>
    <p:sldId id="270" r:id="rId19"/>
    <p:sldId id="271" r:id="rId20"/>
    <p:sldId id="272" r:id="rId21"/>
    <p:sldId id="273" r:id="rId22"/>
    <p:sldId id="274" r:id="rId23"/>
    <p:sldId id="275" r:id="rId24"/>
    <p:sldId id="276" r:id="rId25"/>
    <p:sldId id="277" r:id="rId26"/>
    <p:sldId id="278" r:id="rId27"/>
    <p:sldId id="280" r:id="rId28"/>
    <p:sldId id="281" r:id="rId29"/>
    <p:sldId id="282" r:id="rId30"/>
    <p:sldId id="286" r:id="rId31"/>
    <p:sldId id="287" r:id="rId32"/>
    <p:sldId id="288" r:id="rId33"/>
    <p:sldId id="289" r:id="rId34"/>
    <p:sldId id="290" r:id="rId35"/>
    <p:sldId id="291" r:id="rId36"/>
    <p:sldId id="292" r:id="rId37"/>
    <p:sldId id="293" r:id="rId38"/>
    <p:sldId id="294" r:id="rId39"/>
    <p:sldId id="295" r:id="rId40"/>
    <p:sldId id="306" r:id="rId41"/>
    <p:sldId id="307" r:id="rId42"/>
    <p:sldId id="308" r:id="rId43"/>
    <p:sldId id="310" r:id="rId44"/>
    <p:sldId id="311" r:id="rId45"/>
    <p:sldId id="309" r:id="rId46"/>
    <p:sldId id="312" r:id="rId47"/>
    <p:sldId id="285" r:id="rId48"/>
    <p:sldId id="313" r:id="rId49"/>
    <p:sldId id="279" r:id="rId50"/>
    <p:sldId id="302" r:id="rId51"/>
    <p:sldId id="303" r:id="rId52"/>
    <p:sldId id="315" r:id="rId53"/>
    <p:sldId id="314" r:id="rId54"/>
    <p:sldId id="296" r:id="rId55"/>
    <p:sldId id="297" r:id="rId56"/>
    <p:sldId id="298" r:id="rId57"/>
    <p:sldId id="299" r:id="rId58"/>
    <p:sldId id="300" r:id="rId59"/>
    <p:sldId id="301" r:id="rId60"/>
  </p:sldIdLst>
  <p:sldSz cx="6858000" cy="9144000" type="screen4x3"/>
  <p:notesSz cx="7559675" cy="10691813"/>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69C7853C-536D-4A76-A0AE-DD22124D55A5}" styleName="Стиль из темы 1 - акцент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284E427A-3D55-4303-BF80-6455036E1DE7}" styleName="Стиль из темы 1 - акцент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2D5ABB26-0587-4C30-8999-92F81FD0307C}" styleName="Нет стиля, нет сетки">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Стиль из темы 1 - акцент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F2DE63D5-997A-4646-A377-4702673A728D}" styleName="Светлый стиль 2 — акцент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44" autoAdjust="0"/>
    <p:restoredTop sz="94660"/>
  </p:normalViewPr>
  <p:slideViewPr>
    <p:cSldViewPr snapToGrid="0">
      <p:cViewPr varScale="1">
        <p:scale>
          <a:sx n="56" d="100"/>
          <a:sy n="56" d="100"/>
        </p:scale>
        <p:origin x="2220"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slide" Target="slides/slide17.xml"/><Relationship Id="rId39" Type="http://schemas.openxmlformats.org/officeDocument/2006/relationships/slide" Target="slides/slide30.xml"/><Relationship Id="rId21" Type="http://schemas.openxmlformats.org/officeDocument/2006/relationships/slide" Target="slides/slide12.xml"/><Relationship Id="rId34" Type="http://schemas.openxmlformats.org/officeDocument/2006/relationships/slide" Target="slides/slide25.xml"/><Relationship Id="rId42" Type="http://schemas.openxmlformats.org/officeDocument/2006/relationships/slide" Target="slides/slide33.xml"/><Relationship Id="rId47" Type="http://schemas.openxmlformats.org/officeDocument/2006/relationships/slide" Target="slides/slide38.xml"/><Relationship Id="rId50" Type="http://schemas.openxmlformats.org/officeDocument/2006/relationships/slide" Target="slides/slide41.xml"/><Relationship Id="rId55" Type="http://schemas.openxmlformats.org/officeDocument/2006/relationships/slide" Target="slides/slide46.xml"/><Relationship Id="rId63" Type="http://schemas.openxmlformats.org/officeDocument/2006/relationships/viewProps" Target="viewProps.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7.xml"/><Relationship Id="rId20" Type="http://schemas.openxmlformats.org/officeDocument/2006/relationships/slide" Target="slides/slide11.xml"/><Relationship Id="rId29" Type="http://schemas.openxmlformats.org/officeDocument/2006/relationships/slide" Target="slides/slide20.xml"/><Relationship Id="rId41" Type="http://schemas.openxmlformats.org/officeDocument/2006/relationships/slide" Target="slides/slide32.xml"/><Relationship Id="rId54" Type="http://schemas.openxmlformats.org/officeDocument/2006/relationships/slide" Target="slides/slide45.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2.xml"/><Relationship Id="rId24" Type="http://schemas.openxmlformats.org/officeDocument/2006/relationships/slide" Target="slides/slide15.xml"/><Relationship Id="rId32" Type="http://schemas.openxmlformats.org/officeDocument/2006/relationships/slide" Target="slides/slide23.xml"/><Relationship Id="rId37" Type="http://schemas.openxmlformats.org/officeDocument/2006/relationships/slide" Target="slides/slide28.xml"/><Relationship Id="rId40" Type="http://schemas.openxmlformats.org/officeDocument/2006/relationships/slide" Target="slides/slide31.xml"/><Relationship Id="rId45" Type="http://schemas.openxmlformats.org/officeDocument/2006/relationships/slide" Target="slides/slide36.xml"/><Relationship Id="rId53" Type="http://schemas.openxmlformats.org/officeDocument/2006/relationships/slide" Target="slides/slide44.xml"/><Relationship Id="rId58" Type="http://schemas.openxmlformats.org/officeDocument/2006/relationships/slide" Target="slides/slide49.xml"/><Relationship Id="rId5" Type="http://schemas.openxmlformats.org/officeDocument/2006/relationships/slideMaster" Target="slideMasters/slideMaster5.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slide" Target="slides/slide19.xml"/><Relationship Id="rId36" Type="http://schemas.openxmlformats.org/officeDocument/2006/relationships/slide" Target="slides/slide27.xml"/><Relationship Id="rId49" Type="http://schemas.openxmlformats.org/officeDocument/2006/relationships/slide" Target="slides/slide40.xml"/><Relationship Id="rId57" Type="http://schemas.openxmlformats.org/officeDocument/2006/relationships/slide" Target="slides/slide48.xml"/><Relationship Id="rId61" Type="http://schemas.openxmlformats.org/officeDocument/2006/relationships/notesMaster" Target="notesMasters/notesMaster1.xml"/><Relationship Id="rId10" Type="http://schemas.openxmlformats.org/officeDocument/2006/relationships/slide" Target="slides/slide1.xml"/><Relationship Id="rId19" Type="http://schemas.openxmlformats.org/officeDocument/2006/relationships/slide" Target="slides/slide10.xml"/><Relationship Id="rId31" Type="http://schemas.openxmlformats.org/officeDocument/2006/relationships/slide" Target="slides/slide22.xml"/><Relationship Id="rId44" Type="http://schemas.openxmlformats.org/officeDocument/2006/relationships/slide" Target="slides/slide35.xml"/><Relationship Id="rId52" Type="http://schemas.openxmlformats.org/officeDocument/2006/relationships/slide" Target="slides/slide43.xml"/><Relationship Id="rId60" Type="http://schemas.openxmlformats.org/officeDocument/2006/relationships/slide" Target="slides/slide51.xml"/><Relationship Id="rId65"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slide" Target="slides/slide18.xml"/><Relationship Id="rId30" Type="http://schemas.openxmlformats.org/officeDocument/2006/relationships/slide" Target="slides/slide21.xml"/><Relationship Id="rId35" Type="http://schemas.openxmlformats.org/officeDocument/2006/relationships/slide" Target="slides/slide26.xml"/><Relationship Id="rId43" Type="http://schemas.openxmlformats.org/officeDocument/2006/relationships/slide" Target="slides/slide34.xml"/><Relationship Id="rId48" Type="http://schemas.openxmlformats.org/officeDocument/2006/relationships/slide" Target="slides/slide39.xml"/><Relationship Id="rId56" Type="http://schemas.openxmlformats.org/officeDocument/2006/relationships/slide" Target="slides/slide47.xml"/><Relationship Id="rId64" Type="http://schemas.openxmlformats.org/officeDocument/2006/relationships/theme" Target="theme/theme1.xml"/><Relationship Id="rId8" Type="http://schemas.openxmlformats.org/officeDocument/2006/relationships/slideMaster" Target="slideMasters/slideMaster8.xml"/><Relationship Id="rId51" Type="http://schemas.openxmlformats.org/officeDocument/2006/relationships/slide" Target="slides/slide42.xml"/><Relationship Id="rId3" Type="http://schemas.openxmlformats.org/officeDocument/2006/relationships/slideMaster" Target="slideMasters/slideMaster3.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slide" Target="slides/slide24.xml"/><Relationship Id="rId38" Type="http://schemas.openxmlformats.org/officeDocument/2006/relationships/slide" Target="slides/slide29.xml"/><Relationship Id="rId46" Type="http://schemas.openxmlformats.org/officeDocument/2006/relationships/slide" Target="slides/slide37.xml"/><Relationship Id="rId59" Type="http://schemas.openxmlformats.org/officeDocument/2006/relationships/slide" Target="slides/slide5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3276600" cy="536575"/>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4281488" y="0"/>
            <a:ext cx="3276600" cy="536575"/>
          </a:xfrm>
          <a:prstGeom prst="rect">
            <a:avLst/>
          </a:prstGeom>
        </p:spPr>
        <p:txBody>
          <a:bodyPr vert="horz" lIns="91440" tIns="45720" rIns="91440" bIns="45720" rtlCol="0"/>
          <a:lstStyle>
            <a:lvl1pPr algn="r">
              <a:defRPr sz="1200"/>
            </a:lvl1pPr>
          </a:lstStyle>
          <a:p>
            <a:fld id="{F0B57937-3F33-47C5-BA39-694FC14C4379}" type="datetimeFigureOut">
              <a:rPr lang="ru-RU" smtClean="0"/>
              <a:t>17.04.2020</a:t>
            </a:fld>
            <a:endParaRPr lang="ru-RU"/>
          </a:p>
        </p:txBody>
      </p:sp>
      <p:sp>
        <p:nvSpPr>
          <p:cNvPr id="4" name="Образ слайда 3"/>
          <p:cNvSpPr>
            <a:spLocks noGrp="1" noRot="1" noChangeAspect="1"/>
          </p:cNvSpPr>
          <p:nvPr>
            <p:ph type="sldImg" idx="2"/>
          </p:nvPr>
        </p:nvSpPr>
        <p:spPr>
          <a:xfrm>
            <a:off x="2427288" y="1336675"/>
            <a:ext cx="2705100" cy="3608388"/>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755650" y="5145088"/>
            <a:ext cx="6048375" cy="42100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10155238"/>
            <a:ext cx="3276600" cy="536575"/>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4281488" y="10155238"/>
            <a:ext cx="3276600" cy="536575"/>
          </a:xfrm>
          <a:prstGeom prst="rect">
            <a:avLst/>
          </a:prstGeom>
        </p:spPr>
        <p:txBody>
          <a:bodyPr vert="horz" lIns="91440" tIns="45720" rIns="91440" bIns="45720" rtlCol="0" anchor="b"/>
          <a:lstStyle>
            <a:lvl1pPr algn="r">
              <a:defRPr sz="1200"/>
            </a:lvl1pPr>
          </a:lstStyle>
          <a:p>
            <a:fld id="{5AE2B836-A121-4825-885F-ADBECF3C45A5}" type="slidenum">
              <a:rPr lang="ru-RU" smtClean="0"/>
              <a:t>‹#›</a:t>
            </a:fld>
            <a:endParaRPr lang="ru-RU"/>
          </a:p>
        </p:txBody>
      </p:sp>
    </p:spTree>
    <p:extLst>
      <p:ext uri="{BB962C8B-B14F-4D97-AF65-F5344CB8AC3E}">
        <p14:creationId xmlns:p14="http://schemas.microsoft.com/office/powerpoint/2010/main" val="21108160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2276475" y="812800"/>
            <a:ext cx="3005138" cy="4008438"/>
          </a:xfrm>
        </p:spPr>
      </p:sp>
      <p:sp>
        <p:nvSpPr>
          <p:cNvPr id="3" name="Заметки 2"/>
          <p:cNvSpPr txBox="1">
            <a:spLocks noGrp="1"/>
          </p:cNvSpPr>
          <p:nvPr>
            <p:ph type="body" sz="quarter" idx="1"/>
          </p:nvPr>
        </p:nvSpPr>
        <p:spPr/>
        <p:txBody>
          <a:bodyPr/>
          <a:lstStyle/>
          <a:p>
            <a:endParaRPr lang="ru-RU"/>
          </a:p>
        </p:txBody>
      </p:sp>
      <p:sp>
        <p:nvSpPr>
          <p:cNvPr id="4" name="Номер слайда 3"/>
          <p:cNvSpPr txBox="1"/>
          <p:nvPr/>
        </p:nvSpPr>
        <p:spPr>
          <a:xfrm>
            <a:off x="4278962" y="10157402"/>
            <a:ext cx="3280684" cy="534238"/>
          </a:xfrm>
          <a:prstGeom prst="rect">
            <a:avLst/>
          </a:prstGeom>
          <a:noFill/>
          <a:ln cap="flat">
            <a:noFill/>
          </a:ln>
        </p:spPr>
        <p:txBody>
          <a:bodyPr vert="horz" wrap="square" lIns="0" tIns="0" rIns="0" bIns="0" anchor="b" anchorCtr="0" compatLnSpc="1">
            <a:noAutofit/>
          </a:bodyPr>
          <a:lstStyle/>
          <a:p>
            <a:pPr algn="r" hangingPunct="0">
              <a:defRPr sz="1800" b="0" i="0" u="none" strike="noStrike" kern="0" cap="none" spc="0" baseline="0">
                <a:solidFill>
                  <a:srgbClr val="000000"/>
                </a:solidFill>
                <a:uFillTx/>
              </a:defRPr>
            </a:pPr>
            <a:fld id="{5410AB96-F96B-4DCB-86B9-79EE65E64278}" type="slidenum">
              <a:rPr lang="ru-RU" kern="0" smtClean="0">
                <a:solidFill>
                  <a:srgbClr val="000000"/>
                </a:solidFill>
              </a:rPr>
              <a:pPr algn="r" hangingPunct="0">
                <a:defRPr sz="1800" b="0" i="0" u="none" strike="noStrike" kern="0" cap="none" spc="0" baseline="0">
                  <a:solidFill>
                    <a:srgbClr val="000000"/>
                  </a:solidFill>
                  <a:uFillTx/>
                </a:defRPr>
              </a:pPr>
              <a:t>37</a:t>
            </a:fld>
            <a:endParaRPr lang="ru-RU" sz="1400" smtClean="0">
              <a:solidFill>
                <a:srgbClr val="000000"/>
              </a:solidFill>
              <a:latin typeface="Times New Roman" pitchFamily="18"/>
              <a:ea typeface="Andale Sans UI" pitchFamily="2"/>
              <a:cs typeface="Tahoma" pitchFamily="2"/>
            </a:endParaRPr>
          </a:p>
        </p:txBody>
      </p:sp>
    </p:spTree>
    <p:extLst>
      <p:ext uri="{BB962C8B-B14F-4D97-AF65-F5344CB8AC3E}">
        <p14:creationId xmlns:p14="http://schemas.microsoft.com/office/powerpoint/2010/main" val="18807753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6" name="PlaceHolder 1"/>
          <p:cNvSpPr>
            <a:spLocks noGrp="1"/>
          </p:cNvSpPr>
          <p:nvPr>
            <p:ph type="title"/>
          </p:nvPr>
        </p:nvSpPr>
        <p:spPr>
          <a:xfrm>
            <a:off x="342720" y="190440"/>
            <a:ext cx="6171840" cy="1875240"/>
          </a:xfrm>
          <a:prstGeom prst="rect">
            <a:avLst/>
          </a:prstGeom>
        </p:spPr>
        <p:txBody>
          <a:bodyPr wrap="none" lIns="0" tIns="0" rIns="0" bIns="0" anchor="ctr"/>
          <a:lstStyle/>
          <a:p>
            <a:pPr algn="ctr"/>
            <a:endParaRPr/>
          </a:p>
        </p:txBody>
      </p:sp>
      <p:sp>
        <p:nvSpPr>
          <p:cNvPr id="7" name="PlaceHolder 2"/>
          <p:cNvSpPr>
            <a:spLocks noGrp="1"/>
          </p:cNvSpPr>
          <p:nvPr>
            <p:ph type="subTitle"/>
          </p:nvPr>
        </p:nvSpPr>
        <p:spPr>
          <a:xfrm>
            <a:off x="342720" y="2139480"/>
            <a:ext cx="6171840" cy="5303160"/>
          </a:xfrm>
          <a:prstGeom prst="rect">
            <a:avLst/>
          </a:prstGeom>
        </p:spPr>
        <p:txBody>
          <a:bodyPr wrap="none" lIns="0" tIns="0" rIns="0" bIns="0" anchor="ctr"/>
          <a:lstStyle/>
          <a:p>
            <a:pPr algn="ctr"/>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8" name="PlaceHolder 1"/>
          <p:cNvSpPr>
            <a:spLocks noGrp="1"/>
          </p:cNvSpPr>
          <p:nvPr>
            <p:ph type="title"/>
          </p:nvPr>
        </p:nvSpPr>
        <p:spPr>
          <a:xfrm>
            <a:off x="342720" y="190440"/>
            <a:ext cx="6171840" cy="1875240"/>
          </a:xfrm>
          <a:prstGeom prst="rect">
            <a:avLst/>
          </a:prstGeom>
        </p:spPr>
        <p:txBody>
          <a:bodyPr wrap="none" lIns="0" tIns="0" rIns="0" bIns="0" anchor="ctr"/>
          <a:lstStyle/>
          <a:p>
            <a:pPr algn="ctr"/>
            <a:endParaRPr/>
          </a:p>
        </p:txBody>
      </p:sp>
      <p:sp>
        <p:nvSpPr>
          <p:cNvPr id="9" name="PlaceHolder 2"/>
          <p:cNvSpPr>
            <a:spLocks noGrp="1"/>
          </p:cNvSpPr>
          <p:nvPr>
            <p:ph type="body"/>
          </p:nvPr>
        </p:nvSpPr>
        <p:spPr>
          <a:xfrm>
            <a:off x="342720" y="2139480"/>
            <a:ext cx="6171840" cy="5302800"/>
          </a:xfrm>
          <a:prstGeom prst="rect">
            <a:avLst/>
          </a:prstGeom>
        </p:spPr>
        <p:txBody>
          <a:bodyPr wrap="none" lIns="0" tIns="0" rIns="0" bIns="0"/>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10" name="PlaceHolder 1"/>
          <p:cNvSpPr>
            <a:spLocks noGrp="1"/>
          </p:cNvSpPr>
          <p:nvPr>
            <p:ph type="title"/>
          </p:nvPr>
        </p:nvSpPr>
        <p:spPr>
          <a:xfrm>
            <a:off x="342720" y="190440"/>
            <a:ext cx="6171840" cy="1875240"/>
          </a:xfrm>
          <a:prstGeom prst="rect">
            <a:avLst/>
          </a:prstGeom>
        </p:spPr>
        <p:txBody>
          <a:bodyPr wrap="none" lIns="0" tIns="0" rIns="0" bIns="0" anchor="ctr"/>
          <a:lstStyle/>
          <a:p>
            <a:pPr algn="ctr"/>
            <a:endParaRPr/>
          </a:p>
        </p:txBody>
      </p:sp>
      <p:sp>
        <p:nvSpPr>
          <p:cNvPr id="11" name="PlaceHolder 2"/>
          <p:cNvSpPr>
            <a:spLocks noGrp="1"/>
          </p:cNvSpPr>
          <p:nvPr>
            <p:ph type="body"/>
          </p:nvPr>
        </p:nvSpPr>
        <p:spPr>
          <a:xfrm>
            <a:off x="342720" y="2139480"/>
            <a:ext cx="3011400" cy="5302800"/>
          </a:xfrm>
          <a:prstGeom prst="rect">
            <a:avLst/>
          </a:prstGeom>
        </p:spPr>
        <p:txBody>
          <a:bodyPr wrap="none" lIns="0" tIns="0" rIns="0" bIns="0"/>
          <a:lstStyle/>
          <a:p>
            <a:endParaRPr/>
          </a:p>
        </p:txBody>
      </p:sp>
      <p:sp>
        <p:nvSpPr>
          <p:cNvPr id="12" name="PlaceHolder 3"/>
          <p:cNvSpPr>
            <a:spLocks noGrp="1"/>
          </p:cNvSpPr>
          <p:nvPr>
            <p:ph type="body"/>
          </p:nvPr>
        </p:nvSpPr>
        <p:spPr>
          <a:xfrm>
            <a:off x="3504960" y="2139480"/>
            <a:ext cx="3011400" cy="5302800"/>
          </a:xfrm>
          <a:prstGeom prst="rect">
            <a:avLst/>
          </a:prstGeom>
        </p:spPr>
        <p:txBody>
          <a:bodyPr wrap="none" lIns="0" tIns="0" rIns="0" bIns="0"/>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3" name="PlaceHolder 1"/>
          <p:cNvSpPr>
            <a:spLocks noGrp="1"/>
          </p:cNvSpPr>
          <p:nvPr>
            <p:ph type="title"/>
          </p:nvPr>
        </p:nvSpPr>
        <p:spPr>
          <a:xfrm>
            <a:off x="342720" y="190440"/>
            <a:ext cx="6171840" cy="1875240"/>
          </a:xfrm>
          <a:prstGeom prst="rect">
            <a:avLst/>
          </a:prstGeom>
        </p:spPr>
        <p:txBody>
          <a:bodyPr wrap="none" lIns="0" tIns="0" rIns="0" bIns="0" anchor="ctr"/>
          <a:lstStyle/>
          <a:p>
            <a:pPr algn="ctr"/>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14" name="PlaceHolder 1"/>
          <p:cNvSpPr>
            <a:spLocks noGrp="1"/>
          </p:cNvSpPr>
          <p:nvPr>
            <p:ph type="subTitle"/>
          </p:nvPr>
        </p:nvSpPr>
        <p:spPr>
          <a:xfrm>
            <a:off x="342720" y="364680"/>
            <a:ext cx="6171840" cy="7077600"/>
          </a:xfrm>
          <a:prstGeom prst="rect">
            <a:avLst/>
          </a:prstGeom>
        </p:spPr>
        <p:txBody>
          <a:bodyPr wrap="none" lIns="0" tIns="0" rIns="0" bIns="0" anchor="ctr"/>
          <a:lstStyle/>
          <a:p>
            <a:pPr algn="ctr"/>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15" name="PlaceHolder 1"/>
          <p:cNvSpPr>
            <a:spLocks noGrp="1"/>
          </p:cNvSpPr>
          <p:nvPr>
            <p:ph type="title"/>
          </p:nvPr>
        </p:nvSpPr>
        <p:spPr>
          <a:xfrm>
            <a:off x="342720" y="190440"/>
            <a:ext cx="6171840" cy="1875240"/>
          </a:xfrm>
          <a:prstGeom prst="rect">
            <a:avLst/>
          </a:prstGeom>
        </p:spPr>
        <p:txBody>
          <a:bodyPr wrap="none" lIns="0" tIns="0" rIns="0" bIns="0" anchor="ctr"/>
          <a:lstStyle/>
          <a:p>
            <a:pPr algn="ctr"/>
            <a:endParaRPr/>
          </a:p>
        </p:txBody>
      </p:sp>
      <p:sp>
        <p:nvSpPr>
          <p:cNvPr id="16" name="PlaceHolder 2"/>
          <p:cNvSpPr>
            <a:spLocks noGrp="1"/>
          </p:cNvSpPr>
          <p:nvPr>
            <p:ph type="body"/>
          </p:nvPr>
        </p:nvSpPr>
        <p:spPr>
          <a:xfrm>
            <a:off x="342720" y="2139480"/>
            <a:ext cx="3011400" cy="2529000"/>
          </a:xfrm>
          <a:prstGeom prst="rect">
            <a:avLst/>
          </a:prstGeom>
        </p:spPr>
        <p:txBody>
          <a:bodyPr wrap="none" lIns="0" tIns="0" rIns="0" bIns="0"/>
          <a:lstStyle/>
          <a:p>
            <a:endParaRPr/>
          </a:p>
        </p:txBody>
      </p:sp>
      <p:sp>
        <p:nvSpPr>
          <p:cNvPr id="17" name="PlaceHolder 3"/>
          <p:cNvSpPr>
            <a:spLocks noGrp="1"/>
          </p:cNvSpPr>
          <p:nvPr>
            <p:ph type="body"/>
          </p:nvPr>
        </p:nvSpPr>
        <p:spPr>
          <a:xfrm>
            <a:off x="342720" y="4908960"/>
            <a:ext cx="3011400" cy="2529000"/>
          </a:xfrm>
          <a:prstGeom prst="rect">
            <a:avLst/>
          </a:prstGeom>
        </p:spPr>
        <p:txBody>
          <a:bodyPr wrap="none" lIns="0" tIns="0" rIns="0" bIns="0"/>
          <a:lstStyle/>
          <a:p>
            <a:endParaRPr/>
          </a:p>
        </p:txBody>
      </p:sp>
      <p:sp>
        <p:nvSpPr>
          <p:cNvPr id="18" name="PlaceHolder 4"/>
          <p:cNvSpPr>
            <a:spLocks noGrp="1"/>
          </p:cNvSpPr>
          <p:nvPr>
            <p:ph type="body"/>
          </p:nvPr>
        </p:nvSpPr>
        <p:spPr>
          <a:xfrm>
            <a:off x="3504960" y="2139480"/>
            <a:ext cx="3011400" cy="5302800"/>
          </a:xfrm>
          <a:prstGeom prst="rect">
            <a:avLst/>
          </a:prstGeom>
        </p:spPr>
        <p:txBody>
          <a:bodyPr wrap="none" lIns="0" tIns="0" rIns="0" bIns="0"/>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19" name="PlaceHolder 1"/>
          <p:cNvSpPr>
            <a:spLocks noGrp="1"/>
          </p:cNvSpPr>
          <p:nvPr>
            <p:ph type="title"/>
          </p:nvPr>
        </p:nvSpPr>
        <p:spPr>
          <a:xfrm>
            <a:off x="342720" y="190440"/>
            <a:ext cx="6171840" cy="1875240"/>
          </a:xfrm>
          <a:prstGeom prst="rect">
            <a:avLst/>
          </a:prstGeom>
        </p:spPr>
        <p:txBody>
          <a:bodyPr wrap="none" lIns="0" tIns="0" rIns="0" bIns="0" anchor="ctr"/>
          <a:lstStyle/>
          <a:p>
            <a:pPr algn="ctr"/>
            <a:endParaRPr/>
          </a:p>
        </p:txBody>
      </p:sp>
      <p:sp>
        <p:nvSpPr>
          <p:cNvPr id="20" name="PlaceHolder 2"/>
          <p:cNvSpPr>
            <a:spLocks noGrp="1"/>
          </p:cNvSpPr>
          <p:nvPr>
            <p:ph type="body"/>
          </p:nvPr>
        </p:nvSpPr>
        <p:spPr>
          <a:xfrm>
            <a:off x="342720" y="2139480"/>
            <a:ext cx="3011400" cy="5302800"/>
          </a:xfrm>
          <a:prstGeom prst="rect">
            <a:avLst/>
          </a:prstGeom>
        </p:spPr>
        <p:txBody>
          <a:bodyPr wrap="none" lIns="0" tIns="0" rIns="0" bIns="0"/>
          <a:lstStyle/>
          <a:p>
            <a:endParaRPr/>
          </a:p>
        </p:txBody>
      </p:sp>
      <p:sp>
        <p:nvSpPr>
          <p:cNvPr id="21" name="PlaceHolder 3"/>
          <p:cNvSpPr>
            <a:spLocks noGrp="1"/>
          </p:cNvSpPr>
          <p:nvPr>
            <p:ph type="body"/>
          </p:nvPr>
        </p:nvSpPr>
        <p:spPr>
          <a:xfrm>
            <a:off x="3504960" y="2139480"/>
            <a:ext cx="3011400" cy="2529000"/>
          </a:xfrm>
          <a:prstGeom prst="rect">
            <a:avLst/>
          </a:prstGeom>
        </p:spPr>
        <p:txBody>
          <a:bodyPr wrap="none" lIns="0" tIns="0" rIns="0" bIns="0"/>
          <a:lstStyle/>
          <a:p>
            <a:endParaRPr/>
          </a:p>
        </p:txBody>
      </p:sp>
      <p:sp>
        <p:nvSpPr>
          <p:cNvPr id="22" name="PlaceHolder 4"/>
          <p:cNvSpPr>
            <a:spLocks noGrp="1"/>
          </p:cNvSpPr>
          <p:nvPr>
            <p:ph type="body"/>
          </p:nvPr>
        </p:nvSpPr>
        <p:spPr>
          <a:xfrm>
            <a:off x="3504960" y="4908960"/>
            <a:ext cx="3011400" cy="2529000"/>
          </a:xfrm>
          <a:prstGeom prst="rect">
            <a:avLst/>
          </a:prstGeom>
        </p:spPr>
        <p:txBody>
          <a:bodyPr wrap="none" lIns="0" tIns="0" rIns="0" bIns="0"/>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23" name="PlaceHolder 1"/>
          <p:cNvSpPr>
            <a:spLocks noGrp="1"/>
          </p:cNvSpPr>
          <p:nvPr>
            <p:ph type="title"/>
          </p:nvPr>
        </p:nvSpPr>
        <p:spPr>
          <a:xfrm>
            <a:off x="342720" y="190440"/>
            <a:ext cx="6171840" cy="1875240"/>
          </a:xfrm>
          <a:prstGeom prst="rect">
            <a:avLst/>
          </a:prstGeom>
        </p:spPr>
        <p:txBody>
          <a:bodyPr wrap="none" lIns="0" tIns="0" rIns="0" bIns="0" anchor="ctr"/>
          <a:lstStyle/>
          <a:p>
            <a:pPr algn="ctr"/>
            <a:endParaRPr/>
          </a:p>
        </p:txBody>
      </p:sp>
      <p:sp>
        <p:nvSpPr>
          <p:cNvPr id="24" name="PlaceHolder 2"/>
          <p:cNvSpPr>
            <a:spLocks noGrp="1"/>
          </p:cNvSpPr>
          <p:nvPr>
            <p:ph type="body"/>
          </p:nvPr>
        </p:nvSpPr>
        <p:spPr>
          <a:xfrm>
            <a:off x="342720" y="2139480"/>
            <a:ext cx="3011400" cy="2529000"/>
          </a:xfrm>
          <a:prstGeom prst="rect">
            <a:avLst/>
          </a:prstGeom>
        </p:spPr>
        <p:txBody>
          <a:bodyPr wrap="none" lIns="0" tIns="0" rIns="0" bIns="0"/>
          <a:lstStyle/>
          <a:p>
            <a:endParaRPr/>
          </a:p>
        </p:txBody>
      </p:sp>
      <p:sp>
        <p:nvSpPr>
          <p:cNvPr id="25" name="PlaceHolder 3"/>
          <p:cNvSpPr>
            <a:spLocks noGrp="1"/>
          </p:cNvSpPr>
          <p:nvPr>
            <p:ph type="body"/>
          </p:nvPr>
        </p:nvSpPr>
        <p:spPr>
          <a:xfrm>
            <a:off x="3504960" y="2139480"/>
            <a:ext cx="3011400" cy="2529000"/>
          </a:xfrm>
          <a:prstGeom prst="rect">
            <a:avLst/>
          </a:prstGeom>
        </p:spPr>
        <p:txBody>
          <a:bodyPr wrap="none" lIns="0" tIns="0" rIns="0" bIns="0"/>
          <a:lstStyle/>
          <a:p>
            <a:endParaRPr/>
          </a:p>
        </p:txBody>
      </p:sp>
      <p:sp>
        <p:nvSpPr>
          <p:cNvPr id="26" name="PlaceHolder 4"/>
          <p:cNvSpPr>
            <a:spLocks noGrp="1"/>
          </p:cNvSpPr>
          <p:nvPr>
            <p:ph type="body"/>
          </p:nvPr>
        </p:nvSpPr>
        <p:spPr>
          <a:xfrm>
            <a:off x="342720" y="4908960"/>
            <a:ext cx="6171120" cy="2529000"/>
          </a:xfrm>
          <a:prstGeom prst="rect">
            <a:avLst/>
          </a:prstGeom>
        </p:spPr>
        <p:txBody>
          <a:bodyPr wrap="none" lIns="0" tIns="0" rIns="0" bIns="0"/>
          <a:lstStyle/>
          <a:p>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27" name="PlaceHolder 1"/>
          <p:cNvSpPr>
            <a:spLocks noGrp="1"/>
          </p:cNvSpPr>
          <p:nvPr>
            <p:ph type="title"/>
          </p:nvPr>
        </p:nvSpPr>
        <p:spPr>
          <a:xfrm>
            <a:off x="342720" y="190440"/>
            <a:ext cx="6171840" cy="1875240"/>
          </a:xfrm>
          <a:prstGeom prst="rect">
            <a:avLst/>
          </a:prstGeom>
        </p:spPr>
        <p:txBody>
          <a:bodyPr wrap="none" lIns="0" tIns="0" rIns="0" bIns="0" anchor="ctr"/>
          <a:lstStyle/>
          <a:p>
            <a:pPr algn="ctr"/>
            <a:endParaRPr/>
          </a:p>
        </p:txBody>
      </p:sp>
      <p:sp>
        <p:nvSpPr>
          <p:cNvPr id="28" name="PlaceHolder 2"/>
          <p:cNvSpPr>
            <a:spLocks noGrp="1"/>
          </p:cNvSpPr>
          <p:nvPr>
            <p:ph type="body"/>
          </p:nvPr>
        </p:nvSpPr>
        <p:spPr>
          <a:xfrm>
            <a:off x="342720" y="2139480"/>
            <a:ext cx="6171840" cy="2529000"/>
          </a:xfrm>
          <a:prstGeom prst="rect">
            <a:avLst/>
          </a:prstGeom>
        </p:spPr>
        <p:txBody>
          <a:bodyPr wrap="none" lIns="0" tIns="0" rIns="0" bIns="0"/>
          <a:lstStyle/>
          <a:p>
            <a:endParaRPr/>
          </a:p>
        </p:txBody>
      </p:sp>
      <p:sp>
        <p:nvSpPr>
          <p:cNvPr id="29" name="PlaceHolder 3"/>
          <p:cNvSpPr>
            <a:spLocks noGrp="1"/>
          </p:cNvSpPr>
          <p:nvPr>
            <p:ph type="body"/>
          </p:nvPr>
        </p:nvSpPr>
        <p:spPr>
          <a:xfrm>
            <a:off x="342720" y="4908960"/>
            <a:ext cx="6171840" cy="2529000"/>
          </a:xfrm>
          <a:prstGeom prst="rect">
            <a:avLst/>
          </a:prstGeom>
        </p:spPr>
        <p:txBody>
          <a:bodyPr wrap="none" lIns="0" tIns="0" rIns="0" bIns="0"/>
          <a:lstStyle/>
          <a:p>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30" name="PlaceHolder 1"/>
          <p:cNvSpPr>
            <a:spLocks noGrp="1"/>
          </p:cNvSpPr>
          <p:nvPr>
            <p:ph type="title"/>
          </p:nvPr>
        </p:nvSpPr>
        <p:spPr>
          <a:xfrm>
            <a:off x="342720" y="190440"/>
            <a:ext cx="6171840" cy="1875240"/>
          </a:xfrm>
          <a:prstGeom prst="rect">
            <a:avLst/>
          </a:prstGeom>
        </p:spPr>
        <p:txBody>
          <a:bodyPr wrap="none" lIns="0" tIns="0" rIns="0" bIns="0" anchor="ctr"/>
          <a:lstStyle/>
          <a:p>
            <a:pPr algn="ctr"/>
            <a:endParaRPr/>
          </a:p>
        </p:txBody>
      </p:sp>
      <p:sp>
        <p:nvSpPr>
          <p:cNvPr id="31" name="PlaceHolder 2"/>
          <p:cNvSpPr>
            <a:spLocks noGrp="1"/>
          </p:cNvSpPr>
          <p:nvPr>
            <p:ph type="body"/>
          </p:nvPr>
        </p:nvSpPr>
        <p:spPr>
          <a:xfrm>
            <a:off x="342720" y="2139480"/>
            <a:ext cx="3011400" cy="2529000"/>
          </a:xfrm>
          <a:prstGeom prst="rect">
            <a:avLst/>
          </a:prstGeom>
        </p:spPr>
        <p:txBody>
          <a:bodyPr wrap="none" lIns="0" tIns="0" rIns="0" bIns="0"/>
          <a:lstStyle/>
          <a:p>
            <a:endParaRPr/>
          </a:p>
        </p:txBody>
      </p:sp>
      <p:sp>
        <p:nvSpPr>
          <p:cNvPr id="32" name="PlaceHolder 3"/>
          <p:cNvSpPr>
            <a:spLocks noGrp="1"/>
          </p:cNvSpPr>
          <p:nvPr>
            <p:ph type="body"/>
          </p:nvPr>
        </p:nvSpPr>
        <p:spPr>
          <a:xfrm>
            <a:off x="3504960" y="2139480"/>
            <a:ext cx="3011400" cy="2529000"/>
          </a:xfrm>
          <a:prstGeom prst="rect">
            <a:avLst/>
          </a:prstGeom>
        </p:spPr>
        <p:txBody>
          <a:bodyPr wrap="none" lIns="0" tIns="0" rIns="0" bIns="0"/>
          <a:lstStyle/>
          <a:p>
            <a:endParaRPr/>
          </a:p>
        </p:txBody>
      </p:sp>
      <p:sp>
        <p:nvSpPr>
          <p:cNvPr id="33" name="PlaceHolder 4"/>
          <p:cNvSpPr>
            <a:spLocks noGrp="1"/>
          </p:cNvSpPr>
          <p:nvPr>
            <p:ph type="body"/>
          </p:nvPr>
        </p:nvSpPr>
        <p:spPr>
          <a:xfrm>
            <a:off x="3504960" y="4908960"/>
            <a:ext cx="3011400" cy="2529000"/>
          </a:xfrm>
          <a:prstGeom prst="rect">
            <a:avLst/>
          </a:prstGeom>
        </p:spPr>
        <p:txBody>
          <a:bodyPr wrap="none" lIns="0" tIns="0" rIns="0" bIns="0"/>
          <a:lstStyle/>
          <a:p>
            <a:endParaRPr/>
          </a:p>
        </p:txBody>
      </p:sp>
      <p:sp>
        <p:nvSpPr>
          <p:cNvPr id="34" name="PlaceHolder 5"/>
          <p:cNvSpPr>
            <a:spLocks noGrp="1"/>
          </p:cNvSpPr>
          <p:nvPr>
            <p:ph type="body"/>
          </p:nvPr>
        </p:nvSpPr>
        <p:spPr>
          <a:xfrm>
            <a:off x="342720" y="4908960"/>
            <a:ext cx="3011400" cy="2529000"/>
          </a:xfrm>
          <a:prstGeom prst="rect">
            <a:avLst/>
          </a:prstGeom>
        </p:spPr>
        <p:txBody>
          <a:bodyPr wrap="none" lIns="0" tIns="0" rIns="0" bIns="0"/>
          <a:lstStyle/>
          <a:p>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35" name="PlaceHolder 1"/>
          <p:cNvSpPr>
            <a:spLocks noGrp="1"/>
          </p:cNvSpPr>
          <p:nvPr>
            <p:ph type="title"/>
          </p:nvPr>
        </p:nvSpPr>
        <p:spPr>
          <a:xfrm>
            <a:off x="342720" y="190440"/>
            <a:ext cx="6171840" cy="1875240"/>
          </a:xfrm>
          <a:prstGeom prst="rect">
            <a:avLst/>
          </a:prstGeom>
        </p:spPr>
        <p:txBody>
          <a:bodyPr wrap="none" lIns="0" tIns="0" rIns="0" bIns="0" anchor="ctr"/>
          <a:lstStyle/>
          <a:p>
            <a:pPr algn="ctr"/>
            <a:endParaRPr/>
          </a:p>
        </p:txBody>
      </p:sp>
      <p:sp>
        <p:nvSpPr>
          <p:cNvPr id="36" name="PlaceHolder 2"/>
          <p:cNvSpPr>
            <a:spLocks noGrp="1"/>
          </p:cNvSpPr>
          <p:nvPr>
            <p:ph type="body"/>
          </p:nvPr>
        </p:nvSpPr>
        <p:spPr>
          <a:xfrm>
            <a:off x="342720" y="2139480"/>
            <a:ext cx="3011400" cy="2529000"/>
          </a:xfrm>
          <a:prstGeom prst="rect">
            <a:avLst/>
          </a:prstGeom>
        </p:spPr>
        <p:txBody>
          <a:bodyPr wrap="none" lIns="0" tIns="0" rIns="0" bIns="0"/>
          <a:lstStyle/>
          <a:p>
            <a:endParaRPr/>
          </a:p>
        </p:txBody>
      </p:sp>
      <p:sp>
        <p:nvSpPr>
          <p:cNvPr id="37" name="PlaceHolder 3"/>
          <p:cNvSpPr>
            <a:spLocks noGrp="1"/>
          </p:cNvSpPr>
          <p:nvPr>
            <p:ph type="body"/>
          </p:nvPr>
        </p:nvSpPr>
        <p:spPr>
          <a:xfrm>
            <a:off x="3504960" y="2139480"/>
            <a:ext cx="3011400" cy="2529000"/>
          </a:xfrm>
          <a:prstGeom prst="rect">
            <a:avLst/>
          </a:prstGeom>
        </p:spPr>
        <p:txBody>
          <a:bodyPr wrap="none" lIns="0" tIns="0" rIns="0" bIns="0"/>
          <a:lstStyle/>
          <a:p>
            <a:endParaRPr/>
          </a:p>
        </p:txBody>
      </p:sp>
      <p:pic>
        <p:nvPicPr>
          <p:cNvPr id="38" name="Рисунок 37"/>
          <p:cNvPicPr/>
          <p:nvPr/>
        </p:nvPicPr>
        <p:blipFill>
          <a:blip r:embed="rId2"/>
          <a:stretch>
            <a:fillRect/>
          </a:stretch>
        </p:blipFill>
        <p:spPr>
          <a:xfrm>
            <a:off x="3504600" y="4971960"/>
            <a:ext cx="3011400" cy="2402640"/>
          </a:xfrm>
          <a:prstGeom prst="rect">
            <a:avLst/>
          </a:prstGeom>
          <a:ln>
            <a:noFill/>
          </a:ln>
        </p:spPr>
      </p:pic>
      <p:pic>
        <p:nvPicPr>
          <p:cNvPr id="39" name="Рисунок 38"/>
          <p:cNvPicPr/>
          <p:nvPr/>
        </p:nvPicPr>
        <p:blipFill>
          <a:blip r:embed="rId2"/>
          <a:stretch>
            <a:fillRect/>
          </a:stretch>
        </p:blipFill>
        <p:spPr>
          <a:xfrm>
            <a:off x="342360" y="4971960"/>
            <a:ext cx="3011400" cy="2402640"/>
          </a:xfrm>
          <a:prstGeom prst="rect">
            <a:avLst/>
          </a:prstGeom>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86" name="PlaceHolder 1"/>
          <p:cNvSpPr>
            <a:spLocks noGrp="1"/>
          </p:cNvSpPr>
          <p:nvPr>
            <p:ph type="title"/>
          </p:nvPr>
        </p:nvSpPr>
        <p:spPr>
          <a:xfrm>
            <a:off x="342720" y="190440"/>
            <a:ext cx="6171840" cy="1875240"/>
          </a:xfrm>
          <a:prstGeom prst="rect">
            <a:avLst/>
          </a:prstGeom>
        </p:spPr>
        <p:txBody>
          <a:bodyPr wrap="none" lIns="0" tIns="0" rIns="0" bIns="0" anchor="ctr"/>
          <a:lstStyle/>
          <a:p>
            <a:pPr algn="ctr"/>
            <a:endParaRPr/>
          </a:p>
        </p:txBody>
      </p:sp>
      <p:sp>
        <p:nvSpPr>
          <p:cNvPr id="87" name="PlaceHolder 2"/>
          <p:cNvSpPr>
            <a:spLocks noGrp="1"/>
          </p:cNvSpPr>
          <p:nvPr>
            <p:ph type="subTitle"/>
          </p:nvPr>
        </p:nvSpPr>
        <p:spPr>
          <a:xfrm>
            <a:off x="342720" y="2139480"/>
            <a:ext cx="6171840" cy="5303160"/>
          </a:xfrm>
          <a:prstGeom prst="rect">
            <a:avLst/>
          </a:prstGeom>
        </p:spPr>
        <p:txBody>
          <a:bodyPr wrap="none" lIns="0" tIns="0" rIns="0" bIns="0" anchor="ctr"/>
          <a:lstStyle/>
          <a:p>
            <a:pPr algn="ctr"/>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88" name="PlaceHolder 1"/>
          <p:cNvSpPr>
            <a:spLocks noGrp="1"/>
          </p:cNvSpPr>
          <p:nvPr>
            <p:ph type="title"/>
          </p:nvPr>
        </p:nvSpPr>
        <p:spPr>
          <a:xfrm>
            <a:off x="342720" y="190440"/>
            <a:ext cx="6171840" cy="1875240"/>
          </a:xfrm>
          <a:prstGeom prst="rect">
            <a:avLst/>
          </a:prstGeom>
        </p:spPr>
        <p:txBody>
          <a:bodyPr wrap="none" lIns="0" tIns="0" rIns="0" bIns="0" anchor="ctr"/>
          <a:lstStyle/>
          <a:p>
            <a:pPr algn="ctr"/>
            <a:endParaRPr/>
          </a:p>
        </p:txBody>
      </p:sp>
      <p:sp>
        <p:nvSpPr>
          <p:cNvPr id="89" name="PlaceHolder 2"/>
          <p:cNvSpPr>
            <a:spLocks noGrp="1"/>
          </p:cNvSpPr>
          <p:nvPr>
            <p:ph type="body"/>
          </p:nvPr>
        </p:nvSpPr>
        <p:spPr>
          <a:xfrm>
            <a:off x="342720" y="2139480"/>
            <a:ext cx="6171840" cy="5302800"/>
          </a:xfrm>
          <a:prstGeom prst="rect">
            <a:avLst/>
          </a:prstGeom>
        </p:spPr>
        <p:txBody>
          <a:bodyPr wrap="none" lIns="0" tIns="0" rIns="0" bIns="0"/>
          <a:lstStyle/>
          <a:p>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90" name="PlaceHolder 1"/>
          <p:cNvSpPr>
            <a:spLocks noGrp="1"/>
          </p:cNvSpPr>
          <p:nvPr>
            <p:ph type="title"/>
          </p:nvPr>
        </p:nvSpPr>
        <p:spPr>
          <a:xfrm>
            <a:off x="342720" y="190440"/>
            <a:ext cx="6171840" cy="1875240"/>
          </a:xfrm>
          <a:prstGeom prst="rect">
            <a:avLst/>
          </a:prstGeom>
        </p:spPr>
        <p:txBody>
          <a:bodyPr wrap="none" lIns="0" tIns="0" rIns="0" bIns="0" anchor="ctr"/>
          <a:lstStyle/>
          <a:p>
            <a:pPr algn="ctr"/>
            <a:endParaRPr/>
          </a:p>
        </p:txBody>
      </p:sp>
      <p:sp>
        <p:nvSpPr>
          <p:cNvPr id="91" name="PlaceHolder 2"/>
          <p:cNvSpPr>
            <a:spLocks noGrp="1"/>
          </p:cNvSpPr>
          <p:nvPr>
            <p:ph type="body"/>
          </p:nvPr>
        </p:nvSpPr>
        <p:spPr>
          <a:xfrm>
            <a:off x="342720" y="2139480"/>
            <a:ext cx="3011400" cy="5302800"/>
          </a:xfrm>
          <a:prstGeom prst="rect">
            <a:avLst/>
          </a:prstGeom>
        </p:spPr>
        <p:txBody>
          <a:bodyPr wrap="none" lIns="0" tIns="0" rIns="0" bIns="0"/>
          <a:lstStyle/>
          <a:p>
            <a:endParaRPr/>
          </a:p>
        </p:txBody>
      </p:sp>
      <p:sp>
        <p:nvSpPr>
          <p:cNvPr id="92" name="PlaceHolder 3"/>
          <p:cNvSpPr>
            <a:spLocks noGrp="1"/>
          </p:cNvSpPr>
          <p:nvPr>
            <p:ph type="body"/>
          </p:nvPr>
        </p:nvSpPr>
        <p:spPr>
          <a:xfrm>
            <a:off x="3504960" y="2139480"/>
            <a:ext cx="3011400" cy="5302800"/>
          </a:xfrm>
          <a:prstGeom prst="rect">
            <a:avLst/>
          </a:prstGeom>
        </p:spPr>
        <p:txBody>
          <a:bodyPr wrap="none" lIns="0" tIns="0" rIns="0" bIns="0"/>
          <a:lstStyle/>
          <a:p>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3" name="PlaceHolder 1"/>
          <p:cNvSpPr>
            <a:spLocks noGrp="1"/>
          </p:cNvSpPr>
          <p:nvPr>
            <p:ph type="title"/>
          </p:nvPr>
        </p:nvSpPr>
        <p:spPr>
          <a:xfrm>
            <a:off x="342720" y="190440"/>
            <a:ext cx="6171840" cy="1875240"/>
          </a:xfrm>
          <a:prstGeom prst="rect">
            <a:avLst/>
          </a:prstGeom>
        </p:spPr>
        <p:txBody>
          <a:bodyPr wrap="none" lIns="0" tIns="0" rIns="0" bIns="0" anchor="ctr"/>
          <a:lstStyle/>
          <a:p>
            <a:pPr algn="ctr"/>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94" name="PlaceHolder 1"/>
          <p:cNvSpPr>
            <a:spLocks noGrp="1"/>
          </p:cNvSpPr>
          <p:nvPr>
            <p:ph type="subTitle"/>
          </p:nvPr>
        </p:nvSpPr>
        <p:spPr>
          <a:xfrm>
            <a:off x="342720" y="364680"/>
            <a:ext cx="6171840" cy="7077600"/>
          </a:xfrm>
          <a:prstGeom prst="rect">
            <a:avLst/>
          </a:prstGeom>
        </p:spPr>
        <p:txBody>
          <a:bodyPr wrap="none" lIns="0" tIns="0" rIns="0" bIns="0" anchor="ctr"/>
          <a:lstStyle/>
          <a:p>
            <a:pPr algn="ctr"/>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95" name="PlaceHolder 1"/>
          <p:cNvSpPr>
            <a:spLocks noGrp="1"/>
          </p:cNvSpPr>
          <p:nvPr>
            <p:ph type="title"/>
          </p:nvPr>
        </p:nvSpPr>
        <p:spPr>
          <a:xfrm>
            <a:off x="342720" y="190440"/>
            <a:ext cx="6171840" cy="1875240"/>
          </a:xfrm>
          <a:prstGeom prst="rect">
            <a:avLst/>
          </a:prstGeom>
        </p:spPr>
        <p:txBody>
          <a:bodyPr wrap="none" lIns="0" tIns="0" rIns="0" bIns="0" anchor="ctr"/>
          <a:lstStyle/>
          <a:p>
            <a:pPr algn="ctr"/>
            <a:endParaRPr/>
          </a:p>
        </p:txBody>
      </p:sp>
      <p:sp>
        <p:nvSpPr>
          <p:cNvPr id="96" name="PlaceHolder 2"/>
          <p:cNvSpPr>
            <a:spLocks noGrp="1"/>
          </p:cNvSpPr>
          <p:nvPr>
            <p:ph type="body"/>
          </p:nvPr>
        </p:nvSpPr>
        <p:spPr>
          <a:xfrm>
            <a:off x="342720" y="2139480"/>
            <a:ext cx="3011400" cy="2529000"/>
          </a:xfrm>
          <a:prstGeom prst="rect">
            <a:avLst/>
          </a:prstGeom>
        </p:spPr>
        <p:txBody>
          <a:bodyPr wrap="none" lIns="0" tIns="0" rIns="0" bIns="0"/>
          <a:lstStyle/>
          <a:p>
            <a:endParaRPr/>
          </a:p>
        </p:txBody>
      </p:sp>
      <p:sp>
        <p:nvSpPr>
          <p:cNvPr id="97" name="PlaceHolder 3"/>
          <p:cNvSpPr>
            <a:spLocks noGrp="1"/>
          </p:cNvSpPr>
          <p:nvPr>
            <p:ph type="body"/>
          </p:nvPr>
        </p:nvSpPr>
        <p:spPr>
          <a:xfrm>
            <a:off x="342720" y="4908960"/>
            <a:ext cx="3011400" cy="2529000"/>
          </a:xfrm>
          <a:prstGeom prst="rect">
            <a:avLst/>
          </a:prstGeom>
        </p:spPr>
        <p:txBody>
          <a:bodyPr wrap="none" lIns="0" tIns="0" rIns="0" bIns="0"/>
          <a:lstStyle/>
          <a:p>
            <a:endParaRPr/>
          </a:p>
        </p:txBody>
      </p:sp>
      <p:sp>
        <p:nvSpPr>
          <p:cNvPr id="98" name="PlaceHolder 4"/>
          <p:cNvSpPr>
            <a:spLocks noGrp="1"/>
          </p:cNvSpPr>
          <p:nvPr>
            <p:ph type="body"/>
          </p:nvPr>
        </p:nvSpPr>
        <p:spPr>
          <a:xfrm>
            <a:off x="3504960" y="2139480"/>
            <a:ext cx="3011400" cy="5302800"/>
          </a:xfrm>
          <a:prstGeom prst="rect">
            <a:avLst/>
          </a:prstGeom>
        </p:spPr>
        <p:txBody>
          <a:bodyPr wrap="none" lIns="0" tIns="0" rIns="0" bIns="0"/>
          <a:lstStyle/>
          <a:p>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99" name="PlaceHolder 1"/>
          <p:cNvSpPr>
            <a:spLocks noGrp="1"/>
          </p:cNvSpPr>
          <p:nvPr>
            <p:ph type="title"/>
          </p:nvPr>
        </p:nvSpPr>
        <p:spPr>
          <a:xfrm>
            <a:off x="342720" y="190440"/>
            <a:ext cx="6171840" cy="1875240"/>
          </a:xfrm>
          <a:prstGeom prst="rect">
            <a:avLst/>
          </a:prstGeom>
        </p:spPr>
        <p:txBody>
          <a:bodyPr wrap="none" lIns="0" tIns="0" rIns="0" bIns="0" anchor="ctr"/>
          <a:lstStyle/>
          <a:p>
            <a:pPr algn="ctr"/>
            <a:endParaRPr/>
          </a:p>
        </p:txBody>
      </p:sp>
      <p:sp>
        <p:nvSpPr>
          <p:cNvPr id="100" name="PlaceHolder 2"/>
          <p:cNvSpPr>
            <a:spLocks noGrp="1"/>
          </p:cNvSpPr>
          <p:nvPr>
            <p:ph type="body"/>
          </p:nvPr>
        </p:nvSpPr>
        <p:spPr>
          <a:xfrm>
            <a:off x="342720" y="2139480"/>
            <a:ext cx="3011400" cy="5302800"/>
          </a:xfrm>
          <a:prstGeom prst="rect">
            <a:avLst/>
          </a:prstGeom>
        </p:spPr>
        <p:txBody>
          <a:bodyPr wrap="none" lIns="0" tIns="0" rIns="0" bIns="0"/>
          <a:lstStyle/>
          <a:p>
            <a:endParaRPr/>
          </a:p>
        </p:txBody>
      </p:sp>
      <p:sp>
        <p:nvSpPr>
          <p:cNvPr id="101" name="PlaceHolder 3"/>
          <p:cNvSpPr>
            <a:spLocks noGrp="1"/>
          </p:cNvSpPr>
          <p:nvPr>
            <p:ph type="body"/>
          </p:nvPr>
        </p:nvSpPr>
        <p:spPr>
          <a:xfrm>
            <a:off x="3504960" y="2139480"/>
            <a:ext cx="3011400" cy="2529000"/>
          </a:xfrm>
          <a:prstGeom prst="rect">
            <a:avLst/>
          </a:prstGeom>
        </p:spPr>
        <p:txBody>
          <a:bodyPr wrap="none" lIns="0" tIns="0" rIns="0" bIns="0"/>
          <a:lstStyle/>
          <a:p>
            <a:endParaRPr/>
          </a:p>
        </p:txBody>
      </p:sp>
      <p:sp>
        <p:nvSpPr>
          <p:cNvPr id="102" name="PlaceHolder 4"/>
          <p:cNvSpPr>
            <a:spLocks noGrp="1"/>
          </p:cNvSpPr>
          <p:nvPr>
            <p:ph type="body"/>
          </p:nvPr>
        </p:nvSpPr>
        <p:spPr>
          <a:xfrm>
            <a:off x="3504960" y="4908960"/>
            <a:ext cx="3011400" cy="2529000"/>
          </a:xfrm>
          <a:prstGeom prst="rect">
            <a:avLst/>
          </a:prstGeom>
        </p:spPr>
        <p:txBody>
          <a:bodyPr wrap="none" lIns="0" tIns="0" rIns="0" bIns="0"/>
          <a:lstStyle/>
          <a:p>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103" name="PlaceHolder 1"/>
          <p:cNvSpPr>
            <a:spLocks noGrp="1"/>
          </p:cNvSpPr>
          <p:nvPr>
            <p:ph type="title"/>
          </p:nvPr>
        </p:nvSpPr>
        <p:spPr>
          <a:xfrm>
            <a:off x="342720" y="190440"/>
            <a:ext cx="6171840" cy="1875240"/>
          </a:xfrm>
          <a:prstGeom prst="rect">
            <a:avLst/>
          </a:prstGeom>
        </p:spPr>
        <p:txBody>
          <a:bodyPr wrap="none" lIns="0" tIns="0" rIns="0" bIns="0" anchor="ctr"/>
          <a:lstStyle/>
          <a:p>
            <a:pPr algn="ctr"/>
            <a:endParaRPr/>
          </a:p>
        </p:txBody>
      </p:sp>
      <p:sp>
        <p:nvSpPr>
          <p:cNvPr id="104" name="PlaceHolder 2"/>
          <p:cNvSpPr>
            <a:spLocks noGrp="1"/>
          </p:cNvSpPr>
          <p:nvPr>
            <p:ph type="body"/>
          </p:nvPr>
        </p:nvSpPr>
        <p:spPr>
          <a:xfrm>
            <a:off x="342720" y="2139480"/>
            <a:ext cx="3011400" cy="2529000"/>
          </a:xfrm>
          <a:prstGeom prst="rect">
            <a:avLst/>
          </a:prstGeom>
        </p:spPr>
        <p:txBody>
          <a:bodyPr wrap="none" lIns="0" tIns="0" rIns="0" bIns="0"/>
          <a:lstStyle/>
          <a:p>
            <a:endParaRPr/>
          </a:p>
        </p:txBody>
      </p:sp>
      <p:sp>
        <p:nvSpPr>
          <p:cNvPr id="105" name="PlaceHolder 3"/>
          <p:cNvSpPr>
            <a:spLocks noGrp="1"/>
          </p:cNvSpPr>
          <p:nvPr>
            <p:ph type="body"/>
          </p:nvPr>
        </p:nvSpPr>
        <p:spPr>
          <a:xfrm>
            <a:off x="3504960" y="2139480"/>
            <a:ext cx="3011400" cy="2529000"/>
          </a:xfrm>
          <a:prstGeom prst="rect">
            <a:avLst/>
          </a:prstGeom>
        </p:spPr>
        <p:txBody>
          <a:bodyPr wrap="none" lIns="0" tIns="0" rIns="0" bIns="0"/>
          <a:lstStyle/>
          <a:p>
            <a:endParaRPr/>
          </a:p>
        </p:txBody>
      </p:sp>
      <p:sp>
        <p:nvSpPr>
          <p:cNvPr id="106" name="PlaceHolder 4"/>
          <p:cNvSpPr>
            <a:spLocks noGrp="1"/>
          </p:cNvSpPr>
          <p:nvPr>
            <p:ph type="body"/>
          </p:nvPr>
        </p:nvSpPr>
        <p:spPr>
          <a:xfrm>
            <a:off x="342720" y="4908960"/>
            <a:ext cx="6171120" cy="2529000"/>
          </a:xfrm>
          <a:prstGeom prst="rect">
            <a:avLst/>
          </a:prstGeom>
        </p:spPr>
        <p:txBody>
          <a:bodyPr wrap="none" lIns="0" tIns="0" rIns="0" bIns="0"/>
          <a:lstStyle/>
          <a:p>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107" name="PlaceHolder 1"/>
          <p:cNvSpPr>
            <a:spLocks noGrp="1"/>
          </p:cNvSpPr>
          <p:nvPr>
            <p:ph type="title"/>
          </p:nvPr>
        </p:nvSpPr>
        <p:spPr>
          <a:xfrm>
            <a:off x="342720" y="190440"/>
            <a:ext cx="6171840" cy="1875240"/>
          </a:xfrm>
          <a:prstGeom prst="rect">
            <a:avLst/>
          </a:prstGeom>
        </p:spPr>
        <p:txBody>
          <a:bodyPr wrap="none" lIns="0" tIns="0" rIns="0" bIns="0" anchor="ctr"/>
          <a:lstStyle/>
          <a:p>
            <a:pPr algn="ctr"/>
            <a:endParaRPr/>
          </a:p>
        </p:txBody>
      </p:sp>
      <p:sp>
        <p:nvSpPr>
          <p:cNvPr id="108" name="PlaceHolder 2"/>
          <p:cNvSpPr>
            <a:spLocks noGrp="1"/>
          </p:cNvSpPr>
          <p:nvPr>
            <p:ph type="body"/>
          </p:nvPr>
        </p:nvSpPr>
        <p:spPr>
          <a:xfrm>
            <a:off x="342720" y="2139480"/>
            <a:ext cx="6171840" cy="2529000"/>
          </a:xfrm>
          <a:prstGeom prst="rect">
            <a:avLst/>
          </a:prstGeom>
        </p:spPr>
        <p:txBody>
          <a:bodyPr wrap="none" lIns="0" tIns="0" rIns="0" bIns="0"/>
          <a:lstStyle/>
          <a:p>
            <a:endParaRPr/>
          </a:p>
        </p:txBody>
      </p:sp>
      <p:sp>
        <p:nvSpPr>
          <p:cNvPr id="109" name="PlaceHolder 3"/>
          <p:cNvSpPr>
            <a:spLocks noGrp="1"/>
          </p:cNvSpPr>
          <p:nvPr>
            <p:ph type="body"/>
          </p:nvPr>
        </p:nvSpPr>
        <p:spPr>
          <a:xfrm>
            <a:off x="342720" y="4908960"/>
            <a:ext cx="6171840" cy="2529000"/>
          </a:xfrm>
          <a:prstGeom prst="rect">
            <a:avLst/>
          </a:prstGeom>
        </p:spPr>
        <p:txBody>
          <a:bodyPr wrap="none" lIns="0" tIns="0" rIns="0" bIns="0"/>
          <a:lstStyle/>
          <a:p>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110" name="PlaceHolder 1"/>
          <p:cNvSpPr>
            <a:spLocks noGrp="1"/>
          </p:cNvSpPr>
          <p:nvPr>
            <p:ph type="title"/>
          </p:nvPr>
        </p:nvSpPr>
        <p:spPr>
          <a:xfrm>
            <a:off x="342720" y="190440"/>
            <a:ext cx="6171840" cy="1875240"/>
          </a:xfrm>
          <a:prstGeom prst="rect">
            <a:avLst/>
          </a:prstGeom>
        </p:spPr>
        <p:txBody>
          <a:bodyPr wrap="none" lIns="0" tIns="0" rIns="0" bIns="0" anchor="ctr"/>
          <a:lstStyle/>
          <a:p>
            <a:pPr algn="ctr"/>
            <a:endParaRPr/>
          </a:p>
        </p:txBody>
      </p:sp>
      <p:sp>
        <p:nvSpPr>
          <p:cNvPr id="111" name="PlaceHolder 2"/>
          <p:cNvSpPr>
            <a:spLocks noGrp="1"/>
          </p:cNvSpPr>
          <p:nvPr>
            <p:ph type="body"/>
          </p:nvPr>
        </p:nvSpPr>
        <p:spPr>
          <a:xfrm>
            <a:off x="342720" y="2139480"/>
            <a:ext cx="3011400" cy="2529000"/>
          </a:xfrm>
          <a:prstGeom prst="rect">
            <a:avLst/>
          </a:prstGeom>
        </p:spPr>
        <p:txBody>
          <a:bodyPr wrap="none" lIns="0" tIns="0" rIns="0" bIns="0"/>
          <a:lstStyle/>
          <a:p>
            <a:endParaRPr/>
          </a:p>
        </p:txBody>
      </p:sp>
      <p:sp>
        <p:nvSpPr>
          <p:cNvPr id="112" name="PlaceHolder 3"/>
          <p:cNvSpPr>
            <a:spLocks noGrp="1"/>
          </p:cNvSpPr>
          <p:nvPr>
            <p:ph type="body"/>
          </p:nvPr>
        </p:nvSpPr>
        <p:spPr>
          <a:xfrm>
            <a:off x="3504960" y="2139480"/>
            <a:ext cx="3011400" cy="2529000"/>
          </a:xfrm>
          <a:prstGeom prst="rect">
            <a:avLst/>
          </a:prstGeom>
        </p:spPr>
        <p:txBody>
          <a:bodyPr wrap="none" lIns="0" tIns="0" rIns="0" bIns="0"/>
          <a:lstStyle/>
          <a:p>
            <a:endParaRPr/>
          </a:p>
        </p:txBody>
      </p:sp>
      <p:sp>
        <p:nvSpPr>
          <p:cNvPr id="113" name="PlaceHolder 4"/>
          <p:cNvSpPr>
            <a:spLocks noGrp="1"/>
          </p:cNvSpPr>
          <p:nvPr>
            <p:ph type="body"/>
          </p:nvPr>
        </p:nvSpPr>
        <p:spPr>
          <a:xfrm>
            <a:off x="3504960" y="4908960"/>
            <a:ext cx="3011400" cy="2529000"/>
          </a:xfrm>
          <a:prstGeom prst="rect">
            <a:avLst/>
          </a:prstGeom>
        </p:spPr>
        <p:txBody>
          <a:bodyPr wrap="none" lIns="0" tIns="0" rIns="0" bIns="0"/>
          <a:lstStyle/>
          <a:p>
            <a:endParaRPr/>
          </a:p>
        </p:txBody>
      </p:sp>
      <p:sp>
        <p:nvSpPr>
          <p:cNvPr id="114" name="PlaceHolder 5"/>
          <p:cNvSpPr>
            <a:spLocks noGrp="1"/>
          </p:cNvSpPr>
          <p:nvPr>
            <p:ph type="body"/>
          </p:nvPr>
        </p:nvSpPr>
        <p:spPr>
          <a:xfrm>
            <a:off x="342720" y="4908960"/>
            <a:ext cx="3011400" cy="2529000"/>
          </a:xfrm>
          <a:prstGeom prst="rect">
            <a:avLst/>
          </a:prstGeom>
        </p:spPr>
        <p:txBody>
          <a:bodyPr wrap="none" lIns="0" tIns="0" rIns="0" bIns="0"/>
          <a:lstStyle/>
          <a:p>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115" name="PlaceHolder 1"/>
          <p:cNvSpPr>
            <a:spLocks noGrp="1"/>
          </p:cNvSpPr>
          <p:nvPr>
            <p:ph type="title"/>
          </p:nvPr>
        </p:nvSpPr>
        <p:spPr>
          <a:xfrm>
            <a:off x="342720" y="190440"/>
            <a:ext cx="6171840" cy="1875240"/>
          </a:xfrm>
          <a:prstGeom prst="rect">
            <a:avLst/>
          </a:prstGeom>
        </p:spPr>
        <p:txBody>
          <a:bodyPr wrap="none" lIns="0" tIns="0" rIns="0" bIns="0" anchor="ctr"/>
          <a:lstStyle/>
          <a:p>
            <a:pPr algn="ctr"/>
            <a:endParaRPr/>
          </a:p>
        </p:txBody>
      </p:sp>
      <p:sp>
        <p:nvSpPr>
          <p:cNvPr id="116" name="PlaceHolder 2"/>
          <p:cNvSpPr>
            <a:spLocks noGrp="1"/>
          </p:cNvSpPr>
          <p:nvPr>
            <p:ph type="body"/>
          </p:nvPr>
        </p:nvSpPr>
        <p:spPr>
          <a:xfrm>
            <a:off x="342720" y="2139480"/>
            <a:ext cx="3011400" cy="2529000"/>
          </a:xfrm>
          <a:prstGeom prst="rect">
            <a:avLst/>
          </a:prstGeom>
        </p:spPr>
        <p:txBody>
          <a:bodyPr wrap="none" lIns="0" tIns="0" rIns="0" bIns="0"/>
          <a:lstStyle/>
          <a:p>
            <a:endParaRPr/>
          </a:p>
        </p:txBody>
      </p:sp>
      <p:sp>
        <p:nvSpPr>
          <p:cNvPr id="117" name="PlaceHolder 3"/>
          <p:cNvSpPr>
            <a:spLocks noGrp="1"/>
          </p:cNvSpPr>
          <p:nvPr>
            <p:ph type="body"/>
          </p:nvPr>
        </p:nvSpPr>
        <p:spPr>
          <a:xfrm>
            <a:off x="3504960" y="2139480"/>
            <a:ext cx="3011400" cy="2529000"/>
          </a:xfrm>
          <a:prstGeom prst="rect">
            <a:avLst/>
          </a:prstGeom>
        </p:spPr>
        <p:txBody>
          <a:bodyPr wrap="none" lIns="0" tIns="0" rIns="0" bIns="0"/>
          <a:lstStyle/>
          <a:p>
            <a:endParaRPr/>
          </a:p>
        </p:txBody>
      </p:sp>
      <p:pic>
        <p:nvPicPr>
          <p:cNvPr id="118" name="Рисунок 117"/>
          <p:cNvPicPr/>
          <p:nvPr/>
        </p:nvPicPr>
        <p:blipFill>
          <a:blip r:embed="rId2"/>
          <a:stretch>
            <a:fillRect/>
          </a:stretch>
        </p:blipFill>
        <p:spPr>
          <a:xfrm>
            <a:off x="3504600" y="4971960"/>
            <a:ext cx="3011400" cy="2402640"/>
          </a:xfrm>
          <a:prstGeom prst="rect">
            <a:avLst/>
          </a:prstGeom>
          <a:ln>
            <a:noFill/>
          </a:ln>
        </p:spPr>
      </p:pic>
      <p:pic>
        <p:nvPicPr>
          <p:cNvPr id="119" name="Рисунок 118"/>
          <p:cNvPicPr/>
          <p:nvPr/>
        </p:nvPicPr>
        <p:blipFill>
          <a:blip r:embed="rId2"/>
          <a:stretch>
            <a:fillRect/>
          </a:stretch>
        </p:blipFill>
        <p:spPr>
          <a:xfrm>
            <a:off x="342360" y="4971960"/>
            <a:ext cx="3011400" cy="2402640"/>
          </a:xfrm>
          <a:prstGeom prst="rect">
            <a:avLst/>
          </a:prstGeom>
          <a:ln>
            <a:noFill/>
          </a:ln>
        </p:spPr>
      </p:pic>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166" name="PlaceHolder 1"/>
          <p:cNvSpPr>
            <a:spLocks noGrp="1"/>
          </p:cNvSpPr>
          <p:nvPr>
            <p:ph type="title"/>
          </p:nvPr>
        </p:nvSpPr>
        <p:spPr>
          <a:xfrm>
            <a:off x="342720" y="190440"/>
            <a:ext cx="6171840" cy="1875240"/>
          </a:xfrm>
          <a:prstGeom prst="rect">
            <a:avLst/>
          </a:prstGeom>
        </p:spPr>
        <p:txBody>
          <a:bodyPr wrap="none" lIns="0" tIns="0" rIns="0" bIns="0" anchor="ctr"/>
          <a:lstStyle/>
          <a:p>
            <a:pPr algn="ctr"/>
            <a:endParaRPr/>
          </a:p>
        </p:txBody>
      </p:sp>
      <p:sp>
        <p:nvSpPr>
          <p:cNvPr id="167" name="PlaceHolder 2"/>
          <p:cNvSpPr>
            <a:spLocks noGrp="1"/>
          </p:cNvSpPr>
          <p:nvPr>
            <p:ph type="subTitle"/>
          </p:nvPr>
        </p:nvSpPr>
        <p:spPr>
          <a:xfrm>
            <a:off x="342720" y="2139480"/>
            <a:ext cx="6171840" cy="5303160"/>
          </a:xfrm>
          <a:prstGeom prst="rect">
            <a:avLst/>
          </a:prstGeom>
        </p:spPr>
        <p:txBody>
          <a:bodyPr wrap="none" lIns="0" tIns="0" rIns="0" bIns="0" anchor="ctr"/>
          <a:lstStyle/>
          <a:p>
            <a:pPr algn="ctr"/>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168" name="PlaceHolder 1"/>
          <p:cNvSpPr>
            <a:spLocks noGrp="1"/>
          </p:cNvSpPr>
          <p:nvPr>
            <p:ph type="title"/>
          </p:nvPr>
        </p:nvSpPr>
        <p:spPr>
          <a:xfrm>
            <a:off x="342720" y="190440"/>
            <a:ext cx="6171840" cy="1875240"/>
          </a:xfrm>
          <a:prstGeom prst="rect">
            <a:avLst/>
          </a:prstGeom>
        </p:spPr>
        <p:txBody>
          <a:bodyPr wrap="none" lIns="0" tIns="0" rIns="0" bIns="0" anchor="ctr"/>
          <a:lstStyle/>
          <a:p>
            <a:pPr algn="ctr"/>
            <a:endParaRPr/>
          </a:p>
        </p:txBody>
      </p:sp>
      <p:sp>
        <p:nvSpPr>
          <p:cNvPr id="169" name="PlaceHolder 2"/>
          <p:cNvSpPr>
            <a:spLocks noGrp="1"/>
          </p:cNvSpPr>
          <p:nvPr>
            <p:ph type="body"/>
          </p:nvPr>
        </p:nvSpPr>
        <p:spPr>
          <a:xfrm>
            <a:off x="342720" y="2139480"/>
            <a:ext cx="6171840" cy="5302800"/>
          </a:xfrm>
          <a:prstGeom prst="rect">
            <a:avLst/>
          </a:prstGeom>
        </p:spPr>
        <p:txBody>
          <a:bodyPr wrap="none" lIns="0" tIns="0" rIns="0" bIns="0"/>
          <a:lstStyle/>
          <a:p>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170" name="PlaceHolder 1"/>
          <p:cNvSpPr>
            <a:spLocks noGrp="1"/>
          </p:cNvSpPr>
          <p:nvPr>
            <p:ph type="title"/>
          </p:nvPr>
        </p:nvSpPr>
        <p:spPr>
          <a:xfrm>
            <a:off x="342720" y="190440"/>
            <a:ext cx="6171840" cy="1875240"/>
          </a:xfrm>
          <a:prstGeom prst="rect">
            <a:avLst/>
          </a:prstGeom>
        </p:spPr>
        <p:txBody>
          <a:bodyPr wrap="none" lIns="0" tIns="0" rIns="0" bIns="0" anchor="ctr"/>
          <a:lstStyle/>
          <a:p>
            <a:pPr algn="ctr"/>
            <a:endParaRPr/>
          </a:p>
        </p:txBody>
      </p:sp>
      <p:sp>
        <p:nvSpPr>
          <p:cNvPr id="171" name="PlaceHolder 2"/>
          <p:cNvSpPr>
            <a:spLocks noGrp="1"/>
          </p:cNvSpPr>
          <p:nvPr>
            <p:ph type="body"/>
          </p:nvPr>
        </p:nvSpPr>
        <p:spPr>
          <a:xfrm>
            <a:off x="342720" y="2139480"/>
            <a:ext cx="3011400" cy="5302800"/>
          </a:xfrm>
          <a:prstGeom prst="rect">
            <a:avLst/>
          </a:prstGeom>
        </p:spPr>
        <p:txBody>
          <a:bodyPr wrap="none" lIns="0" tIns="0" rIns="0" bIns="0"/>
          <a:lstStyle/>
          <a:p>
            <a:endParaRPr/>
          </a:p>
        </p:txBody>
      </p:sp>
      <p:sp>
        <p:nvSpPr>
          <p:cNvPr id="172" name="PlaceHolder 3"/>
          <p:cNvSpPr>
            <a:spLocks noGrp="1"/>
          </p:cNvSpPr>
          <p:nvPr>
            <p:ph type="body"/>
          </p:nvPr>
        </p:nvSpPr>
        <p:spPr>
          <a:xfrm>
            <a:off x="3504960" y="2139480"/>
            <a:ext cx="3011400" cy="5302800"/>
          </a:xfrm>
          <a:prstGeom prst="rect">
            <a:avLst/>
          </a:prstGeom>
        </p:spPr>
        <p:txBody>
          <a:bodyPr wrap="none" lIns="0" tIns="0" rIns="0" bIns="0"/>
          <a:lstStyle/>
          <a:p>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73" name="PlaceHolder 1"/>
          <p:cNvSpPr>
            <a:spLocks noGrp="1"/>
          </p:cNvSpPr>
          <p:nvPr>
            <p:ph type="title"/>
          </p:nvPr>
        </p:nvSpPr>
        <p:spPr>
          <a:xfrm>
            <a:off x="342720" y="190440"/>
            <a:ext cx="6171840" cy="1875240"/>
          </a:xfrm>
          <a:prstGeom prst="rect">
            <a:avLst/>
          </a:prstGeom>
        </p:spPr>
        <p:txBody>
          <a:bodyPr wrap="none" lIns="0" tIns="0" rIns="0" bIns="0" anchor="ctr"/>
          <a:lstStyle/>
          <a:p>
            <a:pPr algn="ctr"/>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174" name="PlaceHolder 1"/>
          <p:cNvSpPr>
            <a:spLocks noGrp="1"/>
          </p:cNvSpPr>
          <p:nvPr>
            <p:ph type="subTitle"/>
          </p:nvPr>
        </p:nvSpPr>
        <p:spPr>
          <a:xfrm>
            <a:off x="342720" y="364680"/>
            <a:ext cx="6171840" cy="7077600"/>
          </a:xfrm>
          <a:prstGeom prst="rect">
            <a:avLst/>
          </a:prstGeom>
        </p:spPr>
        <p:txBody>
          <a:bodyPr wrap="none" lIns="0" tIns="0" rIns="0" bIns="0" anchor="ctr"/>
          <a:lstStyle/>
          <a:p>
            <a:pPr algn="ctr"/>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175" name="PlaceHolder 1"/>
          <p:cNvSpPr>
            <a:spLocks noGrp="1"/>
          </p:cNvSpPr>
          <p:nvPr>
            <p:ph type="title"/>
          </p:nvPr>
        </p:nvSpPr>
        <p:spPr>
          <a:xfrm>
            <a:off x="342720" y="190440"/>
            <a:ext cx="6171840" cy="1875240"/>
          </a:xfrm>
          <a:prstGeom prst="rect">
            <a:avLst/>
          </a:prstGeom>
        </p:spPr>
        <p:txBody>
          <a:bodyPr wrap="none" lIns="0" tIns="0" rIns="0" bIns="0" anchor="ctr"/>
          <a:lstStyle/>
          <a:p>
            <a:pPr algn="ctr"/>
            <a:endParaRPr/>
          </a:p>
        </p:txBody>
      </p:sp>
      <p:sp>
        <p:nvSpPr>
          <p:cNvPr id="176" name="PlaceHolder 2"/>
          <p:cNvSpPr>
            <a:spLocks noGrp="1"/>
          </p:cNvSpPr>
          <p:nvPr>
            <p:ph type="body"/>
          </p:nvPr>
        </p:nvSpPr>
        <p:spPr>
          <a:xfrm>
            <a:off x="342720" y="2139480"/>
            <a:ext cx="3011400" cy="2529000"/>
          </a:xfrm>
          <a:prstGeom prst="rect">
            <a:avLst/>
          </a:prstGeom>
        </p:spPr>
        <p:txBody>
          <a:bodyPr wrap="none" lIns="0" tIns="0" rIns="0" bIns="0"/>
          <a:lstStyle/>
          <a:p>
            <a:endParaRPr/>
          </a:p>
        </p:txBody>
      </p:sp>
      <p:sp>
        <p:nvSpPr>
          <p:cNvPr id="177" name="PlaceHolder 3"/>
          <p:cNvSpPr>
            <a:spLocks noGrp="1"/>
          </p:cNvSpPr>
          <p:nvPr>
            <p:ph type="body"/>
          </p:nvPr>
        </p:nvSpPr>
        <p:spPr>
          <a:xfrm>
            <a:off x="342720" y="4908960"/>
            <a:ext cx="3011400" cy="2529000"/>
          </a:xfrm>
          <a:prstGeom prst="rect">
            <a:avLst/>
          </a:prstGeom>
        </p:spPr>
        <p:txBody>
          <a:bodyPr wrap="none" lIns="0" tIns="0" rIns="0" bIns="0"/>
          <a:lstStyle/>
          <a:p>
            <a:endParaRPr/>
          </a:p>
        </p:txBody>
      </p:sp>
      <p:sp>
        <p:nvSpPr>
          <p:cNvPr id="178" name="PlaceHolder 4"/>
          <p:cNvSpPr>
            <a:spLocks noGrp="1"/>
          </p:cNvSpPr>
          <p:nvPr>
            <p:ph type="body"/>
          </p:nvPr>
        </p:nvSpPr>
        <p:spPr>
          <a:xfrm>
            <a:off x="3504960" y="2139480"/>
            <a:ext cx="3011400" cy="5302800"/>
          </a:xfrm>
          <a:prstGeom prst="rect">
            <a:avLst/>
          </a:prstGeom>
        </p:spPr>
        <p:txBody>
          <a:bodyPr wrap="none" lIns="0" tIns="0" rIns="0" bIns="0"/>
          <a:lstStyle/>
          <a:p>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179" name="PlaceHolder 1"/>
          <p:cNvSpPr>
            <a:spLocks noGrp="1"/>
          </p:cNvSpPr>
          <p:nvPr>
            <p:ph type="title"/>
          </p:nvPr>
        </p:nvSpPr>
        <p:spPr>
          <a:xfrm>
            <a:off x="342720" y="190440"/>
            <a:ext cx="6171840" cy="1875240"/>
          </a:xfrm>
          <a:prstGeom prst="rect">
            <a:avLst/>
          </a:prstGeom>
        </p:spPr>
        <p:txBody>
          <a:bodyPr wrap="none" lIns="0" tIns="0" rIns="0" bIns="0" anchor="ctr"/>
          <a:lstStyle/>
          <a:p>
            <a:pPr algn="ctr"/>
            <a:endParaRPr/>
          </a:p>
        </p:txBody>
      </p:sp>
      <p:sp>
        <p:nvSpPr>
          <p:cNvPr id="180" name="PlaceHolder 2"/>
          <p:cNvSpPr>
            <a:spLocks noGrp="1"/>
          </p:cNvSpPr>
          <p:nvPr>
            <p:ph type="body"/>
          </p:nvPr>
        </p:nvSpPr>
        <p:spPr>
          <a:xfrm>
            <a:off x="342720" y="2139480"/>
            <a:ext cx="3011400" cy="5302800"/>
          </a:xfrm>
          <a:prstGeom prst="rect">
            <a:avLst/>
          </a:prstGeom>
        </p:spPr>
        <p:txBody>
          <a:bodyPr wrap="none" lIns="0" tIns="0" rIns="0" bIns="0"/>
          <a:lstStyle/>
          <a:p>
            <a:endParaRPr/>
          </a:p>
        </p:txBody>
      </p:sp>
      <p:sp>
        <p:nvSpPr>
          <p:cNvPr id="181" name="PlaceHolder 3"/>
          <p:cNvSpPr>
            <a:spLocks noGrp="1"/>
          </p:cNvSpPr>
          <p:nvPr>
            <p:ph type="body"/>
          </p:nvPr>
        </p:nvSpPr>
        <p:spPr>
          <a:xfrm>
            <a:off x="3504960" y="2139480"/>
            <a:ext cx="3011400" cy="2529000"/>
          </a:xfrm>
          <a:prstGeom prst="rect">
            <a:avLst/>
          </a:prstGeom>
        </p:spPr>
        <p:txBody>
          <a:bodyPr wrap="none" lIns="0" tIns="0" rIns="0" bIns="0"/>
          <a:lstStyle/>
          <a:p>
            <a:endParaRPr/>
          </a:p>
        </p:txBody>
      </p:sp>
      <p:sp>
        <p:nvSpPr>
          <p:cNvPr id="182" name="PlaceHolder 4"/>
          <p:cNvSpPr>
            <a:spLocks noGrp="1"/>
          </p:cNvSpPr>
          <p:nvPr>
            <p:ph type="body"/>
          </p:nvPr>
        </p:nvSpPr>
        <p:spPr>
          <a:xfrm>
            <a:off x="3504960" y="4908960"/>
            <a:ext cx="3011400" cy="2529000"/>
          </a:xfrm>
          <a:prstGeom prst="rect">
            <a:avLst/>
          </a:prstGeom>
        </p:spPr>
        <p:txBody>
          <a:bodyPr wrap="none" lIns="0" tIns="0" rIns="0" bIns="0"/>
          <a:lstStyle/>
          <a:p>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183" name="PlaceHolder 1"/>
          <p:cNvSpPr>
            <a:spLocks noGrp="1"/>
          </p:cNvSpPr>
          <p:nvPr>
            <p:ph type="title"/>
          </p:nvPr>
        </p:nvSpPr>
        <p:spPr>
          <a:xfrm>
            <a:off x="342720" y="190440"/>
            <a:ext cx="6171840" cy="1875240"/>
          </a:xfrm>
          <a:prstGeom prst="rect">
            <a:avLst/>
          </a:prstGeom>
        </p:spPr>
        <p:txBody>
          <a:bodyPr wrap="none" lIns="0" tIns="0" rIns="0" bIns="0" anchor="ctr"/>
          <a:lstStyle/>
          <a:p>
            <a:pPr algn="ctr"/>
            <a:endParaRPr/>
          </a:p>
        </p:txBody>
      </p:sp>
      <p:sp>
        <p:nvSpPr>
          <p:cNvPr id="184" name="PlaceHolder 2"/>
          <p:cNvSpPr>
            <a:spLocks noGrp="1"/>
          </p:cNvSpPr>
          <p:nvPr>
            <p:ph type="body"/>
          </p:nvPr>
        </p:nvSpPr>
        <p:spPr>
          <a:xfrm>
            <a:off x="342720" y="2139480"/>
            <a:ext cx="3011400" cy="2529000"/>
          </a:xfrm>
          <a:prstGeom prst="rect">
            <a:avLst/>
          </a:prstGeom>
        </p:spPr>
        <p:txBody>
          <a:bodyPr wrap="none" lIns="0" tIns="0" rIns="0" bIns="0"/>
          <a:lstStyle/>
          <a:p>
            <a:endParaRPr/>
          </a:p>
        </p:txBody>
      </p:sp>
      <p:sp>
        <p:nvSpPr>
          <p:cNvPr id="185" name="PlaceHolder 3"/>
          <p:cNvSpPr>
            <a:spLocks noGrp="1"/>
          </p:cNvSpPr>
          <p:nvPr>
            <p:ph type="body"/>
          </p:nvPr>
        </p:nvSpPr>
        <p:spPr>
          <a:xfrm>
            <a:off x="3504960" y="2139480"/>
            <a:ext cx="3011400" cy="2529000"/>
          </a:xfrm>
          <a:prstGeom prst="rect">
            <a:avLst/>
          </a:prstGeom>
        </p:spPr>
        <p:txBody>
          <a:bodyPr wrap="none" lIns="0" tIns="0" rIns="0" bIns="0"/>
          <a:lstStyle/>
          <a:p>
            <a:endParaRPr/>
          </a:p>
        </p:txBody>
      </p:sp>
      <p:sp>
        <p:nvSpPr>
          <p:cNvPr id="186" name="PlaceHolder 4"/>
          <p:cNvSpPr>
            <a:spLocks noGrp="1"/>
          </p:cNvSpPr>
          <p:nvPr>
            <p:ph type="body"/>
          </p:nvPr>
        </p:nvSpPr>
        <p:spPr>
          <a:xfrm>
            <a:off x="342720" y="4908960"/>
            <a:ext cx="6171120" cy="2529000"/>
          </a:xfrm>
          <a:prstGeom prst="rect">
            <a:avLst/>
          </a:prstGeom>
        </p:spPr>
        <p:txBody>
          <a:bodyPr wrap="none" lIns="0" tIns="0" rIns="0" bIns="0"/>
          <a:lstStyle/>
          <a:p>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187" name="PlaceHolder 1"/>
          <p:cNvSpPr>
            <a:spLocks noGrp="1"/>
          </p:cNvSpPr>
          <p:nvPr>
            <p:ph type="title"/>
          </p:nvPr>
        </p:nvSpPr>
        <p:spPr>
          <a:xfrm>
            <a:off x="342720" y="190440"/>
            <a:ext cx="6171840" cy="1875240"/>
          </a:xfrm>
          <a:prstGeom prst="rect">
            <a:avLst/>
          </a:prstGeom>
        </p:spPr>
        <p:txBody>
          <a:bodyPr wrap="none" lIns="0" tIns="0" rIns="0" bIns="0" anchor="ctr"/>
          <a:lstStyle/>
          <a:p>
            <a:pPr algn="ctr"/>
            <a:endParaRPr/>
          </a:p>
        </p:txBody>
      </p:sp>
      <p:sp>
        <p:nvSpPr>
          <p:cNvPr id="188" name="PlaceHolder 2"/>
          <p:cNvSpPr>
            <a:spLocks noGrp="1"/>
          </p:cNvSpPr>
          <p:nvPr>
            <p:ph type="body"/>
          </p:nvPr>
        </p:nvSpPr>
        <p:spPr>
          <a:xfrm>
            <a:off x="342720" y="2139480"/>
            <a:ext cx="6171840" cy="2529000"/>
          </a:xfrm>
          <a:prstGeom prst="rect">
            <a:avLst/>
          </a:prstGeom>
        </p:spPr>
        <p:txBody>
          <a:bodyPr wrap="none" lIns="0" tIns="0" rIns="0" bIns="0"/>
          <a:lstStyle/>
          <a:p>
            <a:endParaRPr/>
          </a:p>
        </p:txBody>
      </p:sp>
      <p:sp>
        <p:nvSpPr>
          <p:cNvPr id="189" name="PlaceHolder 3"/>
          <p:cNvSpPr>
            <a:spLocks noGrp="1"/>
          </p:cNvSpPr>
          <p:nvPr>
            <p:ph type="body"/>
          </p:nvPr>
        </p:nvSpPr>
        <p:spPr>
          <a:xfrm>
            <a:off x="342720" y="4908960"/>
            <a:ext cx="6171840" cy="2529000"/>
          </a:xfrm>
          <a:prstGeom prst="rect">
            <a:avLst/>
          </a:prstGeom>
        </p:spPr>
        <p:txBody>
          <a:bodyPr wrap="none" lIns="0" tIns="0" rIns="0" bIns="0"/>
          <a:lstStyle/>
          <a:p>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190" name="PlaceHolder 1"/>
          <p:cNvSpPr>
            <a:spLocks noGrp="1"/>
          </p:cNvSpPr>
          <p:nvPr>
            <p:ph type="title"/>
          </p:nvPr>
        </p:nvSpPr>
        <p:spPr>
          <a:xfrm>
            <a:off x="342720" y="190440"/>
            <a:ext cx="6171840" cy="1875240"/>
          </a:xfrm>
          <a:prstGeom prst="rect">
            <a:avLst/>
          </a:prstGeom>
        </p:spPr>
        <p:txBody>
          <a:bodyPr wrap="none" lIns="0" tIns="0" rIns="0" bIns="0" anchor="ctr"/>
          <a:lstStyle/>
          <a:p>
            <a:pPr algn="ctr"/>
            <a:endParaRPr/>
          </a:p>
        </p:txBody>
      </p:sp>
      <p:sp>
        <p:nvSpPr>
          <p:cNvPr id="191" name="PlaceHolder 2"/>
          <p:cNvSpPr>
            <a:spLocks noGrp="1"/>
          </p:cNvSpPr>
          <p:nvPr>
            <p:ph type="body"/>
          </p:nvPr>
        </p:nvSpPr>
        <p:spPr>
          <a:xfrm>
            <a:off x="342720" y="2139480"/>
            <a:ext cx="3011400" cy="2529000"/>
          </a:xfrm>
          <a:prstGeom prst="rect">
            <a:avLst/>
          </a:prstGeom>
        </p:spPr>
        <p:txBody>
          <a:bodyPr wrap="none" lIns="0" tIns="0" rIns="0" bIns="0"/>
          <a:lstStyle/>
          <a:p>
            <a:endParaRPr/>
          </a:p>
        </p:txBody>
      </p:sp>
      <p:sp>
        <p:nvSpPr>
          <p:cNvPr id="192" name="PlaceHolder 3"/>
          <p:cNvSpPr>
            <a:spLocks noGrp="1"/>
          </p:cNvSpPr>
          <p:nvPr>
            <p:ph type="body"/>
          </p:nvPr>
        </p:nvSpPr>
        <p:spPr>
          <a:xfrm>
            <a:off x="3504960" y="2139480"/>
            <a:ext cx="3011400" cy="2529000"/>
          </a:xfrm>
          <a:prstGeom prst="rect">
            <a:avLst/>
          </a:prstGeom>
        </p:spPr>
        <p:txBody>
          <a:bodyPr wrap="none" lIns="0" tIns="0" rIns="0" bIns="0"/>
          <a:lstStyle/>
          <a:p>
            <a:endParaRPr/>
          </a:p>
        </p:txBody>
      </p:sp>
      <p:sp>
        <p:nvSpPr>
          <p:cNvPr id="193" name="PlaceHolder 4"/>
          <p:cNvSpPr>
            <a:spLocks noGrp="1"/>
          </p:cNvSpPr>
          <p:nvPr>
            <p:ph type="body"/>
          </p:nvPr>
        </p:nvSpPr>
        <p:spPr>
          <a:xfrm>
            <a:off x="3504960" y="4908960"/>
            <a:ext cx="3011400" cy="2529000"/>
          </a:xfrm>
          <a:prstGeom prst="rect">
            <a:avLst/>
          </a:prstGeom>
        </p:spPr>
        <p:txBody>
          <a:bodyPr wrap="none" lIns="0" tIns="0" rIns="0" bIns="0"/>
          <a:lstStyle/>
          <a:p>
            <a:endParaRPr/>
          </a:p>
        </p:txBody>
      </p:sp>
      <p:sp>
        <p:nvSpPr>
          <p:cNvPr id="194" name="PlaceHolder 5"/>
          <p:cNvSpPr>
            <a:spLocks noGrp="1"/>
          </p:cNvSpPr>
          <p:nvPr>
            <p:ph type="body"/>
          </p:nvPr>
        </p:nvSpPr>
        <p:spPr>
          <a:xfrm>
            <a:off x="342720" y="4908960"/>
            <a:ext cx="3011400" cy="2529000"/>
          </a:xfrm>
          <a:prstGeom prst="rect">
            <a:avLst/>
          </a:prstGeom>
        </p:spPr>
        <p:txBody>
          <a:bodyPr wrap="none" lIns="0" tIns="0" rIns="0" bIns="0"/>
          <a:lstStyle/>
          <a:p>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195" name="PlaceHolder 1"/>
          <p:cNvSpPr>
            <a:spLocks noGrp="1"/>
          </p:cNvSpPr>
          <p:nvPr>
            <p:ph type="title"/>
          </p:nvPr>
        </p:nvSpPr>
        <p:spPr>
          <a:xfrm>
            <a:off x="342720" y="190440"/>
            <a:ext cx="6171840" cy="1875240"/>
          </a:xfrm>
          <a:prstGeom prst="rect">
            <a:avLst/>
          </a:prstGeom>
        </p:spPr>
        <p:txBody>
          <a:bodyPr wrap="none" lIns="0" tIns="0" rIns="0" bIns="0" anchor="ctr"/>
          <a:lstStyle/>
          <a:p>
            <a:pPr algn="ctr"/>
            <a:endParaRPr/>
          </a:p>
        </p:txBody>
      </p:sp>
      <p:sp>
        <p:nvSpPr>
          <p:cNvPr id="196" name="PlaceHolder 2"/>
          <p:cNvSpPr>
            <a:spLocks noGrp="1"/>
          </p:cNvSpPr>
          <p:nvPr>
            <p:ph type="body"/>
          </p:nvPr>
        </p:nvSpPr>
        <p:spPr>
          <a:xfrm>
            <a:off x="342720" y="2139480"/>
            <a:ext cx="3011400" cy="2529000"/>
          </a:xfrm>
          <a:prstGeom prst="rect">
            <a:avLst/>
          </a:prstGeom>
        </p:spPr>
        <p:txBody>
          <a:bodyPr wrap="none" lIns="0" tIns="0" rIns="0" bIns="0"/>
          <a:lstStyle/>
          <a:p>
            <a:endParaRPr/>
          </a:p>
        </p:txBody>
      </p:sp>
      <p:sp>
        <p:nvSpPr>
          <p:cNvPr id="197" name="PlaceHolder 3"/>
          <p:cNvSpPr>
            <a:spLocks noGrp="1"/>
          </p:cNvSpPr>
          <p:nvPr>
            <p:ph type="body"/>
          </p:nvPr>
        </p:nvSpPr>
        <p:spPr>
          <a:xfrm>
            <a:off x="3504960" y="2139480"/>
            <a:ext cx="3011400" cy="2529000"/>
          </a:xfrm>
          <a:prstGeom prst="rect">
            <a:avLst/>
          </a:prstGeom>
        </p:spPr>
        <p:txBody>
          <a:bodyPr wrap="none" lIns="0" tIns="0" rIns="0" bIns="0"/>
          <a:lstStyle/>
          <a:p>
            <a:endParaRPr/>
          </a:p>
        </p:txBody>
      </p:sp>
      <p:pic>
        <p:nvPicPr>
          <p:cNvPr id="198" name="Рисунок 197"/>
          <p:cNvPicPr/>
          <p:nvPr/>
        </p:nvPicPr>
        <p:blipFill>
          <a:blip r:embed="rId2"/>
          <a:stretch>
            <a:fillRect/>
          </a:stretch>
        </p:blipFill>
        <p:spPr>
          <a:xfrm>
            <a:off x="3504600" y="4971960"/>
            <a:ext cx="3011400" cy="2402640"/>
          </a:xfrm>
          <a:prstGeom prst="rect">
            <a:avLst/>
          </a:prstGeom>
          <a:ln>
            <a:noFill/>
          </a:ln>
        </p:spPr>
      </p:pic>
      <p:pic>
        <p:nvPicPr>
          <p:cNvPr id="199" name="Рисунок 198"/>
          <p:cNvPicPr/>
          <p:nvPr/>
        </p:nvPicPr>
        <p:blipFill>
          <a:blip r:embed="rId2"/>
          <a:stretch>
            <a:fillRect/>
          </a:stretch>
        </p:blipFill>
        <p:spPr>
          <a:xfrm>
            <a:off x="342360" y="4971960"/>
            <a:ext cx="3011400" cy="2402640"/>
          </a:xfrm>
          <a:prstGeom prst="rect">
            <a:avLst/>
          </a:prstGeom>
          <a:ln>
            <a:noFill/>
          </a:ln>
        </p:spPr>
      </p:pic>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299" name="PlaceHolder 1"/>
          <p:cNvSpPr>
            <a:spLocks noGrp="1"/>
          </p:cNvSpPr>
          <p:nvPr>
            <p:ph type="title"/>
          </p:nvPr>
        </p:nvSpPr>
        <p:spPr>
          <a:xfrm>
            <a:off x="342720" y="190440"/>
            <a:ext cx="6171840" cy="1875240"/>
          </a:xfrm>
          <a:prstGeom prst="rect">
            <a:avLst/>
          </a:prstGeom>
        </p:spPr>
        <p:txBody>
          <a:bodyPr wrap="none" lIns="0" tIns="0" rIns="0" bIns="0" anchor="ctr"/>
          <a:lstStyle/>
          <a:p>
            <a:pPr algn="ctr"/>
            <a:endParaRPr/>
          </a:p>
        </p:txBody>
      </p:sp>
      <p:sp>
        <p:nvSpPr>
          <p:cNvPr id="300" name="PlaceHolder 2"/>
          <p:cNvSpPr>
            <a:spLocks noGrp="1"/>
          </p:cNvSpPr>
          <p:nvPr>
            <p:ph type="subTitle"/>
          </p:nvPr>
        </p:nvSpPr>
        <p:spPr>
          <a:xfrm>
            <a:off x="342720" y="2139480"/>
            <a:ext cx="6171840" cy="5303160"/>
          </a:xfrm>
          <a:prstGeom prst="rect">
            <a:avLst/>
          </a:prstGeom>
        </p:spPr>
        <p:txBody>
          <a:bodyPr wrap="none" lIns="0" tIns="0" rIns="0" bIns="0" anchor="ctr"/>
          <a:lstStyle/>
          <a:p>
            <a:pPr algn="ctr"/>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301" name="PlaceHolder 1"/>
          <p:cNvSpPr>
            <a:spLocks noGrp="1"/>
          </p:cNvSpPr>
          <p:nvPr>
            <p:ph type="title"/>
          </p:nvPr>
        </p:nvSpPr>
        <p:spPr>
          <a:xfrm>
            <a:off x="342720" y="190440"/>
            <a:ext cx="6171840" cy="1875240"/>
          </a:xfrm>
          <a:prstGeom prst="rect">
            <a:avLst/>
          </a:prstGeom>
        </p:spPr>
        <p:txBody>
          <a:bodyPr wrap="none" lIns="0" tIns="0" rIns="0" bIns="0" anchor="ctr"/>
          <a:lstStyle/>
          <a:p>
            <a:pPr algn="ctr"/>
            <a:endParaRPr/>
          </a:p>
        </p:txBody>
      </p:sp>
      <p:sp>
        <p:nvSpPr>
          <p:cNvPr id="302" name="PlaceHolder 2"/>
          <p:cNvSpPr>
            <a:spLocks noGrp="1"/>
          </p:cNvSpPr>
          <p:nvPr>
            <p:ph type="body"/>
          </p:nvPr>
        </p:nvSpPr>
        <p:spPr>
          <a:xfrm>
            <a:off x="342720" y="2139480"/>
            <a:ext cx="6171840" cy="5302800"/>
          </a:xfrm>
          <a:prstGeom prst="rect">
            <a:avLst/>
          </a:prstGeom>
        </p:spPr>
        <p:txBody>
          <a:bodyPr wrap="none" lIns="0" tIns="0" rIns="0" bIns="0"/>
          <a:lstStyle/>
          <a:p>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303" name="PlaceHolder 1"/>
          <p:cNvSpPr>
            <a:spLocks noGrp="1"/>
          </p:cNvSpPr>
          <p:nvPr>
            <p:ph type="title"/>
          </p:nvPr>
        </p:nvSpPr>
        <p:spPr>
          <a:xfrm>
            <a:off x="342720" y="190440"/>
            <a:ext cx="6171840" cy="1875240"/>
          </a:xfrm>
          <a:prstGeom prst="rect">
            <a:avLst/>
          </a:prstGeom>
        </p:spPr>
        <p:txBody>
          <a:bodyPr wrap="none" lIns="0" tIns="0" rIns="0" bIns="0" anchor="ctr"/>
          <a:lstStyle/>
          <a:p>
            <a:pPr algn="ctr"/>
            <a:endParaRPr/>
          </a:p>
        </p:txBody>
      </p:sp>
      <p:sp>
        <p:nvSpPr>
          <p:cNvPr id="304" name="PlaceHolder 2"/>
          <p:cNvSpPr>
            <a:spLocks noGrp="1"/>
          </p:cNvSpPr>
          <p:nvPr>
            <p:ph type="body"/>
          </p:nvPr>
        </p:nvSpPr>
        <p:spPr>
          <a:xfrm>
            <a:off x="342720" y="2139480"/>
            <a:ext cx="3011400" cy="5302800"/>
          </a:xfrm>
          <a:prstGeom prst="rect">
            <a:avLst/>
          </a:prstGeom>
        </p:spPr>
        <p:txBody>
          <a:bodyPr wrap="none" lIns="0" tIns="0" rIns="0" bIns="0"/>
          <a:lstStyle/>
          <a:p>
            <a:endParaRPr/>
          </a:p>
        </p:txBody>
      </p:sp>
      <p:sp>
        <p:nvSpPr>
          <p:cNvPr id="305" name="PlaceHolder 3"/>
          <p:cNvSpPr>
            <a:spLocks noGrp="1"/>
          </p:cNvSpPr>
          <p:nvPr>
            <p:ph type="body"/>
          </p:nvPr>
        </p:nvSpPr>
        <p:spPr>
          <a:xfrm>
            <a:off x="3504960" y="2139480"/>
            <a:ext cx="3011400" cy="5302800"/>
          </a:xfrm>
          <a:prstGeom prst="rect">
            <a:avLst/>
          </a:prstGeom>
        </p:spPr>
        <p:txBody>
          <a:bodyPr wrap="none" lIns="0" tIns="0" rIns="0" bIns="0"/>
          <a:lstStyle/>
          <a:p>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06" name="PlaceHolder 1"/>
          <p:cNvSpPr>
            <a:spLocks noGrp="1"/>
          </p:cNvSpPr>
          <p:nvPr>
            <p:ph type="title"/>
          </p:nvPr>
        </p:nvSpPr>
        <p:spPr>
          <a:xfrm>
            <a:off x="342720" y="190440"/>
            <a:ext cx="6171840" cy="1875240"/>
          </a:xfrm>
          <a:prstGeom prst="rect">
            <a:avLst/>
          </a:prstGeom>
        </p:spPr>
        <p:txBody>
          <a:bodyPr wrap="none" lIns="0" tIns="0" rIns="0" bIns="0" anchor="ctr"/>
          <a:lstStyle/>
          <a:p>
            <a:pPr algn="ctr"/>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307" name="PlaceHolder 1"/>
          <p:cNvSpPr>
            <a:spLocks noGrp="1"/>
          </p:cNvSpPr>
          <p:nvPr>
            <p:ph type="subTitle"/>
          </p:nvPr>
        </p:nvSpPr>
        <p:spPr>
          <a:xfrm>
            <a:off x="342720" y="364680"/>
            <a:ext cx="6171840" cy="7077600"/>
          </a:xfrm>
          <a:prstGeom prst="rect">
            <a:avLst/>
          </a:prstGeom>
        </p:spPr>
        <p:txBody>
          <a:bodyPr wrap="none" lIns="0" tIns="0" rIns="0" bIns="0" anchor="ctr"/>
          <a:lstStyle/>
          <a:p>
            <a:pPr algn="ctr"/>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308" name="PlaceHolder 1"/>
          <p:cNvSpPr>
            <a:spLocks noGrp="1"/>
          </p:cNvSpPr>
          <p:nvPr>
            <p:ph type="title"/>
          </p:nvPr>
        </p:nvSpPr>
        <p:spPr>
          <a:xfrm>
            <a:off x="342720" y="190440"/>
            <a:ext cx="6171840" cy="1875240"/>
          </a:xfrm>
          <a:prstGeom prst="rect">
            <a:avLst/>
          </a:prstGeom>
        </p:spPr>
        <p:txBody>
          <a:bodyPr wrap="none" lIns="0" tIns="0" rIns="0" bIns="0" anchor="ctr"/>
          <a:lstStyle/>
          <a:p>
            <a:pPr algn="ctr"/>
            <a:endParaRPr/>
          </a:p>
        </p:txBody>
      </p:sp>
      <p:sp>
        <p:nvSpPr>
          <p:cNvPr id="309" name="PlaceHolder 2"/>
          <p:cNvSpPr>
            <a:spLocks noGrp="1"/>
          </p:cNvSpPr>
          <p:nvPr>
            <p:ph type="body"/>
          </p:nvPr>
        </p:nvSpPr>
        <p:spPr>
          <a:xfrm>
            <a:off x="342720" y="2139480"/>
            <a:ext cx="3011400" cy="2529000"/>
          </a:xfrm>
          <a:prstGeom prst="rect">
            <a:avLst/>
          </a:prstGeom>
        </p:spPr>
        <p:txBody>
          <a:bodyPr wrap="none" lIns="0" tIns="0" rIns="0" bIns="0"/>
          <a:lstStyle/>
          <a:p>
            <a:endParaRPr/>
          </a:p>
        </p:txBody>
      </p:sp>
      <p:sp>
        <p:nvSpPr>
          <p:cNvPr id="310" name="PlaceHolder 3"/>
          <p:cNvSpPr>
            <a:spLocks noGrp="1"/>
          </p:cNvSpPr>
          <p:nvPr>
            <p:ph type="body"/>
          </p:nvPr>
        </p:nvSpPr>
        <p:spPr>
          <a:xfrm>
            <a:off x="342720" y="4908960"/>
            <a:ext cx="3011400" cy="2529000"/>
          </a:xfrm>
          <a:prstGeom prst="rect">
            <a:avLst/>
          </a:prstGeom>
        </p:spPr>
        <p:txBody>
          <a:bodyPr wrap="none" lIns="0" tIns="0" rIns="0" bIns="0"/>
          <a:lstStyle/>
          <a:p>
            <a:endParaRPr/>
          </a:p>
        </p:txBody>
      </p:sp>
      <p:sp>
        <p:nvSpPr>
          <p:cNvPr id="311" name="PlaceHolder 4"/>
          <p:cNvSpPr>
            <a:spLocks noGrp="1"/>
          </p:cNvSpPr>
          <p:nvPr>
            <p:ph type="body"/>
          </p:nvPr>
        </p:nvSpPr>
        <p:spPr>
          <a:xfrm>
            <a:off x="3504960" y="2139480"/>
            <a:ext cx="3011400" cy="5302800"/>
          </a:xfrm>
          <a:prstGeom prst="rect">
            <a:avLst/>
          </a:prstGeom>
        </p:spPr>
        <p:txBody>
          <a:bodyPr wrap="none" lIns="0" tIns="0" rIns="0" bIns="0"/>
          <a:lstStyle/>
          <a:p>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312" name="PlaceHolder 1"/>
          <p:cNvSpPr>
            <a:spLocks noGrp="1"/>
          </p:cNvSpPr>
          <p:nvPr>
            <p:ph type="title"/>
          </p:nvPr>
        </p:nvSpPr>
        <p:spPr>
          <a:xfrm>
            <a:off x="342720" y="190440"/>
            <a:ext cx="6171840" cy="1875240"/>
          </a:xfrm>
          <a:prstGeom prst="rect">
            <a:avLst/>
          </a:prstGeom>
        </p:spPr>
        <p:txBody>
          <a:bodyPr wrap="none" lIns="0" tIns="0" rIns="0" bIns="0" anchor="ctr"/>
          <a:lstStyle/>
          <a:p>
            <a:pPr algn="ctr"/>
            <a:endParaRPr/>
          </a:p>
        </p:txBody>
      </p:sp>
      <p:sp>
        <p:nvSpPr>
          <p:cNvPr id="313" name="PlaceHolder 2"/>
          <p:cNvSpPr>
            <a:spLocks noGrp="1"/>
          </p:cNvSpPr>
          <p:nvPr>
            <p:ph type="body"/>
          </p:nvPr>
        </p:nvSpPr>
        <p:spPr>
          <a:xfrm>
            <a:off x="342720" y="2139480"/>
            <a:ext cx="3011400" cy="5302800"/>
          </a:xfrm>
          <a:prstGeom prst="rect">
            <a:avLst/>
          </a:prstGeom>
        </p:spPr>
        <p:txBody>
          <a:bodyPr wrap="none" lIns="0" tIns="0" rIns="0" bIns="0"/>
          <a:lstStyle/>
          <a:p>
            <a:endParaRPr/>
          </a:p>
        </p:txBody>
      </p:sp>
      <p:sp>
        <p:nvSpPr>
          <p:cNvPr id="314" name="PlaceHolder 3"/>
          <p:cNvSpPr>
            <a:spLocks noGrp="1"/>
          </p:cNvSpPr>
          <p:nvPr>
            <p:ph type="body"/>
          </p:nvPr>
        </p:nvSpPr>
        <p:spPr>
          <a:xfrm>
            <a:off x="3504960" y="2139480"/>
            <a:ext cx="3011400" cy="2529000"/>
          </a:xfrm>
          <a:prstGeom prst="rect">
            <a:avLst/>
          </a:prstGeom>
        </p:spPr>
        <p:txBody>
          <a:bodyPr wrap="none" lIns="0" tIns="0" rIns="0" bIns="0"/>
          <a:lstStyle/>
          <a:p>
            <a:endParaRPr/>
          </a:p>
        </p:txBody>
      </p:sp>
      <p:sp>
        <p:nvSpPr>
          <p:cNvPr id="315" name="PlaceHolder 4"/>
          <p:cNvSpPr>
            <a:spLocks noGrp="1"/>
          </p:cNvSpPr>
          <p:nvPr>
            <p:ph type="body"/>
          </p:nvPr>
        </p:nvSpPr>
        <p:spPr>
          <a:xfrm>
            <a:off x="3504960" y="4908960"/>
            <a:ext cx="3011400" cy="2529000"/>
          </a:xfrm>
          <a:prstGeom prst="rect">
            <a:avLst/>
          </a:prstGeom>
        </p:spPr>
        <p:txBody>
          <a:bodyPr wrap="none" lIns="0" tIns="0" rIns="0" bIns="0"/>
          <a:lstStyle/>
          <a:p>
            <a:endParaRPr/>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316" name="PlaceHolder 1"/>
          <p:cNvSpPr>
            <a:spLocks noGrp="1"/>
          </p:cNvSpPr>
          <p:nvPr>
            <p:ph type="title"/>
          </p:nvPr>
        </p:nvSpPr>
        <p:spPr>
          <a:xfrm>
            <a:off x="342720" y="190440"/>
            <a:ext cx="6171840" cy="1875240"/>
          </a:xfrm>
          <a:prstGeom prst="rect">
            <a:avLst/>
          </a:prstGeom>
        </p:spPr>
        <p:txBody>
          <a:bodyPr wrap="none" lIns="0" tIns="0" rIns="0" bIns="0" anchor="ctr"/>
          <a:lstStyle/>
          <a:p>
            <a:pPr algn="ctr"/>
            <a:endParaRPr/>
          </a:p>
        </p:txBody>
      </p:sp>
      <p:sp>
        <p:nvSpPr>
          <p:cNvPr id="317" name="PlaceHolder 2"/>
          <p:cNvSpPr>
            <a:spLocks noGrp="1"/>
          </p:cNvSpPr>
          <p:nvPr>
            <p:ph type="body"/>
          </p:nvPr>
        </p:nvSpPr>
        <p:spPr>
          <a:xfrm>
            <a:off x="342720" y="2139480"/>
            <a:ext cx="3011400" cy="2529000"/>
          </a:xfrm>
          <a:prstGeom prst="rect">
            <a:avLst/>
          </a:prstGeom>
        </p:spPr>
        <p:txBody>
          <a:bodyPr wrap="none" lIns="0" tIns="0" rIns="0" bIns="0"/>
          <a:lstStyle/>
          <a:p>
            <a:endParaRPr/>
          </a:p>
        </p:txBody>
      </p:sp>
      <p:sp>
        <p:nvSpPr>
          <p:cNvPr id="318" name="PlaceHolder 3"/>
          <p:cNvSpPr>
            <a:spLocks noGrp="1"/>
          </p:cNvSpPr>
          <p:nvPr>
            <p:ph type="body"/>
          </p:nvPr>
        </p:nvSpPr>
        <p:spPr>
          <a:xfrm>
            <a:off x="3504960" y="2139480"/>
            <a:ext cx="3011400" cy="2529000"/>
          </a:xfrm>
          <a:prstGeom prst="rect">
            <a:avLst/>
          </a:prstGeom>
        </p:spPr>
        <p:txBody>
          <a:bodyPr wrap="none" lIns="0" tIns="0" rIns="0" bIns="0"/>
          <a:lstStyle/>
          <a:p>
            <a:endParaRPr/>
          </a:p>
        </p:txBody>
      </p:sp>
      <p:sp>
        <p:nvSpPr>
          <p:cNvPr id="319" name="PlaceHolder 4"/>
          <p:cNvSpPr>
            <a:spLocks noGrp="1"/>
          </p:cNvSpPr>
          <p:nvPr>
            <p:ph type="body"/>
          </p:nvPr>
        </p:nvSpPr>
        <p:spPr>
          <a:xfrm>
            <a:off x="342720" y="4908960"/>
            <a:ext cx="6171120" cy="2529000"/>
          </a:xfrm>
          <a:prstGeom prst="rect">
            <a:avLst/>
          </a:prstGeom>
        </p:spPr>
        <p:txBody>
          <a:bodyPr wrap="none" lIns="0" tIns="0" rIns="0" bIns="0"/>
          <a:lstStyle/>
          <a:p>
            <a:endParaRP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320" name="PlaceHolder 1"/>
          <p:cNvSpPr>
            <a:spLocks noGrp="1"/>
          </p:cNvSpPr>
          <p:nvPr>
            <p:ph type="title"/>
          </p:nvPr>
        </p:nvSpPr>
        <p:spPr>
          <a:xfrm>
            <a:off x="342720" y="190440"/>
            <a:ext cx="6171840" cy="1875240"/>
          </a:xfrm>
          <a:prstGeom prst="rect">
            <a:avLst/>
          </a:prstGeom>
        </p:spPr>
        <p:txBody>
          <a:bodyPr wrap="none" lIns="0" tIns="0" rIns="0" bIns="0" anchor="ctr"/>
          <a:lstStyle/>
          <a:p>
            <a:pPr algn="ctr"/>
            <a:endParaRPr/>
          </a:p>
        </p:txBody>
      </p:sp>
      <p:sp>
        <p:nvSpPr>
          <p:cNvPr id="321" name="PlaceHolder 2"/>
          <p:cNvSpPr>
            <a:spLocks noGrp="1"/>
          </p:cNvSpPr>
          <p:nvPr>
            <p:ph type="body"/>
          </p:nvPr>
        </p:nvSpPr>
        <p:spPr>
          <a:xfrm>
            <a:off x="342720" y="2139480"/>
            <a:ext cx="6171840" cy="2529000"/>
          </a:xfrm>
          <a:prstGeom prst="rect">
            <a:avLst/>
          </a:prstGeom>
        </p:spPr>
        <p:txBody>
          <a:bodyPr wrap="none" lIns="0" tIns="0" rIns="0" bIns="0"/>
          <a:lstStyle/>
          <a:p>
            <a:endParaRPr/>
          </a:p>
        </p:txBody>
      </p:sp>
      <p:sp>
        <p:nvSpPr>
          <p:cNvPr id="322" name="PlaceHolder 3"/>
          <p:cNvSpPr>
            <a:spLocks noGrp="1"/>
          </p:cNvSpPr>
          <p:nvPr>
            <p:ph type="body"/>
          </p:nvPr>
        </p:nvSpPr>
        <p:spPr>
          <a:xfrm>
            <a:off x="342720" y="4908960"/>
            <a:ext cx="6171840" cy="2529000"/>
          </a:xfrm>
          <a:prstGeom prst="rect">
            <a:avLst/>
          </a:prstGeom>
        </p:spPr>
        <p:txBody>
          <a:bodyPr wrap="none" lIns="0" tIns="0" rIns="0" bIns="0"/>
          <a:lstStyle/>
          <a:p>
            <a:endParaRPr/>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323" name="PlaceHolder 1"/>
          <p:cNvSpPr>
            <a:spLocks noGrp="1"/>
          </p:cNvSpPr>
          <p:nvPr>
            <p:ph type="title"/>
          </p:nvPr>
        </p:nvSpPr>
        <p:spPr>
          <a:xfrm>
            <a:off x="342720" y="190440"/>
            <a:ext cx="6171840" cy="1875240"/>
          </a:xfrm>
          <a:prstGeom prst="rect">
            <a:avLst/>
          </a:prstGeom>
        </p:spPr>
        <p:txBody>
          <a:bodyPr wrap="none" lIns="0" tIns="0" rIns="0" bIns="0" anchor="ctr"/>
          <a:lstStyle/>
          <a:p>
            <a:pPr algn="ctr"/>
            <a:endParaRPr/>
          </a:p>
        </p:txBody>
      </p:sp>
      <p:sp>
        <p:nvSpPr>
          <p:cNvPr id="324" name="PlaceHolder 2"/>
          <p:cNvSpPr>
            <a:spLocks noGrp="1"/>
          </p:cNvSpPr>
          <p:nvPr>
            <p:ph type="body"/>
          </p:nvPr>
        </p:nvSpPr>
        <p:spPr>
          <a:xfrm>
            <a:off x="342720" y="2139480"/>
            <a:ext cx="3011400" cy="2529000"/>
          </a:xfrm>
          <a:prstGeom prst="rect">
            <a:avLst/>
          </a:prstGeom>
        </p:spPr>
        <p:txBody>
          <a:bodyPr wrap="none" lIns="0" tIns="0" rIns="0" bIns="0"/>
          <a:lstStyle/>
          <a:p>
            <a:endParaRPr/>
          </a:p>
        </p:txBody>
      </p:sp>
      <p:sp>
        <p:nvSpPr>
          <p:cNvPr id="325" name="PlaceHolder 3"/>
          <p:cNvSpPr>
            <a:spLocks noGrp="1"/>
          </p:cNvSpPr>
          <p:nvPr>
            <p:ph type="body"/>
          </p:nvPr>
        </p:nvSpPr>
        <p:spPr>
          <a:xfrm>
            <a:off x="3504960" y="2139480"/>
            <a:ext cx="3011400" cy="2529000"/>
          </a:xfrm>
          <a:prstGeom prst="rect">
            <a:avLst/>
          </a:prstGeom>
        </p:spPr>
        <p:txBody>
          <a:bodyPr wrap="none" lIns="0" tIns="0" rIns="0" bIns="0"/>
          <a:lstStyle/>
          <a:p>
            <a:endParaRPr/>
          </a:p>
        </p:txBody>
      </p:sp>
      <p:sp>
        <p:nvSpPr>
          <p:cNvPr id="326" name="PlaceHolder 4"/>
          <p:cNvSpPr>
            <a:spLocks noGrp="1"/>
          </p:cNvSpPr>
          <p:nvPr>
            <p:ph type="body"/>
          </p:nvPr>
        </p:nvSpPr>
        <p:spPr>
          <a:xfrm>
            <a:off x="3504960" y="4908960"/>
            <a:ext cx="3011400" cy="2529000"/>
          </a:xfrm>
          <a:prstGeom prst="rect">
            <a:avLst/>
          </a:prstGeom>
        </p:spPr>
        <p:txBody>
          <a:bodyPr wrap="none" lIns="0" tIns="0" rIns="0" bIns="0"/>
          <a:lstStyle/>
          <a:p>
            <a:endParaRPr/>
          </a:p>
        </p:txBody>
      </p:sp>
      <p:sp>
        <p:nvSpPr>
          <p:cNvPr id="327" name="PlaceHolder 5"/>
          <p:cNvSpPr>
            <a:spLocks noGrp="1"/>
          </p:cNvSpPr>
          <p:nvPr>
            <p:ph type="body"/>
          </p:nvPr>
        </p:nvSpPr>
        <p:spPr>
          <a:xfrm>
            <a:off x="342720" y="4908960"/>
            <a:ext cx="3011400" cy="2529000"/>
          </a:xfrm>
          <a:prstGeom prst="rect">
            <a:avLst/>
          </a:prstGeom>
        </p:spPr>
        <p:txBody>
          <a:bodyPr wrap="none" lIns="0" tIns="0" rIns="0" bIns="0"/>
          <a:lstStyle/>
          <a:p>
            <a:endParaRPr/>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328" name="PlaceHolder 1"/>
          <p:cNvSpPr>
            <a:spLocks noGrp="1"/>
          </p:cNvSpPr>
          <p:nvPr>
            <p:ph type="title"/>
          </p:nvPr>
        </p:nvSpPr>
        <p:spPr>
          <a:xfrm>
            <a:off x="342720" y="190440"/>
            <a:ext cx="6171840" cy="1875240"/>
          </a:xfrm>
          <a:prstGeom prst="rect">
            <a:avLst/>
          </a:prstGeom>
        </p:spPr>
        <p:txBody>
          <a:bodyPr wrap="none" lIns="0" tIns="0" rIns="0" bIns="0" anchor="ctr"/>
          <a:lstStyle/>
          <a:p>
            <a:pPr algn="ctr"/>
            <a:endParaRPr/>
          </a:p>
        </p:txBody>
      </p:sp>
      <p:sp>
        <p:nvSpPr>
          <p:cNvPr id="329" name="PlaceHolder 2"/>
          <p:cNvSpPr>
            <a:spLocks noGrp="1"/>
          </p:cNvSpPr>
          <p:nvPr>
            <p:ph type="body"/>
          </p:nvPr>
        </p:nvSpPr>
        <p:spPr>
          <a:xfrm>
            <a:off x="342720" y="2139480"/>
            <a:ext cx="3011400" cy="2529000"/>
          </a:xfrm>
          <a:prstGeom prst="rect">
            <a:avLst/>
          </a:prstGeom>
        </p:spPr>
        <p:txBody>
          <a:bodyPr wrap="none" lIns="0" tIns="0" rIns="0" bIns="0"/>
          <a:lstStyle/>
          <a:p>
            <a:endParaRPr/>
          </a:p>
        </p:txBody>
      </p:sp>
      <p:sp>
        <p:nvSpPr>
          <p:cNvPr id="330" name="PlaceHolder 3"/>
          <p:cNvSpPr>
            <a:spLocks noGrp="1"/>
          </p:cNvSpPr>
          <p:nvPr>
            <p:ph type="body"/>
          </p:nvPr>
        </p:nvSpPr>
        <p:spPr>
          <a:xfrm>
            <a:off x="3504960" y="2139480"/>
            <a:ext cx="3011400" cy="2529000"/>
          </a:xfrm>
          <a:prstGeom prst="rect">
            <a:avLst/>
          </a:prstGeom>
        </p:spPr>
        <p:txBody>
          <a:bodyPr wrap="none" lIns="0" tIns="0" rIns="0" bIns="0"/>
          <a:lstStyle/>
          <a:p>
            <a:endParaRPr/>
          </a:p>
        </p:txBody>
      </p:sp>
      <p:pic>
        <p:nvPicPr>
          <p:cNvPr id="331" name="Рисунок 330"/>
          <p:cNvPicPr/>
          <p:nvPr/>
        </p:nvPicPr>
        <p:blipFill>
          <a:blip r:embed="rId2"/>
          <a:stretch>
            <a:fillRect/>
          </a:stretch>
        </p:blipFill>
        <p:spPr>
          <a:xfrm>
            <a:off x="3504600" y="4971960"/>
            <a:ext cx="3011400" cy="2402640"/>
          </a:xfrm>
          <a:prstGeom prst="rect">
            <a:avLst/>
          </a:prstGeom>
          <a:ln>
            <a:noFill/>
          </a:ln>
        </p:spPr>
      </p:pic>
      <p:pic>
        <p:nvPicPr>
          <p:cNvPr id="332" name="Рисунок 331"/>
          <p:cNvPicPr/>
          <p:nvPr/>
        </p:nvPicPr>
        <p:blipFill>
          <a:blip r:embed="rId2"/>
          <a:stretch>
            <a:fillRect/>
          </a:stretch>
        </p:blipFill>
        <p:spPr>
          <a:xfrm>
            <a:off x="342360" y="4971960"/>
            <a:ext cx="3011400" cy="2402640"/>
          </a:xfrm>
          <a:prstGeom prst="rect">
            <a:avLst/>
          </a:prstGeom>
          <a:ln>
            <a:noFill/>
          </a:ln>
        </p:spPr>
      </p:pic>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338" name="PlaceHolder 1"/>
          <p:cNvSpPr>
            <a:spLocks noGrp="1"/>
          </p:cNvSpPr>
          <p:nvPr>
            <p:ph type="title"/>
          </p:nvPr>
        </p:nvSpPr>
        <p:spPr>
          <a:xfrm>
            <a:off x="342720" y="190440"/>
            <a:ext cx="6171840" cy="1875240"/>
          </a:xfrm>
          <a:prstGeom prst="rect">
            <a:avLst/>
          </a:prstGeom>
        </p:spPr>
        <p:txBody>
          <a:bodyPr wrap="none" lIns="0" tIns="0" rIns="0" bIns="0" anchor="ctr"/>
          <a:lstStyle/>
          <a:p>
            <a:pPr algn="ctr"/>
            <a:endParaRPr/>
          </a:p>
        </p:txBody>
      </p:sp>
      <p:sp>
        <p:nvSpPr>
          <p:cNvPr id="339" name="PlaceHolder 2"/>
          <p:cNvSpPr>
            <a:spLocks noGrp="1"/>
          </p:cNvSpPr>
          <p:nvPr>
            <p:ph type="subTitle"/>
          </p:nvPr>
        </p:nvSpPr>
        <p:spPr>
          <a:xfrm>
            <a:off x="342720" y="2139480"/>
            <a:ext cx="6171840" cy="5303160"/>
          </a:xfrm>
          <a:prstGeom prst="rect">
            <a:avLst/>
          </a:prstGeom>
        </p:spPr>
        <p:txBody>
          <a:bodyPr wrap="none" lIns="0" tIns="0" rIns="0" bIns="0" anchor="ctr"/>
          <a:lstStyle/>
          <a:p>
            <a:pPr algn="ctr"/>
            <a:endParaRPr/>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340" name="PlaceHolder 1"/>
          <p:cNvSpPr>
            <a:spLocks noGrp="1"/>
          </p:cNvSpPr>
          <p:nvPr>
            <p:ph type="title"/>
          </p:nvPr>
        </p:nvSpPr>
        <p:spPr>
          <a:xfrm>
            <a:off x="342720" y="190440"/>
            <a:ext cx="6171840" cy="1875240"/>
          </a:xfrm>
          <a:prstGeom prst="rect">
            <a:avLst/>
          </a:prstGeom>
        </p:spPr>
        <p:txBody>
          <a:bodyPr wrap="none" lIns="0" tIns="0" rIns="0" bIns="0" anchor="ctr"/>
          <a:lstStyle/>
          <a:p>
            <a:pPr algn="ctr"/>
            <a:endParaRPr/>
          </a:p>
        </p:txBody>
      </p:sp>
      <p:sp>
        <p:nvSpPr>
          <p:cNvPr id="341" name="PlaceHolder 2"/>
          <p:cNvSpPr>
            <a:spLocks noGrp="1"/>
          </p:cNvSpPr>
          <p:nvPr>
            <p:ph type="body"/>
          </p:nvPr>
        </p:nvSpPr>
        <p:spPr>
          <a:xfrm>
            <a:off x="342720" y="2139480"/>
            <a:ext cx="6171840" cy="5302800"/>
          </a:xfrm>
          <a:prstGeom prst="rect">
            <a:avLst/>
          </a:prstGeom>
        </p:spPr>
        <p:txBody>
          <a:bodyPr wrap="none" lIns="0" tIns="0" rIns="0" bIns="0"/>
          <a:lstStyle/>
          <a:p>
            <a:endParaRPr/>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342" name="PlaceHolder 1"/>
          <p:cNvSpPr>
            <a:spLocks noGrp="1"/>
          </p:cNvSpPr>
          <p:nvPr>
            <p:ph type="title"/>
          </p:nvPr>
        </p:nvSpPr>
        <p:spPr>
          <a:xfrm>
            <a:off x="342720" y="190440"/>
            <a:ext cx="6171840" cy="1875240"/>
          </a:xfrm>
          <a:prstGeom prst="rect">
            <a:avLst/>
          </a:prstGeom>
        </p:spPr>
        <p:txBody>
          <a:bodyPr wrap="none" lIns="0" tIns="0" rIns="0" bIns="0" anchor="ctr"/>
          <a:lstStyle/>
          <a:p>
            <a:pPr algn="ctr"/>
            <a:endParaRPr/>
          </a:p>
        </p:txBody>
      </p:sp>
      <p:sp>
        <p:nvSpPr>
          <p:cNvPr id="343" name="PlaceHolder 2"/>
          <p:cNvSpPr>
            <a:spLocks noGrp="1"/>
          </p:cNvSpPr>
          <p:nvPr>
            <p:ph type="body"/>
          </p:nvPr>
        </p:nvSpPr>
        <p:spPr>
          <a:xfrm>
            <a:off x="342720" y="2139480"/>
            <a:ext cx="3011400" cy="5302800"/>
          </a:xfrm>
          <a:prstGeom prst="rect">
            <a:avLst/>
          </a:prstGeom>
        </p:spPr>
        <p:txBody>
          <a:bodyPr wrap="none" lIns="0" tIns="0" rIns="0" bIns="0"/>
          <a:lstStyle/>
          <a:p>
            <a:endParaRPr/>
          </a:p>
        </p:txBody>
      </p:sp>
      <p:sp>
        <p:nvSpPr>
          <p:cNvPr id="344" name="PlaceHolder 3"/>
          <p:cNvSpPr>
            <a:spLocks noGrp="1"/>
          </p:cNvSpPr>
          <p:nvPr>
            <p:ph type="body"/>
          </p:nvPr>
        </p:nvSpPr>
        <p:spPr>
          <a:xfrm>
            <a:off x="3504960" y="2139480"/>
            <a:ext cx="3011400" cy="5302800"/>
          </a:xfrm>
          <a:prstGeom prst="rect">
            <a:avLst/>
          </a:prstGeom>
        </p:spPr>
        <p:txBody>
          <a:bodyPr wrap="none" lIns="0" tIns="0" rIns="0" bIns="0"/>
          <a:lstStyle/>
          <a:p>
            <a:endParaRPr/>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45" name="PlaceHolder 1"/>
          <p:cNvSpPr>
            <a:spLocks noGrp="1"/>
          </p:cNvSpPr>
          <p:nvPr>
            <p:ph type="title"/>
          </p:nvPr>
        </p:nvSpPr>
        <p:spPr>
          <a:xfrm>
            <a:off x="342720" y="190440"/>
            <a:ext cx="6171840" cy="1875240"/>
          </a:xfrm>
          <a:prstGeom prst="rect">
            <a:avLst/>
          </a:prstGeom>
        </p:spPr>
        <p:txBody>
          <a:bodyPr wrap="none" lIns="0" tIns="0" rIns="0" bIns="0" anchor="ctr"/>
          <a:lstStyle/>
          <a:p>
            <a:pPr algn="ctr"/>
            <a:endParaRPr/>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346" name="PlaceHolder 1"/>
          <p:cNvSpPr>
            <a:spLocks noGrp="1"/>
          </p:cNvSpPr>
          <p:nvPr>
            <p:ph type="subTitle"/>
          </p:nvPr>
        </p:nvSpPr>
        <p:spPr>
          <a:xfrm>
            <a:off x="342720" y="364680"/>
            <a:ext cx="6171840" cy="7077600"/>
          </a:xfrm>
          <a:prstGeom prst="rect">
            <a:avLst/>
          </a:prstGeom>
        </p:spPr>
        <p:txBody>
          <a:bodyPr wrap="none" lIns="0" tIns="0" rIns="0" bIns="0" anchor="ctr"/>
          <a:lstStyle/>
          <a:p>
            <a:pPr algn="ctr"/>
            <a:endParaRPr/>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347" name="PlaceHolder 1"/>
          <p:cNvSpPr>
            <a:spLocks noGrp="1"/>
          </p:cNvSpPr>
          <p:nvPr>
            <p:ph type="title"/>
          </p:nvPr>
        </p:nvSpPr>
        <p:spPr>
          <a:xfrm>
            <a:off x="342720" y="190440"/>
            <a:ext cx="6171840" cy="1875240"/>
          </a:xfrm>
          <a:prstGeom prst="rect">
            <a:avLst/>
          </a:prstGeom>
        </p:spPr>
        <p:txBody>
          <a:bodyPr wrap="none" lIns="0" tIns="0" rIns="0" bIns="0" anchor="ctr"/>
          <a:lstStyle/>
          <a:p>
            <a:pPr algn="ctr"/>
            <a:endParaRPr/>
          </a:p>
        </p:txBody>
      </p:sp>
      <p:sp>
        <p:nvSpPr>
          <p:cNvPr id="348" name="PlaceHolder 2"/>
          <p:cNvSpPr>
            <a:spLocks noGrp="1"/>
          </p:cNvSpPr>
          <p:nvPr>
            <p:ph type="body"/>
          </p:nvPr>
        </p:nvSpPr>
        <p:spPr>
          <a:xfrm>
            <a:off x="342720" y="2139480"/>
            <a:ext cx="3011400" cy="2529000"/>
          </a:xfrm>
          <a:prstGeom prst="rect">
            <a:avLst/>
          </a:prstGeom>
        </p:spPr>
        <p:txBody>
          <a:bodyPr wrap="none" lIns="0" tIns="0" rIns="0" bIns="0"/>
          <a:lstStyle/>
          <a:p>
            <a:endParaRPr/>
          </a:p>
        </p:txBody>
      </p:sp>
      <p:sp>
        <p:nvSpPr>
          <p:cNvPr id="349" name="PlaceHolder 3"/>
          <p:cNvSpPr>
            <a:spLocks noGrp="1"/>
          </p:cNvSpPr>
          <p:nvPr>
            <p:ph type="body"/>
          </p:nvPr>
        </p:nvSpPr>
        <p:spPr>
          <a:xfrm>
            <a:off x="342720" y="4908960"/>
            <a:ext cx="3011400" cy="2529000"/>
          </a:xfrm>
          <a:prstGeom prst="rect">
            <a:avLst/>
          </a:prstGeom>
        </p:spPr>
        <p:txBody>
          <a:bodyPr wrap="none" lIns="0" tIns="0" rIns="0" bIns="0"/>
          <a:lstStyle/>
          <a:p>
            <a:endParaRPr/>
          </a:p>
        </p:txBody>
      </p:sp>
      <p:sp>
        <p:nvSpPr>
          <p:cNvPr id="350" name="PlaceHolder 4"/>
          <p:cNvSpPr>
            <a:spLocks noGrp="1"/>
          </p:cNvSpPr>
          <p:nvPr>
            <p:ph type="body"/>
          </p:nvPr>
        </p:nvSpPr>
        <p:spPr>
          <a:xfrm>
            <a:off x="3504960" y="2139480"/>
            <a:ext cx="3011400" cy="5302800"/>
          </a:xfrm>
          <a:prstGeom prst="rect">
            <a:avLst/>
          </a:prstGeom>
        </p:spPr>
        <p:txBody>
          <a:bodyPr wrap="none" lIns="0" tIns="0" rIns="0" bIns="0"/>
          <a:lstStyle/>
          <a:p>
            <a:endParaRPr/>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351" name="PlaceHolder 1"/>
          <p:cNvSpPr>
            <a:spLocks noGrp="1"/>
          </p:cNvSpPr>
          <p:nvPr>
            <p:ph type="title"/>
          </p:nvPr>
        </p:nvSpPr>
        <p:spPr>
          <a:xfrm>
            <a:off x="342720" y="190440"/>
            <a:ext cx="6171840" cy="1875240"/>
          </a:xfrm>
          <a:prstGeom prst="rect">
            <a:avLst/>
          </a:prstGeom>
        </p:spPr>
        <p:txBody>
          <a:bodyPr wrap="none" lIns="0" tIns="0" rIns="0" bIns="0" anchor="ctr"/>
          <a:lstStyle/>
          <a:p>
            <a:pPr algn="ctr"/>
            <a:endParaRPr/>
          </a:p>
        </p:txBody>
      </p:sp>
      <p:sp>
        <p:nvSpPr>
          <p:cNvPr id="352" name="PlaceHolder 2"/>
          <p:cNvSpPr>
            <a:spLocks noGrp="1"/>
          </p:cNvSpPr>
          <p:nvPr>
            <p:ph type="body"/>
          </p:nvPr>
        </p:nvSpPr>
        <p:spPr>
          <a:xfrm>
            <a:off x="342720" y="2139480"/>
            <a:ext cx="3011400" cy="5302800"/>
          </a:xfrm>
          <a:prstGeom prst="rect">
            <a:avLst/>
          </a:prstGeom>
        </p:spPr>
        <p:txBody>
          <a:bodyPr wrap="none" lIns="0" tIns="0" rIns="0" bIns="0"/>
          <a:lstStyle/>
          <a:p>
            <a:endParaRPr/>
          </a:p>
        </p:txBody>
      </p:sp>
      <p:sp>
        <p:nvSpPr>
          <p:cNvPr id="353" name="PlaceHolder 3"/>
          <p:cNvSpPr>
            <a:spLocks noGrp="1"/>
          </p:cNvSpPr>
          <p:nvPr>
            <p:ph type="body"/>
          </p:nvPr>
        </p:nvSpPr>
        <p:spPr>
          <a:xfrm>
            <a:off x="3504960" y="2139480"/>
            <a:ext cx="3011400" cy="2529000"/>
          </a:xfrm>
          <a:prstGeom prst="rect">
            <a:avLst/>
          </a:prstGeom>
        </p:spPr>
        <p:txBody>
          <a:bodyPr wrap="none" lIns="0" tIns="0" rIns="0" bIns="0"/>
          <a:lstStyle/>
          <a:p>
            <a:endParaRPr/>
          </a:p>
        </p:txBody>
      </p:sp>
      <p:sp>
        <p:nvSpPr>
          <p:cNvPr id="354" name="PlaceHolder 4"/>
          <p:cNvSpPr>
            <a:spLocks noGrp="1"/>
          </p:cNvSpPr>
          <p:nvPr>
            <p:ph type="body"/>
          </p:nvPr>
        </p:nvSpPr>
        <p:spPr>
          <a:xfrm>
            <a:off x="3504960" y="4908960"/>
            <a:ext cx="3011400" cy="2529000"/>
          </a:xfrm>
          <a:prstGeom prst="rect">
            <a:avLst/>
          </a:prstGeom>
        </p:spPr>
        <p:txBody>
          <a:bodyPr wrap="none" lIns="0" tIns="0" rIns="0" bIns="0"/>
          <a:lstStyle/>
          <a:p>
            <a:endParaRPr/>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355" name="PlaceHolder 1"/>
          <p:cNvSpPr>
            <a:spLocks noGrp="1"/>
          </p:cNvSpPr>
          <p:nvPr>
            <p:ph type="title"/>
          </p:nvPr>
        </p:nvSpPr>
        <p:spPr>
          <a:xfrm>
            <a:off x="342720" y="190440"/>
            <a:ext cx="6171840" cy="1875240"/>
          </a:xfrm>
          <a:prstGeom prst="rect">
            <a:avLst/>
          </a:prstGeom>
        </p:spPr>
        <p:txBody>
          <a:bodyPr wrap="none" lIns="0" tIns="0" rIns="0" bIns="0" anchor="ctr"/>
          <a:lstStyle/>
          <a:p>
            <a:pPr algn="ctr"/>
            <a:endParaRPr/>
          </a:p>
        </p:txBody>
      </p:sp>
      <p:sp>
        <p:nvSpPr>
          <p:cNvPr id="356" name="PlaceHolder 2"/>
          <p:cNvSpPr>
            <a:spLocks noGrp="1"/>
          </p:cNvSpPr>
          <p:nvPr>
            <p:ph type="body"/>
          </p:nvPr>
        </p:nvSpPr>
        <p:spPr>
          <a:xfrm>
            <a:off x="342720" y="2139480"/>
            <a:ext cx="3011400" cy="2529000"/>
          </a:xfrm>
          <a:prstGeom prst="rect">
            <a:avLst/>
          </a:prstGeom>
        </p:spPr>
        <p:txBody>
          <a:bodyPr wrap="none" lIns="0" tIns="0" rIns="0" bIns="0"/>
          <a:lstStyle/>
          <a:p>
            <a:endParaRPr/>
          </a:p>
        </p:txBody>
      </p:sp>
      <p:sp>
        <p:nvSpPr>
          <p:cNvPr id="357" name="PlaceHolder 3"/>
          <p:cNvSpPr>
            <a:spLocks noGrp="1"/>
          </p:cNvSpPr>
          <p:nvPr>
            <p:ph type="body"/>
          </p:nvPr>
        </p:nvSpPr>
        <p:spPr>
          <a:xfrm>
            <a:off x="3504960" y="2139480"/>
            <a:ext cx="3011400" cy="2529000"/>
          </a:xfrm>
          <a:prstGeom prst="rect">
            <a:avLst/>
          </a:prstGeom>
        </p:spPr>
        <p:txBody>
          <a:bodyPr wrap="none" lIns="0" tIns="0" rIns="0" bIns="0"/>
          <a:lstStyle/>
          <a:p>
            <a:endParaRPr/>
          </a:p>
        </p:txBody>
      </p:sp>
      <p:sp>
        <p:nvSpPr>
          <p:cNvPr id="358" name="PlaceHolder 4"/>
          <p:cNvSpPr>
            <a:spLocks noGrp="1"/>
          </p:cNvSpPr>
          <p:nvPr>
            <p:ph type="body"/>
          </p:nvPr>
        </p:nvSpPr>
        <p:spPr>
          <a:xfrm>
            <a:off x="342720" y="4908960"/>
            <a:ext cx="6171120" cy="2529000"/>
          </a:xfrm>
          <a:prstGeom prst="rect">
            <a:avLst/>
          </a:prstGeom>
        </p:spPr>
        <p:txBody>
          <a:bodyPr wrap="none" lIns="0" tIns="0" rIns="0" bIns="0"/>
          <a:lstStyle/>
          <a:p>
            <a:endParaRPr/>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359" name="PlaceHolder 1"/>
          <p:cNvSpPr>
            <a:spLocks noGrp="1"/>
          </p:cNvSpPr>
          <p:nvPr>
            <p:ph type="title"/>
          </p:nvPr>
        </p:nvSpPr>
        <p:spPr>
          <a:xfrm>
            <a:off x="342720" y="190440"/>
            <a:ext cx="6171840" cy="1875240"/>
          </a:xfrm>
          <a:prstGeom prst="rect">
            <a:avLst/>
          </a:prstGeom>
        </p:spPr>
        <p:txBody>
          <a:bodyPr wrap="none" lIns="0" tIns="0" rIns="0" bIns="0" anchor="ctr"/>
          <a:lstStyle/>
          <a:p>
            <a:pPr algn="ctr"/>
            <a:endParaRPr/>
          </a:p>
        </p:txBody>
      </p:sp>
      <p:sp>
        <p:nvSpPr>
          <p:cNvPr id="360" name="PlaceHolder 2"/>
          <p:cNvSpPr>
            <a:spLocks noGrp="1"/>
          </p:cNvSpPr>
          <p:nvPr>
            <p:ph type="body"/>
          </p:nvPr>
        </p:nvSpPr>
        <p:spPr>
          <a:xfrm>
            <a:off x="342720" y="2139480"/>
            <a:ext cx="6171840" cy="2529000"/>
          </a:xfrm>
          <a:prstGeom prst="rect">
            <a:avLst/>
          </a:prstGeom>
        </p:spPr>
        <p:txBody>
          <a:bodyPr wrap="none" lIns="0" tIns="0" rIns="0" bIns="0"/>
          <a:lstStyle/>
          <a:p>
            <a:endParaRPr/>
          </a:p>
        </p:txBody>
      </p:sp>
      <p:sp>
        <p:nvSpPr>
          <p:cNvPr id="361" name="PlaceHolder 3"/>
          <p:cNvSpPr>
            <a:spLocks noGrp="1"/>
          </p:cNvSpPr>
          <p:nvPr>
            <p:ph type="body"/>
          </p:nvPr>
        </p:nvSpPr>
        <p:spPr>
          <a:xfrm>
            <a:off x="342720" y="4908960"/>
            <a:ext cx="6171840" cy="2529000"/>
          </a:xfrm>
          <a:prstGeom prst="rect">
            <a:avLst/>
          </a:prstGeom>
        </p:spPr>
        <p:txBody>
          <a:bodyPr wrap="none" lIns="0" tIns="0" rIns="0" bIns="0"/>
          <a:lstStyle/>
          <a:p>
            <a:endParaRPr/>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362" name="PlaceHolder 1"/>
          <p:cNvSpPr>
            <a:spLocks noGrp="1"/>
          </p:cNvSpPr>
          <p:nvPr>
            <p:ph type="title"/>
          </p:nvPr>
        </p:nvSpPr>
        <p:spPr>
          <a:xfrm>
            <a:off x="342720" y="190440"/>
            <a:ext cx="6171840" cy="1875240"/>
          </a:xfrm>
          <a:prstGeom prst="rect">
            <a:avLst/>
          </a:prstGeom>
        </p:spPr>
        <p:txBody>
          <a:bodyPr wrap="none" lIns="0" tIns="0" rIns="0" bIns="0" anchor="ctr"/>
          <a:lstStyle/>
          <a:p>
            <a:pPr algn="ctr"/>
            <a:endParaRPr/>
          </a:p>
        </p:txBody>
      </p:sp>
      <p:sp>
        <p:nvSpPr>
          <p:cNvPr id="363" name="PlaceHolder 2"/>
          <p:cNvSpPr>
            <a:spLocks noGrp="1"/>
          </p:cNvSpPr>
          <p:nvPr>
            <p:ph type="body"/>
          </p:nvPr>
        </p:nvSpPr>
        <p:spPr>
          <a:xfrm>
            <a:off x="342720" y="2139480"/>
            <a:ext cx="3011400" cy="2529000"/>
          </a:xfrm>
          <a:prstGeom prst="rect">
            <a:avLst/>
          </a:prstGeom>
        </p:spPr>
        <p:txBody>
          <a:bodyPr wrap="none" lIns="0" tIns="0" rIns="0" bIns="0"/>
          <a:lstStyle/>
          <a:p>
            <a:endParaRPr/>
          </a:p>
        </p:txBody>
      </p:sp>
      <p:sp>
        <p:nvSpPr>
          <p:cNvPr id="364" name="PlaceHolder 3"/>
          <p:cNvSpPr>
            <a:spLocks noGrp="1"/>
          </p:cNvSpPr>
          <p:nvPr>
            <p:ph type="body"/>
          </p:nvPr>
        </p:nvSpPr>
        <p:spPr>
          <a:xfrm>
            <a:off x="3504960" y="2139480"/>
            <a:ext cx="3011400" cy="2529000"/>
          </a:xfrm>
          <a:prstGeom prst="rect">
            <a:avLst/>
          </a:prstGeom>
        </p:spPr>
        <p:txBody>
          <a:bodyPr wrap="none" lIns="0" tIns="0" rIns="0" bIns="0"/>
          <a:lstStyle/>
          <a:p>
            <a:endParaRPr/>
          </a:p>
        </p:txBody>
      </p:sp>
      <p:sp>
        <p:nvSpPr>
          <p:cNvPr id="365" name="PlaceHolder 4"/>
          <p:cNvSpPr>
            <a:spLocks noGrp="1"/>
          </p:cNvSpPr>
          <p:nvPr>
            <p:ph type="body"/>
          </p:nvPr>
        </p:nvSpPr>
        <p:spPr>
          <a:xfrm>
            <a:off x="3504960" y="4908960"/>
            <a:ext cx="3011400" cy="2529000"/>
          </a:xfrm>
          <a:prstGeom prst="rect">
            <a:avLst/>
          </a:prstGeom>
        </p:spPr>
        <p:txBody>
          <a:bodyPr wrap="none" lIns="0" tIns="0" rIns="0" bIns="0"/>
          <a:lstStyle/>
          <a:p>
            <a:endParaRPr/>
          </a:p>
        </p:txBody>
      </p:sp>
      <p:sp>
        <p:nvSpPr>
          <p:cNvPr id="366" name="PlaceHolder 5"/>
          <p:cNvSpPr>
            <a:spLocks noGrp="1"/>
          </p:cNvSpPr>
          <p:nvPr>
            <p:ph type="body"/>
          </p:nvPr>
        </p:nvSpPr>
        <p:spPr>
          <a:xfrm>
            <a:off x="342720" y="4908960"/>
            <a:ext cx="3011400" cy="2529000"/>
          </a:xfrm>
          <a:prstGeom prst="rect">
            <a:avLst/>
          </a:prstGeom>
        </p:spPr>
        <p:txBody>
          <a:bodyPr wrap="none" lIns="0" tIns="0" rIns="0" bIns="0"/>
          <a:lstStyle/>
          <a:p>
            <a:endParaRPr/>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367" name="PlaceHolder 1"/>
          <p:cNvSpPr>
            <a:spLocks noGrp="1"/>
          </p:cNvSpPr>
          <p:nvPr>
            <p:ph type="title"/>
          </p:nvPr>
        </p:nvSpPr>
        <p:spPr>
          <a:xfrm>
            <a:off x="342720" y="190440"/>
            <a:ext cx="6171840" cy="1875240"/>
          </a:xfrm>
          <a:prstGeom prst="rect">
            <a:avLst/>
          </a:prstGeom>
        </p:spPr>
        <p:txBody>
          <a:bodyPr wrap="none" lIns="0" tIns="0" rIns="0" bIns="0" anchor="ctr"/>
          <a:lstStyle/>
          <a:p>
            <a:pPr algn="ctr"/>
            <a:endParaRPr/>
          </a:p>
        </p:txBody>
      </p:sp>
      <p:sp>
        <p:nvSpPr>
          <p:cNvPr id="368" name="PlaceHolder 2"/>
          <p:cNvSpPr>
            <a:spLocks noGrp="1"/>
          </p:cNvSpPr>
          <p:nvPr>
            <p:ph type="body"/>
          </p:nvPr>
        </p:nvSpPr>
        <p:spPr>
          <a:xfrm>
            <a:off x="342720" y="2139480"/>
            <a:ext cx="3011400" cy="2529000"/>
          </a:xfrm>
          <a:prstGeom prst="rect">
            <a:avLst/>
          </a:prstGeom>
        </p:spPr>
        <p:txBody>
          <a:bodyPr wrap="none" lIns="0" tIns="0" rIns="0" bIns="0"/>
          <a:lstStyle/>
          <a:p>
            <a:endParaRPr/>
          </a:p>
        </p:txBody>
      </p:sp>
      <p:sp>
        <p:nvSpPr>
          <p:cNvPr id="369" name="PlaceHolder 3"/>
          <p:cNvSpPr>
            <a:spLocks noGrp="1"/>
          </p:cNvSpPr>
          <p:nvPr>
            <p:ph type="body"/>
          </p:nvPr>
        </p:nvSpPr>
        <p:spPr>
          <a:xfrm>
            <a:off x="3504960" y="2139480"/>
            <a:ext cx="3011400" cy="2529000"/>
          </a:xfrm>
          <a:prstGeom prst="rect">
            <a:avLst/>
          </a:prstGeom>
        </p:spPr>
        <p:txBody>
          <a:bodyPr wrap="none" lIns="0" tIns="0" rIns="0" bIns="0"/>
          <a:lstStyle/>
          <a:p>
            <a:endParaRPr/>
          </a:p>
        </p:txBody>
      </p:sp>
      <p:pic>
        <p:nvPicPr>
          <p:cNvPr id="370" name="Рисунок 369"/>
          <p:cNvPicPr/>
          <p:nvPr/>
        </p:nvPicPr>
        <p:blipFill>
          <a:blip r:embed="rId2"/>
          <a:stretch>
            <a:fillRect/>
          </a:stretch>
        </p:blipFill>
        <p:spPr>
          <a:xfrm>
            <a:off x="3504600" y="4971960"/>
            <a:ext cx="3011400" cy="2402640"/>
          </a:xfrm>
          <a:prstGeom prst="rect">
            <a:avLst/>
          </a:prstGeom>
          <a:ln>
            <a:noFill/>
          </a:ln>
        </p:spPr>
      </p:pic>
      <p:pic>
        <p:nvPicPr>
          <p:cNvPr id="371" name="Рисунок 370"/>
          <p:cNvPicPr/>
          <p:nvPr/>
        </p:nvPicPr>
        <p:blipFill>
          <a:blip r:embed="rId2"/>
          <a:stretch>
            <a:fillRect/>
          </a:stretch>
        </p:blipFill>
        <p:spPr>
          <a:xfrm>
            <a:off x="342360" y="4971960"/>
            <a:ext cx="3011400" cy="2402640"/>
          </a:xfrm>
          <a:prstGeom prst="rect">
            <a:avLst/>
          </a:prstGeom>
          <a:ln>
            <a:noFill/>
          </a:ln>
        </p:spPr>
      </p:pic>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2" name="Group 6"/>
          <p:cNvGrpSpPr/>
          <p:nvPr/>
        </p:nvGrpSpPr>
        <p:grpSpPr>
          <a:xfrm>
            <a:off x="-6351" y="-11293"/>
            <a:ext cx="6878493" cy="9166584"/>
            <a:chOff x="-9336" y="-9336"/>
            <a:chExt cx="10110748" cy="7578346"/>
          </a:xfrm>
        </p:grpSpPr>
        <p:cxnSp>
          <p:nvCxnSpPr>
            <p:cNvPr id="3" name="Straight Connector 27"/>
            <p:cNvCxnSpPr/>
            <p:nvPr/>
          </p:nvCxnSpPr>
          <p:spPr>
            <a:xfrm flipV="1">
              <a:off x="5656386" y="4602833"/>
              <a:ext cx="4434493" cy="2956840"/>
            </a:xfrm>
            <a:prstGeom prst="straightConnector1">
              <a:avLst/>
            </a:prstGeom>
            <a:noFill/>
            <a:ln w="9528" cap="rnd">
              <a:solidFill>
                <a:srgbClr val="5FCBEF">
                  <a:alpha val="70000"/>
                </a:srgbClr>
              </a:solidFill>
              <a:prstDash val="solid"/>
              <a:miter/>
            </a:ln>
          </p:spPr>
        </p:cxnSp>
        <p:cxnSp>
          <p:nvCxnSpPr>
            <p:cNvPr id="4" name="Straight Connector 28"/>
            <p:cNvCxnSpPr/>
            <p:nvPr/>
          </p:nvCxnSpPr>
          <p:spPr>
            <a:xfrm>
              <a:off x="7764097" y="0"/>
              <a:ext cx="1344085" cy="7559673"/>
            </a:xfrm>
            <a:prstGeom prst="straightConnector1">
              <a:avLst/>
            </a:prstGeom>
            <a:noFill/>
            <a:ln w="9528" cap="rnd">
              <a:solidFill>
                <a:srgbClr val="5FCBEF">
                  <a:alpha val="70000"/>
                </a:srgbClr>
              </a:solidFill>
              <a:prstDash val="solid"/>
              <a:miter/>
            </a:ln>
          </p:spPr>
        </p:cxnSp>
        <p:sp>
          <p:nvSpPr>
            <p:cNvPr id="5" name="Freeform 29"/>
            <p:cNvSpPr/>
            <p:nvPr/>
          </p:nvSpPr>
          <p:spPr>
            <a:xfrm>
              <a:off x="7597841" y="0"/>
              <a:ext cx="2501898" cy="7569010"/>
            </a:xfrm>
            <a:custGeom>
              <a:avLst/>
              <a:gdLst>
                <a:gd name="f0" fmla="val w"/>
                <a:gd name="f1" fmla="val h"/>
                <a:gd name="f2" fmla="val 0"/>
                <a:gd name="f3" fmla="val 2269442"/>
                <a:gd name="f4" fmla="val 6866466"/>
                <a:gd name="f5" fmla="val 2023534"/>
                <a:gd name="f6" fmla="val 6858000"/>
                <a:gd name="f7" fmla="val 2269067"/>
                <a:gd name="f8" fmla="val 2271889"/>
                <a:gd name="f9" fmla="val 4580466"/>
                <a:gd name="f10" fmla="val 2257778"/>
                <a:gd name="f11" fmla="val 2294466"/>
                <a:gd name="f12" fmla="val 2260600"/>
                <a:gd name="f13" fmla="val 8466"/>
                <a:gd name="f14" fmla="*/ f0 1 2269442"/>
                <a:gd name="f15" fmla="*/ f1 1 6866466"/>
                <a:gd name="f16" fmla="+- f4 0 f2"/>
                <a:gd name="f17" fmla="+- f3 0 f2"/>
                <a:gd name="f18" fmla="*/ f17 1 2269442"/>
                <a:gd name="f19" fmla="*/ f16 1 6866466"/>
                <a:gd name="f20" fmla="*/ f2 1 f18"/>
                <a:gd name="f21" fmla="*/ f3 1 f18"/>
                <a:gd name="f22" fmla="*/ f2 1 f19"/>
                <a:gd name="f23" fmla="*/ f4 1 f19"/>
                <a:gd name="f24" fmla="*/ f20 f14 1"/>
                <a:gd name="f25" fmla="*/ f21 f14 1"/>
                <a:gd name="f26" fmla="*/ f23 f15 1"/>
                <a:gd name="f27" fmla="*/ f22 f15 1"/>
              </a:gdLst>
              <a:ahLst/>
              <a:cxnLst>
                <a:cxn ang="3cd4">
                  <a:pos x="hc" y="t"/>
                </a:cxn>
                <a:cxn ang="0">
                  <a:pos x="r" y="vc"/>
                </a:cxn>
                <a:cxn ang="cd4">
                  <a:pos x="hc" y="b"/>
                </a:cxn>
                <a:cxn ang="cd2">
                  <a:pos x="l" y="vc"/>
                </a:cxn>
              </a:cxnLst>
              <a:rect l="f24" t="f27" r="f25" b="f26"/>
              <a:pathLst>
                <a:path w="2269442" h="6866466">
                  <a:moveTo>
                    <a:pt x="f5" y="f2"/>
                  </a:moveTo>
                  <a:lnTo>
                    <a:pt x="f2" y="f6"/>
                  </a:lnTo>
                  <a:lnTo>
                    <a:pt x="f7" y="f4"/>
                  </a:lnTo>
                  <a:cubicBezTo>
                    <a:pt x="f8" y="f9"/>
                    <a:pt x="f10" y="f11"/>
                    <a:pt x="f12" y="f13"/>
                  </a:cubicBezTo>
                  <a:lnTo>
                    <a:pt x="f5" y="f2"/>
                  </a:lnTo>
                  <a:close/>
                </a:path>
              </a:pathLst>
            </a:custGeom>
            <a:solidFill>
              <a:srgbClr val="5FCBEF">
                <a:alpha val="36000"/>
              </a:srgbClr>
            </a:solidFill>
            <a:ln cap="flat">
              <a:noFill/>
              <a:prstDash val="solid"/>
            </a:ln>
          </p:spPr>
          <p:txBody>
            <a:bodyPr vert="horz" wrap="square" lIns="0" tIns="0" rIns="0" bIns="0" anchor="t" anchorCtr="0" compatLnSpc="1">
              <a:noAutofit/>
            </a:bodyPr>
            <a:lstStyle/>
            <a:p>
              <a:pPr>
                <a:defRPr sz="1800" b="0" i="0" u="none" strike="noStrike" kern="0" cap="none" spc="0" baseline="0">
                  <a:solidFill>
                    <a:srgbClr val="000000"/>
                  </a:solidFill>
                  <a:uFillTx/>
                </a:defRPr>
              </a:pPr>
              <a:endParaRPr lang="ru-RU" sz="1225" smtClean="0">
                <a:solidFill>
                  <a:srgbClr val="000000"/>
                </a:solidFill>
              </a:endParaRPr>
            </a:p>
          </p:txBody>
        </p:sp>
        <p:sp>
          <p:nvSpPr>
            <p:cNvPr id="6" name="Freeform 30"/>
            <p:cNvSpPr/>
            <p:nvPr/>
          </p:nvSpPr>
          <p:spPr>
            <a:xfrm>
              <a:off x="7943182" y="-9336"/>
              <a:ext cx="2147697" cy="7569010"/>
            </a:xfrm>
            <a:custGeom>
              <a:avLst/>
              <a:gdLst>
                <a:gd name="f0" fmla="val w"/>
                <a:gd name="f1" fmla="val h"/>
                <a:gd name="f2" fmla="val 0"/>
                <a:gd name="f3" fmla="val 1948147"/>
                <a:gd name="f4" fmla="val 6866467"/>
                <a:gd name="f5" fmla="val 1202267"/>
                <a:gd name="f6" fmla="val 1947333"/>
                <a:gd name="f7" fmla="val 1944511"/>
                <a:gd name="f8" fmla="val 4577645"/>
                <a:gd name="f9" fmla="val 1950155"/>
                <a:gd name="f10" fmla="val 2288822"/>
                <a:gd name="f11" fmla="*/ f0 1 1948147"/>
                <a:gd name="f12" fmla="*/ f1 1 6866467"/>
                <a:gd name="f13" fmla="+- f4 0 f2"/>
                <a:gd name="f14" fmla="+- f3 0 f2"/>
                <a:gd name="f15" fmla="*/ f14 1 1948147"/>
                <a:gd name="f16" fmla="*/ f13 1 6866467"/>
                <a:gd name="f17" fmla="*/ f2 1 f15"/>
                <a:gd name="f18" fmla="*/ f3 1 f15"/>
                <a:gd name="f19" fmla="*/ f2 1 f16"/>
                <a:gd name="f20" fmla="*/ f4 1 f16"/>
                <a:gd name="f21" fmla="*/ f17 f11 1"/>
                <a:gd name="f22" fmla="*/ f18 f11 1"/>
                <a:gd name="f23" fmla="*/ f20 f12 1"/>
                <a:gd name="f24" fmla="*/ f19 f12 1"/>
              </a:gdLst>
              <a:ahLst/>
              <a:cxnLst>
                <a:cxn ang="3cd4">
                  <a:pos x="hc" y="t"/>
                </a:cxn>
                <a:cxn ang="0">
                  <a:pos x="r" y="vc"/>
                </a:cxn>
                <a:cxn ang="cd4">
                  <a:pos x="hc" y="b"/>
                </a:cxn>
                <a:cxn ang="cd2">
                  <a:pos x="l" y="vc"/>
                </a:cxn>
              </a:cxnLst>
              <a:rect l="f21" t="f24" r="f22" b="f23"/>
              <a:pathLst>
                <a:path w="1948147" h="6866467">
                  <a:moveTo>
                    <a:pt x="f2" y="f2"/>
                  </a:moveTo>
                  <a:lnTo>
                    <a:pt x="f5" y="f4"/>
                  </a:lnTo>
                  <a:lnTo>
                    <a:pt x="f6" y="f4"/>
                  </a:lnTo>
                  <a:cubicBezTo>
                    <a:pt x="f7" y="f8"/>
                    <a:pt x="f9" y="f10"/>
                    <a:pt x="f6" y="f2"/>
                  </a:cubicBezTo>
                  <a:lnTo>
                    <a:pt x="f2" y="f2"/>
                  </a:lnTo>
                  <a:close/>
                </a:path>
              </a:pathLst>
            </a:custGeom>
            <a:solidFill>
              <a:srgbClr val="5FCBEF">
                <a:alpha val="20000"/>
              </a:srgbClr>
            </a:solidFill>
            <a:ln cap="flat">
              <a:noFill/>
              <a:prstDash val="solid"/>
            </a:ln>
          </p:spPr>
          <p:txBody>
            <a:bodyPr vert="horz" wrap="square" lIns="0" tIns="0" rIns="0" bIns="0" anchor="t" anchorCtr="0" compatLnSpc="1">
              <a:noAutofit/>
            </a:bodyPr>
            <a:lstStyle/>
            <a:p>
              <a:pPr>
                <a:defRPr sz="1800" b="0" i="0" u="none" strike="noStrike" kern="0" cap="none" spc="0" baseline="0">
                  <a:solidFill>
                    <a:srgbClr val="000000"/>
                  </a:solidFill>
                  <a:uFillTx/>
                </a:defRPr>
              </a:pPr>
              <a:endParaRPr lang="ru-RU" sz="1225" smtClean="0">
                <a:solidFill>
                  <a:srgbClr val="000000"/>
                </a:solidFill>
              </a:endParaRPr>
            </a:p>
          </p:txBody>
        </p:sp>
        <p:sp>
          <p:nvSpPr>
            <p:cNvPr id="7" name="Freeform 31"/>
            <p:cNvSpPr/>
            <p:nvPr/>
          </p:nvSpPr>
          <p:spPr>
            <a:xfrm>
              <a:off x="7317824" y="4321143"/>
              <a:ext cx="2771034" cy="3238530"/>
            </a:xfrm>
            <a:custGeom>
              <a:avLst/>
              <a:gdLst>
                <a:gd name="f0" fmla="val w"/>
                <a:gd name="f1" fmla="val h"/>
                <a:gd name="f2" fmla="val 0"/>
                <a:gd name="f3" fmla="val 3259667"/>
                <a:gd name="f4" fmla="val 3810000"/>
                <a:gd name="f5" fmla="val 3251200"/>
                <a:gd name="f6" fmla="val 3254022"/>
                <a:gd name="f7" fmla="val 1270000"/>
                <a:gd name="f8" fmla="val 3256845"/>
                <a:gd name="f9" fmla="val 2540000"/>
                <a:gd name="f10" fmla="*/ f0 1 3259667"/>
                <a:gd name="f11" fmla="*/ f1 1 3810000"/>
                <a:gd name="f12" fmla="+- f4 0 f2"/>
                <a:gd name="f13" fmla="+- f3 0 f2"/>
                <a:gd name="f14" fmla="*/ f13 1 3259667"/>
                <a:gd name="f15" fmla="*/ f12 1 3810000"/>
                <a:gd name="f16" fmla="*/ f2 1 f14"/>
                <a:gd name="f17" fmla="*/ f3 1 f14"/>
                <a:gd name="f18" fmla="*/ f2 1 f15"/>
                <a:gd name="f19" fmla="*/ f4 1 f15"/>
                <a:gd name="f20" fmla="*/ f16 f10 1"/>
                <a:gd name="f21" fmla="*/ f17 f10 1"/>
                <a:gd name="f22" fmla="*/ f19 f11 1"/>
                <a:gd name="f23" fmla="*/ f18 f11 1"/>
              </a:gdLst>
              <a:ahLst/>
              <a:cxnLst>
                <a:cxn ang="3cd4">
                  <a:pos x="hc" y="t"/>
                </a:cxn>
                <a:cxn ang="0">
                  <a:pos x="r" y="vc"/>
                </a:cxn>
                <a:cxn ang="cd4">
                  <a:pos x="hc" y="b"/>
                </a:cxn>
                <a:cxn ang="cd2">
                  <a:pos x="l" y="vc"/>
                </a:cxn>
              </a:cxnLst>
              <a:rect l="f20" t="f23" r="f21" b="f22"/>
              <a:pathLst>
                <a:path w="3259667" h="3810000">
                  <a:moveTo>
                    <a:pt x="f2" y="f4"/>
                  </a:moveTo>
                  <a:lnTo>
                    <a:pt x="f5" y="f2"/>
                  </a:lnTo>
                  <a:cubicBezTo>
                    <a:pt x="f6" y="f7"/>
                    <a:pt x="f8" y="f9"/>
                    <a:pt x="f3" y="f4"/>
                  </a:cubicBezTo>
                  <a:lnTo>
                    <a:pt x="f2" y="f4"/>
                  </a:lnTo>
                  <a:close/>
                </a:path>
              </a:pathLst>
            </a:custGeom>
            <a:solidFill>
              <a:srgbClr val="17B0E4">
                <a:alpha val="66000"/>
              </a:srgbClr>
            </a:solidFill>
            <a:ln cap="flat">
              <a:noFill/>
              <a:prstDash val="solid"/>
            </a:ln>
          </p:spPr>
          <p:txBody>
            <a:bodyPr vert="horz" wrap="square" lIns="0" tIns="0" rIns="0" bIns="0" anchor="t" anchorCtr="0" compatLnSpc="1">
              <a:noAutofit/>
            </a:bodyPr>
            <a:lstStyle/>
            <a:p>
              <a:pPr>
                <a:defRPr sz="1800" b="0" i="0" u="none" strike="noStrike" kern="0" cap="none" spc="0" baseline="0">
                  <a:solidFill>
                    <a:srgbClr val="000000"/>
                  </a:solidFill>
                  <a:uFillTx/>
                </a:defRPr>
              </a:pPr>
              <a:endParaRPr lang="ru-RU" sz="1225" smtClean="0">
                <a:solidFill>
                  <a:srgbClr val="000000"/>
                </a:solidFill>
              </a:endParaRPr>
            </a:p>
          </p:txBody>
        </p:sp>
        <p:sp>
          <p:nvSpPr>
            <p:cNvPr id="8" name="Freeform 32"/>
            <p:cNvSpPr/>
            <p:nvPr/>
          </p:nvSpPr>
          <p:spPr>
            <a:xfrm>
              <a:off x="7728508" y="-9336"/>
              <a:ext cx="2362370" cy="7569010"/>
            </a:xfrm>
            <a:custGeom>
              <a:avLst/>
              <a:gdLst>
                <a:gd name="f0" fmla="val w"/>
                <a:gd name="f1" fmla="val h"/>
                <a:gd name="f2" fmla="val 0"/>
                <a:gd name="f3" fmla="val 2853267"/>
                <a:gd name="f4" fmla="val 6866467"/>
                <a:gd name="f5" fmla="val 2472267"/>
                <a:gd name="f6" fmla="val 6858000"/>
                <a:gd name="f7" fmla="*/ f0 1 2853267"/>
                <a:gd name="f8" fmla="*/ f1 1 6866467"/>
                <a:gd name="f9" fmla="+- f4 0 f2"/>
                <a:gd name="f10" fmla="+- f3 0 f2"/>
                <a:gd name="f11" fmla="*/ f10 1 2853267"/>
                <a:gd name="f12" fmla="*/ f9 1 6866467"/>
                <a:gd name="f13" fmla="*/ f2 1 f11"/>
                <a:gd name="f14" fmla="*/ f3 1 f11"/>
                <a:gd name="f15" fmla="*/ f2 1 f12"/>
                <a:gd name="f16" fmla="*/ f4 1 f12"/>
                <a:gd name="f17" fmla="*/ f13 f7 1"/>
                <a:gd name="f18" fmla="*/ f14 f7 1"/>
                <a:gd name="f19" fmla="*/ f16 f8 1"/>
                <a:gd name="f20" fmla="*/ f15 f8 1"/>
              </a:gdLst>
              <a:ahLst/>
              <a:cxnLst>
                <a:cxn ang="3cd4">
                  <a:pos x="hc" y="t"/>
                </a:cxn>
                <a:cxn ang="0">
                  <a:pos x="r" y="vc"/>
                </a:cxn>
                <a:cxn ang="cd4">
                  <a:pos x="hc" y="b"/>
                </a:cxn>
                <a:cxn ang="cd2">
                  <a:pos x="l" y="vc"/>
                </a:cxn>
              </a:cxnLst>
              <a:rect l="f17" t="f20" r="f18" b="f19"/>
              <a:pathLst>
                <a:path w="2853267" h="6866467">
                  <a:moveTo>
                    <a:pt x="f2" y="f2"/>
                  </a:moveTo>
                  <a:lnTo>
                    <a:pt x="f5" y="f4"/>
                  </a:lnTo>
                  <a:lnTo>
                    <a:pt x="f3" y="f6"/>
                  </a:lnTo>
                  <a:lnTo>
                    <a:pt x="f3" y="f2"/>
                  </a:lnTo>
                  <a:lnTo>
                    <a:pt x="f2" y="f2"/>
                  </a:lnTo>
                  <a:close/>
                </a:path>
              </a:pathLst>
            </a:custGeom>
            <a:solidFill>
              <a:srgbClr val="17B0E4">
                <a:alpha val="50000"/>
              </a:srgbClr>
            </a:solidFill>
            <a:ln cap="flat">
              <a:noFill/>
              <a:prstDash val="solid"/>
            </a:ln>
          </p:spPr>
          <p:txBody>
            <a:bodyPr vert="horz" wrap="square" lIns="0" tIns="0" rIns="0" bIns="0" anchor="t" anchorCtr="0" compatLnSpc="1">
              <a:noAutofit/>
            </a:bodyPr>
            <a:lstStyle/>
            <a:p>
              <a:pPr>
                <a:defRPr sz="1800" b="0" i="0" u="none" strike="noStrike" kern="0" cap="none" spc="0" baseline="0">
                  <a:solidFill>
                    <a:srgbClr val="000000"/>
                  </a:solidFill>
                  <a:uFillTx/>
                </a:defRPr>
              </a:pPr>
              <a:endParaRPr lang="ru-RU" sz="1225" smtClean="0">
                <a:solidFill>
                  <a:srgbClr val="000000"/>
                </a:solidFill>
              </a:endParaRPr>
            </a:p>
          </p:txBody>
        </p:sp>
        <p:sp>
          <p:nvSpPr>
            <p:cNvPr id="9" name="Freeform 33"/>
            <p:cNvSpPr/>
            <p:nvPr/>
          </p:nvSpPr>
          <p:spPr>
            <a:xfrm>
              <a:off x="9145517" y="-9336"/>
              <a:ext cx="945370" cy="7569010"/>
            </a:xfrm>
            <a:custGeom>
              <a:avLst/>
              <a:gdLst>
                <a:gd name="f0" fmla="val w"/>
                <a:gd name="f1" fmla="val h"/>
                <a:gd name="f2" fmla="val 0"/>
                <a:gd name="f3" fmla="val 1286933"/>
                <a:gd name="f4" fmla="val 6866467"/>
                <a:gd name="f5" fmla="val 1016000"/>
                <a:gd name="f6" fmla="val 1284111"/>
                <a:gd name="f7" fmla="val 4577645"/>
                <a:gd name="f8" fmla="val 1281288"/>
                <a:gd name="f9" fmla="val 2288822"/>
                <a:gd name="f10" fmla="val 1278466"/>
                <a:gd name="f11" fmla="*/ f0 1 1286933"/>
                <a:gd name="f12" fmla="*/ f1 1 6866467"/>
                <a:gd name="f13" fmla="+- f4 0 f2"/>
                <a:gd name="f14" fmla="+- f3 0 f2"/>
                <a:gd name="f15" fmla="*/ f14 1 1286933"/>
                <a:gd name="f16" fmla="*/ f13 1 6866467"/>
                <a:gd name="f17" fmla="*/ f2 1 f15"/>
                <a:gd name="f18" fmla="*/ f3 1 f15"/>
                <a:gd name="f19" fmla="*/ f2 1 f16"/>
                <a:gd name="f20" fmla="*/ f4 1 f16"/>
                <a:gd name="f21" fmla="*/ f17 f11 1"/>
                <a:gd name="f22" fmla="*/ f18 f11 1"/>
                <a:gd name="f23" fmla="*/ f20 f12 1"/>
                <a:gd name="f24" fmla="*/ f19 f12 1"/>
              </a:gdLst>
              <a:ahLst/>
              <a:cxnLst>
                <a:cxn ang="3cd4">
                  <a:pos x="hc" y="t"/>
                </a:cxn>
                <a:cxn ang="0">
                  <a:pos x="r" y="vc"/>
                </a:cxn>
                <a:cxn ang="cd4">
                  <a:pos x="hc" y="b"/>
                </a:cxn>
                <a:cxn ang="cd2">
                  <a:pos x="l" y="vc"/>
                </a:cxn>
              </a:cxnLst>
              <a:rect l="f21" t="f24" r="f22" b="f23"/>
              <a:pathLst>
                <a:path w="1286933" h="6866467">
                  <a:moveTo>
                    <a:pt x="f5" y="f2"/>
                  </a:moveTo>
                  <a:lnTo>
                    <a:pt x="f2" y="f4"/>
                  </a:lnTo>
                  <a:lnTo>
                    <a:pt x="f3" y="f4"/>
                  </a:lnTo>
                  <a:cubicBezTo>
                    <a:pt x="f6" y="f7"/>
                    <a:pt x="f8" y="f9"/>
                    <a:pt x="f10" y="f2"/>
                  </a:cubicBezTo>
                  <a:lnTo>
                    <a:pt x="f5" y="f2"/>
                  </a:lnTo>
                  <a:close/>
                </a:path>
              </a:pathLst>
            </a:custGeom>
            <a:solidFill>
              <a:srgbClr val="2E83C3">
                <a:alpha val="70000"/>
              </a:srgbClr>
            </a:solidFill>
            <a:ln cap="flat">
              <a:noFill/>
              <a:prstDash val="solid"/>
            </a:ln>
          </p:spPr>
          <p:txBody>
            <a:bodyPr vert="horz" wrap="square" lIns="0" tIns="0" rIns="0" bIns="0" anchor="t" anchorCtr="0" compatLnSpc="1">
              <a:noAutofit/>
            </a:bodyPr>
            <a:lstStyle/>
            <a:p>
              <a:pPr>
                <a:defRPr sz="1800" b="0" i="0" u="none" strike="noStrike" kern="0" cap="none" spc="0" baseline="0">
                  <a:solidFill>
                    <a:srgbClr val="000000"/>
                  </a:solidFill>
                  <a:uFillTx/>
                </a:defRPr>
              </a:pPr>
              <a:endParaRPr lang="ru-RU" sz="1225" smtClean="0">
                <a:solidFill>
                  <a:srgbClr val="000000"/>
                </a:solidFill>
              </a:endParaRPr>
            </a:p>
          </p:txBody>
        </p:sp>
        <p:sp>
          <p:nvSpPr>
            <p:cNvPr id="10" name="Freeform 34"/>
            <p:cNvSpPr/>
            <p:nvPr/>
          </p:nvSpPr>
          <p:spPr>
            <a:xfrm>
              <a:off x="8923254" y="-9336"/>
              <a:ext cx="1176037" cy="7569010"/>
            </a:xfrm>
            <a:custGeom>
              <a:avLst/>
              <a:gdLst>
                <a:gd name="f0" fmla="val w"/>
                <a:gd name="f1" fmla="val h"/>
                <a:gd name="f2" fmla="val 0"/>
                <a:gd name="f3" fmla="val 1270244"/>
                <a:gd name="f4" fmla="val 6866467"/>
                <a:gd name="f5" fmla="val 1117600"/>
                <a:gd name="f6" fmla="val 1270000"/>
                <a:gd name="f7" fmla="val 1272822"/>
                <a:gd name="f8" fmla="val 4574822"/>
                <a:gd name="f9" fmla="val 1250245"/>
                <a:gd name="f10" fmla="val 2291645"/>
                <a:gd name="f11" fmla="val 1253067"/>
                <a:gd name="f12" fmla="*/ f0 1 1270244"/>
                <a:gd name="f13" fmla="*/ f1 1 6866467"/>
                <a:gd name="f14" fmla="+- f4 0 f2"/>
                <a:gd name="f15" fmla="+- f3 0 f2"/>
                <a:gd name="f16" fmla="*/ f15 1 1270244"/>
                <a:gd name="f17" fmla="*/ f14 1 6866467"/>
                <a:gd name="f18" fmla="*/ f2 1 f16"/>
                <a:gd name="f19" fmla="*/ f3 1 f16"/>
                <a:gd name="f20" fmla="*/ f2 1 f17"/>
                <a:gd name="f21" fmla="*/ f4 1 f17"/>
                <a:gd name="f22" fmla="*/ f18 f12 1"/>
                <a:gd name="f23" fmla="*/ f19 f12 1"/>
                <a:gd name="f24" fmla="*/ f21 f13 1"/>
                <a:gd name="f25" fmla="*/ f20 f13 1"/>
              </a:gdLst>
              <a:ahLst/>
              <a:cxnLst>
                <a:cxn ang="3cd4">
                  <a:pos x="hc" y="t"/>
                </a:cxn>
                <a:cxn ang="0">
                  <a:pos x="r" y="vc"/>
                </a:cxn>
                <a:cxn ang="cd4">
                  <a:pos x="hc" y="b"/>
                </a:cxn>
                <a:cxn ang="cd2">
                  <a:pos x="l" y="vc"/>
                </a:cxn>
              </a:cxnLst>
              <a:rect l="f22" t="f25" r="f23" b="f24"/>
              <a:pathLst>
                <a:path w="1270244" h="6866467">
                  <a:moveTo>
                    <a:pt x="f2" y="f2"/>
                  </a:moveTo>
                  <a:lnTo>
                    <a:pt x="f5" y="f4"/>
                  </a:lnTo>
                  <a:lnTo>
                    <a:pt x="f6" y="f4"/>
                  </a:lnTo>
                  <a:cubicBezTo>
                    <a:pt x="f7" y="f8"/>
                    <a:pt x="f9" y="f10"/>
                    <a:pt x="f11" y="f2"/>
                  </a:cubicBezTo>
                  <a:lnTo>
                    <a:pt x="f2" y="f2"/>
                  </a:lnTo>
                  <a:close/>
                </a:path>
              </a:pathLst>
            </a:custGeom>
            <a:solidFill>
              <a:srgbClr val="236292">
                <a:alpha val="82000"/>
              </a:srgbClr>
            </a:solidFill>
            <a:ln cap="flat">
              <a:noFill/>
              <a:prstDash val="solid"/>
            </a:ln>
          </p:spPr>
          <p:txBody>
            <a:bodyPr vert="horz" wrap="square" lIns="0" tIns="0" rIns="0" bIns="0" anchor="t" anchorCtr="0" compatLnSpc="1">
              <a:noAutofit/>
            </a:bodyPr>
            <a:lstStyle/>
            <a:p>
              <a:pPr>
                <a:defRPr sz="1800" b="0" i="0" u="none" strike="noStrike" kern="0" cap="none" spc="0" baseline="0">
                  <a:solidFill>
                    <a:srgbClr val="000000"/>
                  </a:solidFill>
                  <a:uFillTx/>
                </a:defRPr>
              </a:pPr>
              <a:endParaRPr lang="ru-RU" sz="1225" smtClean="0">
                <a:solidFill>
                  <a:srgbClr val="000000"/>
                </a:solidFill>
              </a:endParaRPr>
            </a:p>
          </p:txBody>
        </p:sp>
        <p:sp>
          <p:nvSpPr>
            <p:cNvPr id="11" name="Freeform 35"/>
            <p:cNvSpPr/>
            <p:nvPr/>
          </p:nvSpPr>
          <p:spPr>
            <a:xfrm>
              <a:off x="8895255" y="5394438"/>
              <a:ext cx="1206157" cy="2165244"/>
            </a:xfrm>
            <a:custGeom>
              <a:avLst/>
              <a:gdLst>
                <a:gd name="f0" fmla="val w"/>
                <a:gd name="f1" fmla="val h"/>
                <a:gd name="f2" fmla="val 0"/>
                <a:gd name="f3" fmla="val 1820333"/>
                <a:gd name="f4" fmla="val 3268133"/>
                <a:gd name="f5" fmla="val 1811866"/>
                <a:gd name="f6" fmla="val 1814688"/>
                <a:gd name="f7" fmla="val 1086555"/>
                <a:gd name="f8" fmla="val 1817511"/>
                <a:gd name="f9" fmla="val 2173111"/>
                <a:gd name="f10" fmla="val 3259666"/>
                <a:gd name="f11" fmla="*/ f0 1 1820333"/>
                <a:gd name="f12" fmla="*/ f1 1 3268133"/>
                <a:gd name="f13" fmla="+- f4 0 f2"/>
                <a:gd name="f14" fmla="+- f3 0 f2"/>
                <a:gd name="f15" fmla="*/ f14 1 1820333"/>
                <a:gd name="f16" fmla="*/ f13 1 3268133"/>
                <a:gd name="f17" fmla="*/ f2 1 f15"/>
                <a:gd name="f18" fmla="*/ f3 1 f15"/>
                <a:gd name="f19" fmla="*/ f2 1 f16"/>
                <a:gd name="f20" fmla="*/ f4 1 f16"/>
                <a:gd name="f21" fmla="*/ f17 f11 1"/>
                <a:gd name="f22" fmla="*/ f18 f11 1"/>
                <a:gd name="f23" fmla="*/ f20 f12 1"/>
                <a:gd name="f24" fmla="*/ f19 f12 1"/>
              </a:gdLst>
              <a:ahLst/>
              <a:cxnLst>
                <a:cxn ang="3cd4">
                  <a:pos x="hc" y="t"/>
                </a:cxn>
                <a:cxn ang="0">
                  <a:pos x="r" y="vc"/>
                </a:cxn>
                <a:cxn ang="cd4">
                  <a:pos x="hc" y="b"/>
                </a:cxn>
                <a:cxn ang="cd2">
                  <a:pos x="l" y="vc"/>
                </a:cxn>
              </a:cxnLst>
              <a:rect l="f21" t="f24" r="f22" b="f23"/>
              <a:pathLst>
                <a:path w="1820333" h="3268133">
                  <a:moveTo>
                    <a:pt x="f2" y="f4"/>
                  </a:moveTo>
                  <a:lnTo>
                    <a:pt x="f5" y="f2"/>
                  </a:lnTo>
                  <a:cubicBezTo>
                    <a:pt x="f6" y="f7"/>
                    <a:pt x="f8" y="f9"/>
                    <a:pt x="f3" y="f10"/>
                  </a:cubicBezTo>
                  <a:lnTo>
                    <a:pt x="f2" y="f4"/>
                  </a:lnTo>
                  <a:close/>
                </a:path>
              </a:pathLst>
            </a:custGeom>
            <a:solidFill>
              <a:srgbClr val="17B0E4">
                <a:alpha val="66000"/>
              </a:srgbClr>
            </a:solidFill>
            <a:ln cap="flat">
              <a:noFill/>
              <a:prstDash val="solid"/>
            </a:ln>
          </p:spPr>
          <p:txBody>
            <a:bodyPr vert="horz" wrap="square" lIns="0" tIns="0" rIns="0" bIns="0" anchor="t" anchorCtr="0" compatLnSpc="1">
              <a:noAutofit/>
            </a:bodyPr>
            <a:lstStyle/>
            <a:p>
              <a:pPr>
                <a:defRPr sz="1800" b="0" i="0" u="none" strike="noStrike" kern="0" cap="none" spc="0" baseline="0">
                  <a:solidFill>
                    <a:srgbClr val="000000"/>
                  </a:solidFill>
                  <a:uFillTx/>
                </a:defRPr>
              </a:pPr>
              <a:endParaRPr lang="ru-RU" sz="1225" smtClean="0">
                <a:solidFill>
                  <a:srgbClr val="000000"/>
                </a:solidFill>
              </a:endParaRPr>
            </a:p>
          </p:txBody>
        </p:sp>
        <p:sp>
          <p:nvSpPr>
            <p:cNvPr id="12" name="Freeform 17"/>
            <p:cNvSpPr/>
            <p:nvPr/>
          </p:nvSpPr>
          <p:spPr>
            <a:xfrm>
              <a:off x="-9336" y="-9336"/>
              <a:ext cx="952054" cy="6281068"/>
            </a:xfrm>
            <a:custGeom>
              <a:avLst/>
              <a:gdLst>
                <a:gd name="f0" fmla="val w"/>
                <a:gd name="f1" fmla="val h"/>
                <a:gd name="f2" fmla="val 0"/>
                <a:gd name="f3" fmla="val 863600"/>
                <a:gd name="f4" fmla="val 5698067"/>
                <a:gd name="f5" fmla="val 8467"/>
                <a:gd name="f6" fmla="val 16934"/>
                <a:gd name="f7" fmla="*/ f0 1 863600"/>
                <a:gd name="f8" fmla="*/ f1 1 5698067"/>
                <a:gd name="f9" fmla="+- f4 0 f2"/>
                <a:gd name="f10" fmla="+- f3 0 f2"/>
                <a:gd name="f11" fmla="*/ f10 1 863600"/>
                <a:gd name="f12" fmla="*/ f9 1 5698067"/>
                <a:gd name="f13" fmla="*/ f2 1 f11"/>
                <a:gd name="f14" fmla="*/ f3 1 f11"/>
                <a:gd name="f15" fmla="*/ f2 1 f12"/>
                <a:gd name="f16" fmla="*/ f4 1 f12"/>
                <a:gd name="f17" fmla="*/ f13 f7 1"/>
                <a:gd name="f18" fmla="*/ f14 f7 1"/>
                <a:gd name="f19" fmla="*/ f16 f8 1"/>
                <a:gd name="f20" fmla="*/ f15 f8 1"/>
              </a:gdLst>
              <a:ahLst/>
              <a:cxnLst>
                <a:cxn ang="3cd4">
                  <a:pos x="hc" y="t"/>
                </a:cxn>
                <a:cxn ang="0">
                  <a:pos x="r" y="vc"/>
                </a:cxn>
                <a:cxn ang="cd4">
                  <a:pos x="hc" y="b"/>
                </a:cxn>
                <a:cxn ang="cd2">
                  <a:pos x="l" y="vc"/>
                </a:cxn>
              </a:cxnLst>
              <a:rect l="f17" t="f20" r="f18" b="f19"/>
              <a:pathLst>
                <a:path w="863600" h="5698067">
                  <a:moveTo>
                    <a:pt x="f2" y="f5"/>
                  </a:moveTo>
                  <a:lnTo>
                    <a:pt x="f3" y="f2"/>
                  </a:lnTo>
                  <a:lnTo>
                    <a:pt x="f3" y="f6"/>
                  </a:lnTo>
                  <a:lnTo>
                    <a:pt x="f2" y="f4"/>
                  </a:lnTo>
                  <a:lnTo>
                    <a:pt x="f2" y="f5"/>
                  </a:lnTo>
                  <a:close/>
                </a:path>
              </a:pathLst>
            </a:custGeom>
            <a:solidFill>
              <a:srgbClr val="5FCBEF">
                <a:alpha val="85000"/>
              </a:srgbClr>
            </a:solidFill>
            <a:ln cap="flat">
              <a:noFill/>
              <a:prstDash val="solid"/>
            </a:ln>
          </p:spPr>
          <p:txBody>
            <a:bodyPr vert="horz" wrap="square" lIns="0" tIns="0" rIns="0" bIns="0" anchor="t" anchorCtr="0" compatLnSpc="1">
              <a:noAutofit/>
            </a:bodyPr>
            <a:lstStyle/>
            <a:p>
              <a:pPr>
                <a:defRPr sz="1800" b="0" i="0" u="none" strike="noStrike" kern="0" cap="none" spc="0" baseline="0">
                  <a:solidFill>
                    <a:srgbClr val="000000"/>
                  </a:solidFill>
                  <a:uFillTx/>
                </a:defRPr>
              </a:pPr>
              <a:endParaRPr lang="ru-RU" sz="1225" smtClean="0">
                <a:solidFill>
                  <a:srgbClr val="000000"/>
                </a:solidFill>
              </a:endParaRPr>
            </a:p>
          </p:txBody>
        </p:sp>
      </p:grpSp>
      <p:sp>
        <p:nvSpPr>
          <p:cNvPr id="13" name="Title 1"/>
          <p:cNvSpPr txBox="1">
            <a:spLocks noGrp="1"/>
          </p:cNvSpPr>
          <p:nvPr>
            <p:ph type="ctrTitle"/>
          </p:nvPr>
        </p:nvSpPr>
        <p:spPr>
          <a:xfrm>
            <a:off x="847945" y="3206044"/>
            <a:ext cx="4370037" cy="2195072"/>
          </a:xfrm>
        </p:spPr>
        <p:txBody>
          <a:bodyPr anchor="b">
            <a:noAutofit/>
          </a:bodyPr>
          <a:lstStyle>
            <a:lvl1pPr algn="r">
              <a:defRPr sz="4049"/>
            </a:lvl1pPr>
          </a:lstStyle>
          <a:p>
            <a:pPr lvl="0"/>
            <a:r>
              <a:rPr lang="ru-RU"/>
              <a:t>Образец заголовка</a:t>
            </a:r>
            <a:endParaRPr lang="en-US"/>
          </a:p>
        </p:txBody>
      </p:sp>
      <p:sp>
        <p:nvSpPr>
          <p:cNvPr id="14" name="Subtitle 2"/>
          <p:cNvSpPr txBox="1">
            <a:spLocks noGrp="1"/>
          </p:cNvSpPr>
          <p:nvPr>
            <p:ph type="subTitle" idx="1"/>
          </p:nvPr>
        </p:nvSpPr>
        <p:spPr>
          <a:xfrm>
            <a:off x="847945" y="5401117"/>
            <a:ext cx="4370037" cy="1462533"/>
          </a:xfrm>
        </p:spPr>
        <p:txBody>
          <a:bodyPr/>
          <a:lstStyle>
            <a:lvl1pPr marL="0" indent="0" algn="r">
              <a:buNone/>
              <a:defRPr>
                <a:solidFill>
                  <a:srgbClr val="7F7F7F"/>
                </a:solidFill>
              </a:defRPr>
            </a:lvl1pPr>
          </a:lstStyle>
          <a:p>
            <a:pPr lvl="0"/>
            <a:r>
              <a:rPr lang="ru-RU"/>
              <a:t>Образец подзаголовка</a:t>
            </a:r>
            <a:endParaRPr lang="en-US"/>
          </a:p>
        </p:txBody>
      </p:sp>
      <p:sp>
        <p:nvSpPr>
          <p:cNvPr id="15" name="Date Placeholder 3"/>
          <p:cNvSpPr txBox="1">
            <a:spLocks noGrp="1"/>
          </p:cNvSpPr>
          <p:nvPr>
            <p:ph type="dt" sz="half" idx="7"/>
          </p:nvPr>
        </p:nvSpPr>
        <p:spPr/>
        <p:txBody>
          <a:bodyPr/>
          <a:lstStyle>
            <a:lvl1pPr>
              <a:defRPr/>
            </a:lvl1pPr>
          </a:lstStyle>
          <a:p>
            <a:endParaRPr/>
          </a:p>
        </p:txBody>
      </p:sp>
      <p:sp>
        <p:nvSpPr>
          <p:cNvPr id="16" name="Footer Placeholder 4"/>
          <p:cNvSpPr txBox="1">
            <a:spLocks noGrp="1"/>
          </p:cNvSpPr>
          <p:nvPr>
            <p:ph type="ftr" sz="quarter" idx="9"/>
          </p:nvPr>
        </p:nvSpPr>
        <p:spPr/>
        <p:txBody>
          <a:bodyPr/>
          <a:lstStyle>
            <a:lvl1pPr>
              <a:defRPr/>
            </a:lvl1pPr>
          </a:lstStyle>
          <a:p>
            <a:endParaRPr/>
          </a:p>
        </p:txBody>
      </p:sp>
      <p:sp>
        <p:nvSpPr>
          <p:cNvPr id="17" name="Slide Number Placeholder 5"/>
          <p:cNvSpPr txBox="1">
            <a:spLocks noGrp="1"/>
          </p:cNvSpPr>
          <p:nvPr>
            <p:ph type="sldNum" sz="quarter" idx="8"/>
          </p:nvPr>
        </p:nvSpPr>
        <p:spPr/>
        <p:txBody>
          <a:bodyPr/>
          <a:lstStyle>
            <a:lvl1pPr>
              <a:defRPr/>
            </a:lvl1pPr>
          </a:lstStyle>
          <a:p>
            <a:fld id="{3C94B760-14C3-485C-8A0E-B6432D2F7347}" type="slidenum">
              <a:rPr/>
              <a:pPr/>
              <a:t>‹#›</a:t>
            </a:fld>
            <a:endParaRPr/>
          </a:p>
        </p:txBody>
      </p:sp>
    </p:spTree>
    <p:extLst>
      <p:ext uri="{BB962C8B-B14F-4D97-AF65-F5344CB8AC3E}">
        <p14:creationId xmlns:p14="http://schemas.microsoft.com/office/powerpoint/2010/main" val="3404223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6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ru-RU"/>
              <a:t>Образец заголовка</a:t>
            </a:r>
            <a:endParaRPr lang="en-US"/>
          </a:p>
        </p:txBody>
      </p:sp>
      <p:sp>
        <p:nvSpPr>
          <p:cNvPr id="3" name="Content Placeholder 2"/>
          <p:cNvSpPr txBox="1">
            <a:spLocks noGrp="1"/>
          </p:cNvSpPr>
          <p:nvPr>
            <p:ph idx="1"/>
          </p:nvPr>
        </p:nvSpPr>
        <p:spPr/>
        <p:txBody>
          <a:bodyPr/>
          <a:lstStyle>
            <a:lvl1pPr>
              <a:defRPr/>
            </a:lvl1pPr>
            <a:lvl2pPr>
              <a:defRPr/>
            </a:lvl2pPr>
            <a:lvl3pPr>
              <a:defRPr/>
            </a:lvl3pPr>
            <a:lvl4pPr>
              <a:defRPr/>
            </a:lvl4pPr>
            <a:lvl5pPr>
              <a:defRPr/>
            </a:lvl5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Date Placeholder 3"/>
          <p:cNvSpPr txBox="1">
            <a:spLocks noGrp="1"/>
          </p:cNvSpPr>
          <p:nvPr>
            <p:ph type="dt" sz="half" idx="7"/>
          </p:nvPr>
        </p:nvSpPr>
        <p:spPr/>
        <p:txBody>
          <a:bodyPr/>
          <a:lstStyle>
            <a:lvl1pPr>
              <a:defRPr/>
            </a:lvl1pPr>
          </a:lstStyle>
          <a:p>
            <a:endParaRPr/>
          </a:p>
        </p:txBody>
      </p:sp>
      <p:sp>
        <p:nvSpPr>
          <p:cNvPr id="5" name="Footer Placeholder 4"/>
          <p:cNvSpPr txBox="1">
            <a:spLocks noGrp="1"/>
          </p:cNvSpPr>
          <p:nvPr>
            <p:ph type="ftr" sz="quarter" idx="9"/>
          </p:nvPr>
        </p:nvSpPr>
        <p:spPr/>
        <p:txBody>
          <a:bodyPr/>
          <a:lstStyle>
            <a:lvl1pPr>
              <a:defRPr/>
            </a:lvl1pPr>
          </a:lstStyle>
          <a:p>
            <a:endParaRPr/>
          </a:p>
        </p:txBody>
      </p:sp>
      <p:sp>
        <p:nvSpPr>
          <p:cNvPr id="6" name="Slide Number Placeholder 5"/>
          <p:cNvSpPr txBox="1">
            <a:spLocks noGrp="1"/>
          </p:cNvSpPr>
          <p:nvPr>
            <p:ph type="sldNum" sz="quarter" idx="8"/>
          </p:nvPr>
        </p:nvSpPr>
        <p:spPr/>
        <p:txBody>
          <a:bodyPr/>
          <a:lstStyle>
            <a:lvl1pPr>
              <a:defRPr/>
            </a:lvl1pPr>
          </a:lstStyle>
          <a:p>
            <a:fld id="{F583330C-7A27-4A09-9C79-DB523AA65043}" type="slidenum">
              <a:rPr/>
              <a:pPr/>
              <a:t>‹#›</a:t>
            </a:fld>
            <a:endParaRPr/>
          </a:p>
        </p:txBody>
      </p:sp>
    </p:spTree>
    <p:extLst>
      <p:ext uri="{BB962C8B-B14F-4D97-AF65-F5344CB8AC3E}">
        <p14:creationId xmlns:p14="http://schemas.microsoft.com/office/powerpoint/2010/main" val="269780056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6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txBox="1">
            <a:spLocks noGrp="1"/>
          </p:cNvSpPr>
          <p:nvPr>
            <p:ph type="title"/>
          </p:nvPr>
        </p:nvSpPr>
        <p:spPr>
          <a:xfrm>
            <a:off x="457198" y="3601155"/>
            <a:ext cx="4760784" cy="2435436"/>
          </a:xfrm>
        </p:spPr>
        <p:txBody>
          <a:bodyPr anchor="b"/>
          <a:lstStyle>
            <a:lvl1pPr>
              <a:defRPr sz="2999"/>
            </a:lvl1pPr>
          </a:lstStyle>
          <a:p>
            <a:pPr lvl="0"/>
            <a:r>
              <a:rPr lang="ru-RU"/>
              <a:t>Образец заголовка</a:t>
            </a:r>
            <a:endParaRPr lang="en-US"/>
          </a:p>
        </p:txBody>
      </p:sp>
      <p:sp>
        <p:nvSpPr>
          <p:cNvPr id="3" name="Text Placeholder 2"/>
          <p:cNvSpPr txBox="1">
            <a:spLocks noGrp="1"/>
          </p:cNvSpPr>
          <p:nvPr>
            <p:ph type="body" idx="1"/>
          </p:nvPr>
        </p:nvSpPr>
        <p:spPr>
          <a:xfrm>
            <a:off x="457198" y="6036601"/>
            <a:ext cx="4760784" cy="1147202"/>
          </a:xfrm>
        </p:spPr>
        <p:txBody>
          <a:bodyPr/>
          <a:lstStyle>
            <a:lvl1pPr marL="0" indent="0">
              <a:buNone/>
              <a:defRPr sz="1500">
                <a:solidFill>
                  <a:srgbClr val="7F7F7F"/>
                </a:solidFill>
              </a:defRPr>
            </a:lvl1pPr>
          </a:lstStyle>
          <a:p>
            <a:pPr lvl="0"/>
            <a:r>
              <a:rPr lang="ru-RU"/>
              <a:t>Образец текста</a:t>
            </a:r>
          </a:p>
        </p:txBody>
      </p:sp>
      <p:sp>
        <p:nvSpPr>
          <p:cNvPr id="4" name="Date Placeholder 3"/>
          <p:cNvSpPr txBox="1">
            <a:spLocks noGrp="1"/>
          </p:cNvSpPr>
          <p:nvPr>
            <p:ph type="dt" sz="half" idx="7"/>
          </p:nvPr>
        </p:nvSpPr>
        <p:spPr/>
        <p:txBody>
          <a:bodyPr/>
          <a:lstStyle>
            <a:lvl1pPr>
              <a:defRPr/>
            </a:lvl1pPr>
          </a:lstStyle>
          <a:p>
            <a:endParaRPr/>
          </a:p>
        </p:txBody>
      </p:sp>
      <p:sp>
        <p:nvSpPr>
          <p:cNvPr id="5" name="Footer Placeholder 4"/>
          <p:cNvSpPr txBox="1">
            <a:spLocks noGrp="1"/>
          </p:cNvSpPr>
          <p:nvPr>
            <p:ph type="ftr" sz="quarter" idx="9"/>
          </p:nvPr>
        </p:nvSpPr>
        <p:spPr/>
        <p:txBody>
          <a:bodyPr/>
          <a:lstStyle>
            <a:lvl1pPr>
              <a:defRPr/>
            </a:lvl1pPr>
          </a:lstStyle>
          <a:p>
            <a:endParaRPr/>
          </a:p>
        </p:txBody>
      </p:sp>
      <p:sp>
        <p:nvSpPr>
          <p:cNvPr id="6" name="Slide Number Placeholder 5"/>
          <p:cNvSpPr txBox="1">
            <a:spLocks noGrp="1"/>
          </p:cNvSpPr>
          <p:nvPr>
            <p:ph type="sldNum" sz="quarter" idx="8"/>
          </p:nvPr>
        </p:nvSpPr>
        <p:spPr/>
        <p:txBody>
          <a:bodyPr/>
          <a:lstStyle>
            <a:lvl1pPr>
              <a:defRPr/>
            </a:lvl1pPr>
          </a:lstStyle>
          <a:p>
            <a:fld id="{4C9C2136-D1EB-49B2-BD70-8D79D75F17D4}" type="slidenum">
              <a:rPr/>
              <a:pPr/>
              <a:t>‹#›</a:t>
            </a:fld>
            <a:endParaRPr/>
          </a:p>
        </p:txBody>
      </p:sp>
    </p:spTree>
    <p:extLst>
      <p:ext uri="{BB962C8B-B14F-4D97-AF65-F5344CB8AC3E}">
        <p14:creationId xmlns:p14="http://schemas.microsoft.com/office/powerpoint/2010/main" val="93095657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6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ru-RU"/>
              <a:t>Образец заголовка</a:t>
            </a:r>
            <a:endParaRPr lang="en-US"/>
          </a:p>
        </p:txBody>
      </p:sp>
      <p:sp>
        <p:nvSpPr>
          <p:cNvPr id="3" name="Content Placeholder 2"/>
          <p:cNvSpPr txBox="1">
            <a:spLocks noGrp="1"/>
          </p:cNvSpPr>
          <p:nvPr>
            <p:ph idx="1"/>
          </p:nvPr>
        </p:nvSpPr>
        <p:spPr>
          <a:xfrm>
            <a:off x="457197" y="2880782"/>
            <a:ext cx="2316085" cy="5174357"/>
          </a:xfrm>
        </p:spPr>
        <p:txBody>
          <a:bodyPr/>
          <a:lstStyle>
            <a:lvl1pPr>
              <a:defRPr/>
            </a:lvl1pPr>
            <a:lvl2pPr>
              <a:defRPr/>
            </a:lvl2pPr>
            <a:lvl3pPr>
              <a:defRPr/>
            </a:lvl3pPr>
            <a:lvl4pPr>
              <a:defRPr/>
            </a:lvl4pPr>
            <a:lvl5pPr>
              <a:defRPr/>
            </a:lvl5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Content Placeholder 3"/>
          <p:cNvSpPr txBox="1">
            <a:spLocks noGrp="1"/>
          </p:cNvSpPr>
          <p:nvPr>
            <p:ph idx="2"/>
          </p:nvPr>
        </p:nvSpPr>
        <p:spPr>
          <a:xfrm>
            <a:off x="2901903" y="2880793"/>
            <a:ext cx="2316085" cy="5174368"/>
          </a:xfrm>
        </p:spPr>
        <p:txBody>
          <a:bodyPr/>
          <a:lstStyle>
            <a:lvl1pPr>
              <a:defRPr/>
            </a:lvl1pPr>
            <a:lvl2pPr>
              <a:defRPr/>
            </a:lvl2pPr>
            <a:lvl3pPr>
              <a:defRPr/>
            </a:lvl3pPr>
            <a:lvl4pPr>
              <a:defRPr/>
            </a:lvl4pPr>
            <a:lvl5pPr>
              <a:defRPr/>
            </a:lvl5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5" name="Date Placeholder 4"/>
          <p:cNvSpPr txBox="1">
            <a:spLocks noGrp="1"/>
          </p:cNvSpPr>
          <p:nvPr>
            <p:ph type="dt" sz="half" idx="7"/>
          </p:nvPr>
        </p:nvSpPr>
        <p:spPr/>
        <p:txBody>
          <a:bodyPr/>
          <a:lstStyle>
            <a:lvl1pPr>
              <a:defRPr/>
            </a:lvl1pPr>
          </a:lstStyle>
          <a:p>
            <a:endParaRPr/>
          </a:p>
        </p:txBody>
      </p:sp>
      <p:sp>
        <p:nvSpPr>
          <p:cNvPr id="6" name="Footer Placeholder 5"/>
          <p:cNvSpPr txBox="1">
            <a:spLocks noGrp="1"/>
          </p:cNvSpPr>
          <p:nvPr>
            <p:ph type="ftr" sz="quarter" idx="9"/>
          </p:nvPr>
        </p:nvSpPr>
        <p:spPr/>
        <p:txBody>
          <a:bodyPr/>
          <a:lstStyle>
            <a:lvl1pPr>
              <a:defRPr/>
            </a:lvl1pPr>
          </a:lstStyle>
          <a:p>
            <a:endParaRPr/>
          </a:p>
        </p:txBody>
      </p:sp>
      <p:sp>
        <p:nvSpPr>
          <p:cNvPr id="7" name="Slide Number Placeholder 6"/>
          <p:cNvSpPr txBox="1">
            <a:spLocks noGrp="1"/>
          </p:cNvSpPr>
          <p:nvPr>
            <p:ph type="sldNum" sz="quarter" idx="8"/>
          </p:nvPr>
        </p:nvSpPr>
        <p:spPr/>
        <p:txBody>
          <a:bodyPr/>
          <a:lstStyle>
            <a:lvl1pPr>
              <a:defRPr/>
            </a:lvl1pPr>
          </a:lstStyle>
          <a:p>
            <a:fld id="{8AC24D26-409B-4A43-B580-DC196368AB99}" type="slidenum">
              <a:rPr/>
              <a:pPr/>
              <a:t>‹#›</a:t>
            </a:fld>
            <a:endParaRPr/>
          </a:p>
        </p:txBody>
      </p:sp>
    </p:spTree>
    <p:extLst>
      <p:ext uri="{BB962C8B-B14F-4D97-AF65-F5344CB8AC3E}">
        <p14:creationId xmlns:p14="http://schemas.microsoft.com/office/powerpoint/2010/main" val="5147386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6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ru-RU"/>
              <a:t>Образец заголовка</a:t>
            </a:r>
            <a:endParaRPr lang="en-US"/>
          </a:p>
        </p:txBody>
      </p:sp>
      <p:sp>
        <p:nvSpPr>
          <p:cNvPr id="3" name="Text Placeholder 2"/>
          <p:cNvSpPr txBox="1">
            <a:spLocks noGrp="1"/>
          </p:cNvSpPr>
          <p:nvPr>
            <p:ph type="body" idx="1"/>
          </p:nvPr>
        </p:nvSpPr>
        <p:spPr>
          <a:xfrm>
            <a:off x="457198" y="2881312"/>
            <a:ext cx="2318007" cy="768352"/>
          </a:xfrm>
        </p:spPr>
        <p:txBody>
          <a:bodyPr anchor="b">
            <a:noAutofit/>
          </a:bodyPr>
          <a:lstStyle>
            <a:lvl1pPr marL="0" indent="0">
              <a:buNone/>
              <a:defRPr sz="1800"/>
            </a:lvl1pPr>
          </a:lstStyle>
          <a:p>
            <a:pPr lvl="0"/>
            <a:r>
              <a:rPr lang="ru-RU"/>
              <a:t>Образец текста</a:t>
            </a:r>
          </a:p>
        </p:txBody>
      </p:sp>
      <p:sp>
        <p:nvSpPr>
          <p:cNvPr id="4" name="Content Placeholder 3"/>
          <p:cNvSpPr txBox="1">
            <a:spLocks noGrp="1"/>
          </p:cNvSpPr>
          <p:nvPr>
            <p:ph idx="2"/>
          </p:nvPr>
        </p:nvSpPr>
        <p:spPr>
          <a:xfrm>
            <a:off x="457198" y="3649664"/>
            <a:ext cx="2318007" cy="4405486"/>
          </a:xfrm>
        </p:spPr>
        <p:txBody>
          <a:bodyPr/>
          <a:lstStyle>
            <a:lvl1pPr>
              <a:defRPr/>
            </a:lvl1pPr>
            <a:lvl2pPr>
              <a:defRPr/>
            </a:lvl2pPr>
            <a:lvl3pPr>
              <a:defRPr/>
            </a:lvl3pPr>
            <a:lvl4pPr>
              <a:defRPr/>
            </a:lvl4pPr>
            <a:lvl5pPr>
              <a:defRPr/>
            </a:lvl5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5" name="Text Placeholder 4"/>
          <p:cNvSpPr txBox="1">
            <a:spLocks noGrp="1"/>
          </p:cNvSpPr>
          <p:nvPr>
            <p:ph type="body" idx="3"/>
          </p:nvPr>
        </p:nvSpPr>
        <p:spPr>
          <a:xfrm>
            <a:off x="2899981" y="2881312"/>
            <a:ext cx="2318007" cy="768352"/>
          </a:xfrm>
        </p:spPr>
        <p:txBody>
          <a:bodyPr anchor="b">
            <a:noAutofit/>
          </a:bodyPr>
          <a:lstStyle>
            <a:lvl1pPr marL="0" indent="0">
              <a:buNone/>
              <a:defRPr sz="1800"/>
            </a:lvl1pPr>
          </a:lstStyle>
          <a:p>
            <a:pPr lvl="0"/>
            <a:r>
              <a:rPr lang="ru-RU"/>
              <a:t>Образец текста</a:t>
            </a:r>
          </a:p>
        </p:txBody>
      </p:sp>
      <p:sp>
        <p:nvSpPr>
          <p:cNvPr id="6" name="Content Placeholder 5"/>
          <p:cNvSpPr txBox="1">
            <a:spLocks noGrp="1"/>
          </p:cNvSpPr>
          <p:nvPr>
            <p:ph idx="4"/>
          </p:nvPr>
        </p:nvSpPr>
        <p:spPr>
          <a:xfrm>
            <a:off x="2899981" y="3649664"/>
            <a:ext cx="2318007" cy="4405486"/>
          </a:xfrm>
        </p:spPr>
        <p:txBody>
          <a:bodyPr/>
          <a:lstStyle>
            <a:lvl1pPr>
              <a:defRPr/>
            </a:lvl1pPr>
            <a:lvl2pPr>
              <a:defRPr/>
            </a:lvl2pPr>
            <a:lvl3pPr>
              <a:defRPr/>
            </a:lvl3pPr>
            <a:lvl4pPr>
              <a:defRPr/>
            </a:lvl4pPr>
            <a:lvl5pPr>
              <a:defRPr/>
            </a:lvl5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7" name="Date Placeholder 6"/>
          <p:cNvSpPr txBox="1">
            <a:spLocks noGrp="1"/>
          </p:cNvSpPr>
          <p:nvPr>
            <p:ph type="dt" sz="half" idx="7"/>
          </p:nvPr>
        </p:nvSpPr>
        <p:spPr/>
        <p:txBody>
          <a:bodyPr/>
          <a:lstStyle>
            <a:lvl1pPr>
              <a:defRPr/>
            </a:lvl1pPr>
          </a:lstStyle>
          <a:p>
            <a:endParaRPr/>
          </a:p>
        </p:txBody>
      </p:sp>
      <p:sp>
        <p:nvSpPr>
          <p:cNvPr id="8" name="Footer Placeholder 7"/>
          <p:cNvSpPr txBox="1">
            <a:spLocks noGrp="1"/>
          </p:cNvSpPr>
          <p:nvPr>
            <p:ph type="ftr" sz="quarter" idx="9"/>
          </p:nvPr>
        </p:nvSpPr>
        <p:spPr/>
        <p:txBody>
          <a:bodyPr/>
          <a:lstStyle>
            <a:lvl1pPr>
              <a:defRPr/>
            </a:lvl1pPr>
          </a:lstStyle>
          <a:p>
            <a:endParaRPr/>
          </a:p>
        </p:txBody>
      </p:sp>
      <p:sp>
        <p:nvSpPr>
          <p:cNvPr id="9" name="Slide Number Placeholder 8"/>
          <p:cNvSpPr txBox="1">
            <a:spLocks noGrp="1"/>
          </p:cNvSpPr>
          <p:nvPr>
            <p:ph type="sldNum" sz="quarter" idx="8"/>
          </p:nvPr>
        </p:nvSpPr>
        <p:spPr/>
        <p:txBody>
          <a:bodyPr/>
          <a:lstStyle>
            <a:lvl1pPr>
              <a:defRPr/>
            </a:lvl1pPr>
          </a:lstStyle>
          <a:p>
            <a:fld id="{7F6F4B25-2670-46F1-8ECF-4112378FB00D}" type="slidenum">
              <a:rPr/>
              <a:pPr/>
              <a:t>‹#›</a:t>
            </a:fld>
            <a:endParaRPr/>
          </a:p>
        </p:txBody>
      </p:sp>
    </p:spTree>
    <p:extLst>
      <p:ext uri="{BB962C8B-B14F-4D97-AF65-F5344CB8AC3E}">
        <p14:creationId xmlns:p14="http://schemas.microsoft.com/office/powerpoint/2010/main" val="220563952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6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ru-RU"/>
              <a:t>Образец заголовка</a:t>
            </a:r>
            <a:endParaRPr lang="en-US"/>
          </a:p>
        </p:txBody>
      </p:sp>
      <p:sp>
        <p:nvSpPr>
          <p:cNvPr id="3" name="Date Placeholder 2"/>
          <p:cNvSpPr txBox="1">
            <a:spLocks noGrp="1"/>
          </p:cNvSpPr>
          <p:nvPr>
            <p:ph type="dt" sz="half" idx="7"/>
          </p:nvPr>
        </p:nvSpPr>
        <p:spPr/>
        <p:txBody>
          <a:bodyPr/>
          <a:lstStyle>
            <a:lvl1pPr>
              <a:defRPr/>
            </a:lvl1pPr>
          </a:lstStyle>
          <a:p>
            <a:endParaRPr/>
          </a:p>
        </p:txBody>
      </p:sp>
      <p:sp>
        <p:nvSpPr>
          <p:cNvPr id="4" name="Footer Placeholder 3"/>
          <p:cNvSpPr txBox="1">
            <a:spLocks noGrp="1"/>
          </p:cNvSpPr>
          <p:nvPr>
            <p:ph type="ftr" sz="quarter" idx="9"/>
          </p:nvPr>
        </p:nvSpPr>
        <p:spPr/>
        <p:txBody>
          <a:bodyPr/>
          <a:lstStyle>
            <a:lvl1pPr>
              <a:defRPr/>
            </a:lvl1pPr>
          </a:lstStyle>
          <a:p>
            <a:endParaRPr/>
          </a:p>
        </p:txBody>
      </p:sp>
      <p:sp>
        <p:nvSpPr>
          <p:cNvPr id="5" name="Slide Number Placeholder 4"/>
          <p:cNvSpPr txBox="1">
            <a:spLocks noGrp="1"/>
          </p:cNvSpPr>
          <p:nvPr>
            <p:ph type="sldNum" sz="quarter" idx="8"/>
          </p:nvPr>
        </p:nvSpPr>
        <p:spPr/>
        <p:txBody>
          <a:bodyPr/>
          <a:lstStyle>
            <a:lvl1pPr>
              <a:defRPr/>
            </a:lvl1pPr>
          </a:lstStyle>
          <a:p>
            <a:fld id="{178642A4-70DF-4C0B-8B4A-B787EEC8B74F}" type="slidenum">
              <a:rPr/>
              <a:pPr/>
              <a:t>‹#›</a:t>
            </a:fld>
            <a:endParaRPr/>
          </a:p>
        </p:txBody>
      </p:sp>
    </p:spTree>
    <p:extLst>
      <p:ext uri="{BB962C8B-B14F-4D97-AF65-F5344CB8AC3E}">
        <p14:creationId xmlns:p14="http://schemas.microsoft.com/office/powerpoint/2010/main" val="165581759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hf sldNum="0" hdr="0" ftr="0" dt="0"/>
</p:sldLayout>
</file>

<file path=ppt/slideLayouts/slideLayout6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txBox="1">
            <a:spLocks noGrp="1"/>
          </p:cNvSpPr>
          <p:nvPr>
            <p:ph type="dt" sz="half" idx="7"/>
          </p:nvPr>
        </p:nvSpPr>
        <p:spPr/>
        <p:txBody>
          <a:bodyPr/>
          <a:lstStyle>
            <a:lvl1pPr>
              <a:defRPr/>
            </a:lvl1pPr>
          </a:lstStyle>
          <a:p>
            <a:endParaRPr/>
          </a:p>
        </p:txBody>
      </p:sp>
      <p:sp>
        <p:nvSpPr>
          <p:cNvPr id="3" name="Footer Placeholder 2"/>
          <p:cNvSpPr txBox="1">
            <a:spLocks noGrp="1"/>
          </p:cNvSpPr>
          <p:nvPr>
            <p:ph type="ftr" sz="quarter" idx="9"/>
          </p:nvPr>
        </p:nvSpPr>
        <p:spPr/>
        <p:txBody>
          <a:bodyPr/>
          <a:lstStyle>
            <a:lvl1pPr>
              <a:defRPr/>
            </a:lvl1pPr>
          </a:lstStyle>
          <a:p>
            <a:endParaRPr/>
          </a:p>
        </p:txBody>
      </p:sp>
      <p:sp>
        <p:nvSpPr>
          <p:cNvPr id="4" name="Slide Number Placeholder 3"/>
          <p:cNvSpPr txBox="1">
            <a:spLocks noGrp="1"/>
          </p:cNvSpPr>
          <p:nvPr>
            <p:ph type="sldNum" sz="quarter" idx="8"/>
          </p:nvPr>
        </p:nvSpPr>
        <p:spPr/>
        <p:txBody>
          <a:bodyPr/>
          <a:lstStyle>
            <a:lvl1pPr>
              <a:defRPr/>
            </a:lvl1pPr>
          </a:lstStyle>
          <a:p>
            <a:fld id="{DFFDCA0A-AA00-4687-BEB2-E4EC843C6338}" type="slidenum">
              <a:rPr/>
              <a:pPr/>
              <a:t>‹#›</a:t>
            </a:fld>
            <a:endParaRPr/>
          </a:p>
        </p:txBody>
      </p:sp>
    </p:spTree>
    <p:extLst>
      <p:ext uri="{BB962C8B-B14F-4D97-AF65-F5344CB8AC3E}">
        <p14:creationId xmlns:p14="http://schemas.microsoft.com/office/powerpoint/2010/main" val="157208086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hf sldNum="0" hdr="0" ftr="0" dt="0"/>
</p:sldLayout>
</file>

<file path=ppt/slideLayouts/slideLayout6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txBox="1">
            <a:spLocks noGrp="1"/>
          </p:cNvSpPr>
          <p:nvPr>
            <p:ph type="title"/>
          </p:nvPr>
        </p:nvSpPr>
        <p:spPr>
          <a:xfrm>
            <a:off x="457198" y="1998142"/>
            <a:ext cx="2092633" cy="1704623"/>
          </a:xfrm>
        </p:spPr>
        <p:txBody>
          <a:bodyPr anchor="b"/>
          <a:lstStyle>
            <a:lvl1pPr>
              <a:defRPr sz="1500"/>
            </a:lvl1pPr>
          </a:lstStyle>
          <a:p>
            <a:pPr lvl="0"/>
            <a:r>
              <a:rPr lang="ru-RU"/>
              <a:t>Образец заголовка</a:t>
            </a:r>
            <a:endParaRPr lang="en-US"/>
          </a:p>
        </p:txBody>
      </p:sp>
      <p:sp>
        <p:nvSpPr>
          <p:cNvPr id="3" name="Content Placeholder 2"/>
          <p:cNvSpPr txBox="1">
            <a:spLocks noGrp="1"/>
          </p:cNvSpPr>
          <p:nvPr>
            <p:ph idx="1"/>
          </p:nvPr>
        </p:nvSpPr>
        <p:spPr>
          <a:xfrm>
            <a:off x="2678459" y="686572"/>
            <a:ext cx="2539529" cy="7368577"/>
          </a:xfrm>
        </p:spPr>
        <p:txBody>
          <a:bodyPr/>
          <a:lstStyle>
            <a:lvl1pPr>
              <a:defRPr/>
            </a:lvl1pPr>
            <a:lvl2pPr>
              <a:defRPr/>
            </a:lvl2pPr>
            <a:lvl3pPr>
              <a:defRPr/>
            </a:lvl3pPr>
            <a:lvl4pPr>
              <a:defRPr/>
            </a:lvl4pPr>
            <a:lvl5pPr>
              <a:defRPr/>
            </a:lvl5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Text Placeholder 3"/>
          <p:cNvSpPr txBox="1">
            <a:spLocks noGrp="1"/>
          </p:cNvSpPr>
          <p:nvPr>
            <p:ph type="body" idx="2"/>
          </p:nvPr>
        </p:nvSpPr>
        <p:spPr>
          <a:xfrm>
            <a:off x="457198" y="3702754"/>
            <a:ext cx="2092633" cy="3445933"/>
          </a:xfrm>
        </p:spPr>
        <p:txBody>
          <a:bodyPr/>
          <a:lstStyle>
            <a:lvl1pPr marL="0" indent="0">
              <a:buNone/>
              <a:defRPr sz="1050"/>
            </a:lvl1pPr>
          </a:lstStyle>
          <a:p>
            <a:pPr lvl="0"/>
            <a:r>
              <a:rPr lang="ru-RU"/>
              <a:t>Образец текста</a:t>
            </a:r>
          </a:p>
        </p:txBody>
      </p:sp>
      <p:sp>
        <p:nvSpPr>
          <p:cNvPr id="5" name="Date Placeholder 4"/>
          <p:cNvSpPr txBox="1">
            <a:spLocks noGrp="1"/>
          </p:cNvSpPr>
          <p:nvPr>
            <p:ph type="dt" sz="half" idx="7"/>
          </p:nvPr>
        </p:nvSpPr>
        <p:spPr/>
        <p:txBody>
          <a:bodyPr/>
          <a:lstStyle>
            <a:lvl1pPr>
              <a:defRPr/>
            </a:lvl1pPr>
          </a:lstStyle>
          <a:p>
            <a:endParaRPr/>
          </a:p>
        </p:txBody>
      </p:sp>
      <p:sp>
        <p:nvSpPr>
          <p:cNvPr id="6" name="Footer Placeholder 5"/>
          <p:cNvSpPr txBox="1">
            <a:spLocks noGrp="1"/>
          </p:cNvSpPr>
          <p:nvPr>
            <p:ph type="ftr" sz="quarter" idx="9"/>
          </p:nvPr>
        </p:nvSpPr>
        <p:spPr/>
        <p:txBody>
          <a:bodyPr/>
          <a:lstStyle>
            <a:lvl1pPr>
              <a:defRPr/>
            </a:lvl1pPr>
          </a:lstStyle>
          <a:p>
            <a:endParaRPr/>
          </a:p>
        </p:txBody>
      </p:sp>
      <p:sp>
        <p:nvSpPr>
          <p:cNvPr id="7" name="Slide Number Placeholder 6"/>
          <p:cNvSpPr txBox="1">
            <a:spLocks noGrp="1"/>
          </p:cNvSpPr>
          <p:nvPr>
            <p:ph type="sldNum" sz="quarter" idx="8"/>
          </p:nvPr>
        </p:nvSpPr>
        <p:spPr/>
        <p:txBody>
          <a:bodyPr/>
          <a:lstStyle>
            <a:lvl1pPr>
              <a:defRPr/>
            </a:lvl1pPr>
          </a:lstStyle>
          <a:p>
            <a:fld id="{B4EEF264-12DB-4FA6-A6EC-065D104017DE}" type="slidenum">
              <a:rPr/>
              <a:pPr/>
              <a:t>‹#›</a:t>
            </a:fld>
            <a:endParaRPr/>
          </a:p>
        </p:txBody>
      </p:sp>
    </p:spTree>
    <p:extLst>
      <p:ext uri="{BB962C8B-B14F-4D97-AF65-F5344CB8AC3E}">
        <p14:creationId xmlns:p14="http://schemas.microsoft.com/office/powerpoint/2010/main" val="71112769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6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txBox="1">
            <a:spLocks noGrp="1"/>
          </p:cNvSpPr>
          <p:nvPr>
            <p:ph type="title"/>
          </p:nvPr>
        </p:nvSpPr>
        <p:spPr>
          <a:xfrm>
            <a:off x="457198" y="6400796"/>
            <a:ext cx="4760784" cy="755655"/>
          </a:xfrm>
        </p:spPr>
        <p:txBody>
          <a:bodyPr anchor="b"/>
          <a:lstStyle>
            <a:lvl1pPr>
              <a:defRPr sz="1800"/>
            </a:lvl1pPr>
          </a:lstStyle>
          <a:p>
            <a:pPr lvl="0"/>
            <a:r>
              <a:rPr lang="ru-RU"/>
              <a:t>Образец заголовка</a:t>
            </a:r>
            <a:endParaRPr lang="en-US"/>
          </a:p>
        </p:txBody>
      </p:sp>
      <p:sp>
        <p:nvSpPr>
          <p:cNvPr id="3" name="Picture Placeholder 2"/>
          <p:cNvSpPr txBox="1">
            <a:spLocks noGrp="1"/>
          </p:cNvSpPr>
          <p:nvPr>
            <p:ph type="pic" idx="1"/>
          </p:nvPr>
        </p:nvSpPr>
        <p:spPr>
          <a:xfrm>
            <a:off x="457198" y="812803"/>
            <a:ext cx="4760784" cy="5127627"/>
          </a:xfrm>
        </p:spPr>
        <p:txBody>
          <a:bodyPr anchorCtr="1"/>
          <a:lstStyle>
            <a:lvl1pPr marL="0" indent="0" algn="ctr">
              <a:buNone/>
              <a:defRPr sz="1200"/>
            </a:lvl1pPr>
          </a:lstStyle>
          <a:p>
            <a:pPr lvl="0"/>
            <a:r>
              <a:rPr lang="ru-RU"/>
              <a:t>Вставка рисунка</a:t>
            </a:r>
            <a:endParaRPr lang="en-US"/>
          </a:p>
        </p:txBody>
      </p:sp>
      <p:sp>
        <p:nvSpPr>
          <p:cNvPr id="4" name="Text Placeholder 3"/>
          <p:cNvSpPr txBox="1">
            <a:spLocks noGrp="1"/>
          </p:cNvSpPr>
          <p:nvPr>
            <p:ph type="body" idx="2"/>
          </p:nvPr>
        </p:nvSpPr>
        <p:spPr>
          <a:xfrm>
            <a:off x="457198" y="7156452"/>
            <a:ext cx="4760784" cy="898698"/>
          </a:xfrm>
        </p:spPr>
        <p:txBody>
          <a:bodyPr/>
          <a:lstStyle>
            <a:lvl1pPr marL="0" indent="0">
              <a:buNone/>
              <a:defRPr sz="900"/>
            </a:lvl1pPr>
          </a:lstStyle>
          <a:p>
            <a:pPr lvl="0"/>
            <a:r>
              <a:rPr lang="ru-RU"/>
              <a:t>Образец текста</a:t>
            </a:r>
          </a:p>
        </p:txBody>
      </p:sp>
      <p:sp>
        <p:nvSpPr>
          <p:cNvPr id="5" name="Date Placeholder 4"/>
          <p:cNvSpPr txBox="1">
            <a:spLocks noGrp="1"/>
          </p:cNvSpPr>
          <p:nvPr>
            <p:ph type="dt" sz="half" idx="7"/>
          </p:nvPr>
        </p:nvSpPr>
        <p:spPr/>
        <p:txBody>
          <a:bodyPr/>
          <a:lstStyle>
            <a:lvl1pPr>
              <a:defRPr/>
            </a:lvl1pPr>
          </a:lstStyle>
          <a:p>
            <a:endParaRPr/>
          </a:p>
        </p:txBody>
      </p:sp>
      <p:sp>
        <p:nvSpPr>
          <p:cNvPr id="6" name="Footer Placeholder 5"/>
          <p:cNvSpPr txBox="1">
            <a:spLocks noGrp="1"/>
          </p:cNvSpPr>
          <p:nvPr>
            <p:ph type="ftr" sz="quarter" idx="9"/>
          </p:nvPr>
        </p:nvSpPr>
        <p:spPr/>
        <p:txBody>
          <a:bodyPr/>
          <a:lstStyle>
            <a:lvl1pPr>
              <a:defRPr/>
            </a:lvl1pPr>
          </a:lstStyle>
          <a:p>
            <a:endParaRPr/>
          </a:p>
        </p:txBody>
      </p:sp>
      <p:sp>
        <p:nvSpPr>
          <p:cNvPr id="7" name="Slide Number Placeholder 6"/>
          <p:cNvSpPr txBox="1">
            <a:spLocks noGrp="1"/>
          </p:cNvSpPr>
          <p:nvPr>
            <p:ph type="sldNum" sz="quarter" idx="8"/>
          </p:nvPr>
        </p:nvSpPr>
        <p:spPr/>
        <p:txBody>
          <a:bodyPr/>
          <a:lstStyle>
            <a:lvl1pPr>
              <a:defRPr/>
            </a:lvl1pPr>
          </a:lstStyle>
          <a:p>
            <a:fld id="{8209FE29-CEB8-4AF6-9FB0-F76984C7E04A}" type="slidenum">
              <a:rPr/>
              <a:pPr/>
              <a:t>‹#›</a:t>
            </a:fld>
            <a:endParaRPr/>
          </a:p>
        </p:txBody>
      </p:sp>
    </p:spTree>
    <p:extLst>
      <p:ext uri="{BB962C8B-B14F-4D97-AF65-F5344CB8AC3E}">
        <p14:creationId xmlns:p14="http://schemas.microsoft.com/office/powerpoint/2010/main" val="177692931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txBox="1">
            <a:spLocks noGrp="1"/>
          </p:cNvSpPr>
          <p:nvPr>
            <p:ph type="title"/>
          </p:nvPr>
        </p:nvSpPr>
        <p:spPr>
          <a:xfrm>
            <a:off x="457198" y="812804"/>
            <a:ext cx="4760784" cy="4538132"/>
          </a:xfrm>
        </p:spPr>
        <p:txBody>
          <a:bodyPr anchor="ctr"/>
          <a:lstStyle>
            <a:lvl1pPr>
              <a:defRPr sz="3299"/>
            </a:lvl1pPr>
          </a:lstStyle>
          <a:p>
            <a:pPr lvl="0"/>
            <a:r>
              <a:rPr lang="ru-RU"/>
              <a:t>Образец заголовка</a:t>
            </a:r>
            <a:endParaRPr lang="en-US"/>
          </a:p>
        </p:txBody>
      </p:sp>
      <p:sp>
        <p:nvSpPr>
          <p:cNvPr id="3" name="Text Placeholder 2"/>
          <p:cNvSpPr txBox="1">
            <a:spLocks noGrp="1"/>
          </p:cNvSpPr>
          <p:nvPr>
            <p:ph type="body" idx="4294967295"/>
          </p:nvPr>
        </p:nvSpPr>
        <p:spPr>
          <a:xfrm>
            <a:off x="457198" y="5960527"/>
            <a:ext cx="4760784" cy="2094610"/>
          </a:xfrm>
        </p:spPr>
        <p:txBody>
          <a:bodyPr anchor="ctr"/>
          <a:lstStyle>
            <a:lvl1pPr marL="0" indent="0">
              <a:buNone/>
              <a:defRPr/>
            </a:lvl1pPr>
          </a:lstStyle>
          <a:p>
            <a:pPr lvl="0"/>
            <a:r>
              <a:rPr lang="ru-RU"/>
              <a:t>Образец текста</a:t>
            </a:r>
          </a:p>
        </p:txBody>
      </p:sp>
      <p:sp>
        <p:nvSpPr>
          <p:cNvPr id="4" name="Date Placeholder 3"/>
          <p:cNvSpPr txBox="1">
            <a:spLocks noGrp="1"/>
          </p:cNvSpPr>
          <p:nvPr>
            <p:ph type="dt" sz="half" idx="7"/>
          </p:nvPr>
        </p:nvSpPr>
        <p:spPr/>
        <p:txBody>
          <a:bodyPr/>
          <a:lstStyle>
            <a:lvl1pPr>
              <a:defRPr/>
            </a:lvl1pPr>
          </a:lstStyle>
          <a:p>
            <a:endParaRPr/>
          </a:p>
        </p:txBody>
      </p:sp>
      <p:sp>
        <p:nvSpPr>
          <p:cNvPr id="5" name="Footer Placeholder 4"/>
          <p:cNvSpPr txBox="1">
            <a:spLocks noGrp="1"/>
          </p:cNvSpPr>
          <p:nvPr>
            <p:ph type="ftr" sz="quarter" idx="9"/>
          </p:nvPr>
        </p:nvSpPr>
        <p:spPr/>
        <p:txBody>
          <a:bodyPr/>
          <a:lstStyle>
            <a:lvl1pPr>
              <a:defRPr/>
            </a:lvl1pPr>
          </a:lstStyle>
          <a:p>
            <a:endParaRPr/>
          </a:p>
        </p:txBody>
      </p:sp>
      <p:sp>
        <p:nvSpPr>
          <p:cNvPr id="6" name="Slide Number Placeholder 5"/>
          <p:cNvSpPr txBox="1">
            <a:spLocks noGrp="1"/>
          </p:cNvSpPr>
          <p:nvPr>
            <p:ph type="sldNum" sz="quarter" idx="8"/>
          </p:nvPr>
        </p:nvSpPr>
        <p:spPr/>
        <p:txBody>
          <a:bodyPr/>
          <a:lstStyle>
            <a:lvl1pPr>
              <a:defRPr/>
            </a:lvl1pPr>
          </a:lstStyle>
          <a:p>
            <a:fld id="{FFC9407B-E81C-4BFD-A4AE-1BD55056132A}" type="slidenum">
              <a:rPr/>
              <a:pPr/>
              <a:t>‹#›</a:t>
            </a:fld>
            <a:endParaRPr/>
          </a:p>
        </p:txBody>
      </p:sp>
    </p:spTree>
    <p:extLst>
      <p:ext uri="{BB962C8B-B14F-4D97-AF65-F5344CB8AC3E}">
        <p14:creationId xmlns:p14="http://schemas.microsoft.com/office/powerpoint/2010/main" val="366471028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txBox="1">
            <a:spLocks noGrp="1"/>
          </p:cNvSpPr>
          <p:nvPr>
            <p:ph type="title"/>
          </p:nvPr>
        </p:nvSpPr>
        <p:spPr>
          <a:xfrm>
            <a:off x="581166" y="812803"/>
            <a:ext cx="4554135" cy="4030130"/>
          </a:xfrm>
        </p:spPr>
        <p:txBody>
          <a:bodyPr anchor="ctr"/>
          <a:lstStyle>
            <a:lvl1pPr>
              <a:defRPr sz="3299"/>
            </a:lvl1pPr>
          </a:lstStyle>
          <a:p>
            <a:pPr lvl="0"/>
            <a:r>
              <a:rPr lang="ru-RU"/>
              <a:t>Образец заголовка</a:t>
            </a:r>
            <a:endParaRPr lang="en-US"/>
          </a:p>
        </p:txBody>
      </p:sp>
      <p:sp>
        <p:nvSpPr>
          <p:cNvPr id="3" name="Text Placeholder 9"/>
          <p:cNvSpPr txBox="1">
            <a:spLocks noGrp="1"/>
          </p:cNvSpPr>
          <p:nvPr>
            <p:ph type="body" idx="4294967295"/>
          </p:nvPr>
        </p:nvSpPr>
        <p:spPr>
          <a:xfrm>
            <a:off x="825804" y="4842934"/>
            <a:ext cx="4064851" cy="508001"/>
          </a:xfrm>
        </p:spPr>
        <p:txBody>
          <a:bodyPr anchor="ctr">
            <a:noAutofit/>
          </a:bodyPr>
          <a:lstStyle>
            <a:lvl1pPr marL="0" indent="0">
              <a:buNone/>
              <a:defRPr sz="1200">
                <a:solidFill>
                  <a:srgbClr val="7F7F7F"/>
                </a:solidFill>
              </a:defRPr>
            </a:lvl1pPr>
          </a:lstStyle>
          <a:p>
            <a:pPr lvl="0"/>
            <a:r>
              <a:rPr lang="ru-RU"/>
              <a:t>Образец текста</a:t>
            </a:r>
          </a:p>
        </p:txBody>
      </p:sp>
      <p:sp>
        <p:nvSpPr>
          <p:cNvPr id="4" name="Text Placeholder 2"/>
          <p:cNvSpPr txBox="1">
            <a:spLocks noGrp="1"/>
          </p:cNvSpPr>
          <p:nvPr>
            <p:ph type="body" idx="4294967295"/>
          </p:nvPr>
        </p:nvSpPr>
        <p:spPr>
          <a:xfrm>
            <a:off x="457198" y="5960527"/>
            <a:ext cx="4760784" cy="2094610"/>
          </a:xfrm>
        </p:spPr>
        <p:txBody>
          <a:bodyPr anchor="ctr"/>
          <a:lstStyle>
            <a:lvl1pPr marL="0" indent="0">
              <a:buNone/>
              <a:defRPr/>
            </a:lvl1pPr>
          </a:lstStyle>
          <a:p>
            <a:pPr lvl="0"/>
            <a:r>
              <a:rPr lang="ru-RU"/>
              <a:t>Образец текста</a:t>
            </a:r>
          </a:p>
        </p:txBody>
      </p:sp>
      <p:sp>
        <p:nvSpPr>
          <p:cNvPr id="5" name="Date Placeholder 3"/>
          <p:cNvSpPr txBox="1">
            <a:spLocks noGrp="1"/>
          </p:cNvSpPr>
          <p:nvPr>
            <p:ph type="dt" sz="half" idx="7"/>
          </p:nvPr>
        </p:nvSpPr>
        <p:spPr/>
        <p:txBody>
          <a:bodyPr/>
          <a:lstStyle>
            <a:lvl1pPr>
              <a:defRPr/>
            </a:lvl1pPr>
          </a:lstStyle>
          <a:p>
            <a:endParaRPr/>
          </a:p>
        </p:txBody>
      </p:sp>
      <p:sp>
        <p:nvSpPr>
          <p:cNvPr id="6" name="Footer Placeholder 4"/>
          <p:cNvSpPr txBox="1">
            <a:spLocks noGrp="1"/>
          </p:cNvSpPr>
          <p:nvPr>
            <p:ph type="ftr" sz="quarter" idx="9"/>
          </p:nvPr>
        </p:nvSpPr>
        <p:spPr/>
        <p:txBody>
          <a:bodyPr/>
          <a:lstStyle>
            <a:lvl1pPr>
              <a:defRPr/>
            </a:lvl1pPr>
          </a:lstStyle>
          <a:p>
            <a:endParaRPr/>
          </a:p>
        </p:txBody>
      </p:sp>
      <p:sp>
        <p:nvSpPr>
          <p:cNvPr id="7" name="Slide Number Placeholder 5"/>
          <p:cNvSpPr txBox="1">
            <a:spLocks noGrp="1"/>
          </p:cNvSpPr>
          <p:nvPr>
            <p:ph type="sldNum" sz="quarter" idx="8"/>
          </p:nvPr>
        </p:nvSpPr>
        <p:spPr/>
        <p:txBody>
          <a:bodyPr/>
          <a:lstStyle>
            <a:lvl1pPr>
              <a:defRPr/>
            </a:lvl1pPr>
          </a:lstStyle>
          <a:p>
            <a:fld id="{72448606-B9D4-4516-AFBC-11E0936BA2E9}" type="slidenum">
              <a:rPr/>
              <a:pPr/>
              <a:t>‹#›</a:t>
            </a:fld>
            <a:endParaRPr/>
          </a:p>
        </p:txBody>
      </p:sp>
      <p:sp>
        <p:nvSpPr>
          <p:cNvPr id="8" name="TextBox 23"/>
          <p:cNvSpPr txBox="1"/>
          <p:nvPr/>
        </p:nvSpPr>
        <p:spPr>
          <a:xfrm>
            <a:off x="362032" y="1053842"/>
            <a:ext cx="342990" cy="779700"/>
          </a:xfrm>
          <a:prstGeom prst="rect">
            <a:avLst/>
          </a:prstGeom>
          <a:noFill/>
          <a:ln cap="flat">
            <a:noFill/>
          </a:ln>
        </p:spPr>
        <p:txBody>
          <a:bodyPr vert="horz" wrap="square" lIns="68572" tIns="34289" rIns="68572" bIns="34289" anchor="ctr" anchorCtr="0" compatLnSpc="1">
            <a:noAutofit/>
          </a:bodyPr>
          <a:lstStyle/>
          <a:p>
            <a:pPr>
              <a:defRPr sz="1800" b="0" i="0" u="none" strike="noStrike" kern="0" cap="none" spc="0" baseline="0">
                <a:solidFill>
                  <a:srgbClr val="000000"/>
                </a:solidFill>
                <a:uFillTx/>
              </a:defRPr>
            </a:pPr>
            <a:r>
              <a:rPr lang="en-US" sz="5999" smtClean="0">
                <a:solidFill>
                  <a:srgbClr val="9FE0F5"/>
                </a:solidFill>
                <a:latin typeface="Arial"/>
              </a:rPr>
              <a:t>“</a:t>
            </a:r>
          </a:p>
        </p:txBody>
      </p:sp>
      <p:sp>
        <p:nvSpPr>
          <p:cNvPr id="9" name="TextBox 24"/>
          <p:cNvSpPr txBox="1"/>
          <p:nvPr/>
        </p:nvSpPr>
        <p:spPr>
          <a:xfrm>
            <a:off x="5060776" y="3848740"/>
            <a:ext cx="342990" cy="779700"/>
          </a:xfrm>
          <a:prstGeom prst="rect">
            <a:avLst/>
          </a:prstGeom>
          <a:noFill/>
          <a:ln cap="flat">
            <a:noFill/>
          </a:ln>
        </p:spPr>
        <p:txBody>
          <a:bodyPr vert="horz" wrap="square" lIns="68572" tIns="34289" rIns="68572" bIns="34289" anchor="ctr" anchorCtr="0" compatLnSpc="1">
            <a:noAutofit/>
          </a:bodyPr>
          <a:lstStyle/>
          <a:p>
            <a:pPr>
              <a:defRPr sz="1800" b="0" i="0" u="none" strike="noStrike" kern="0" cap="none" spc="0" baseline="0">
                <a:solidFill>
                  <a:srgbClr val="000000"/>
                </a:solidFill>
                <a:uFillTx/>
              </a:defRPr>
            </a:pPr>
            <a:r>
              <a:rPr lang="en-US" sz="5999" smtClean="0">
                <a:solidFill>
                  <a:srgbClr val="9FE0F5"/>
                </a:solidFill>
                <a:latin typeface="Arial"/>
              </a:rPr>
              <a:t>”</a:t>
            </a:r>
          </a:p>
        </p:txBody>
      </p:sp>
    </p:spTree>
    <p:extLst>
      <p:ext uri="{BB962C8B-B14F-4D97-AF65-F5344CB8AC3E}">
        <p14:creationId xmlns:p14="http://schemas.microsoft.com/office/powerpoint/2010/main" val="82537854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txBox="1">
            <a:spLocks noGrp="1"/>
          </p:cNvSpPr>
          <p:nvPr>
            <p:ph type="title"/>
          </p:nvPr>
        </p:nvSpPr>
        <p:spPr>
          <a:xfrm>
            <a:off x="457198" y="2575980"/>
            <a:ext cx="4760784" cy="3460610"/>
          </a:xfrm>
        </p:spPr>
        <p:txBody>
          <a:bodyPr anchor="b"/>
          <a:lstStyle>
            <a:lvl1pPr>
              <a:defRPr sz="3299"/>
            </a:lvl1pPr>
          </a:lstStyle>
          <a:p>
            <a:pPr lvl="0"/>
            <a:r>
              <a:rPr lang="ru-RU"/>
              <a:t>Образец заголовка</a:t>
            </a:r>
            <a:endParaRPr lang="en-US"/>
          </a:p>
        </p:txBody>
      </p:sp>
      <p:sp>
        <p:nvSpPr>
          <p:cNvPr id="3" name="Text Placeholder 2"/>
          <p:cNvSpPr txBox="1">
            <a:spLocks noGrp="1"/>
          </p:cNvSpPr>
          <p:nvPr>
            <p:ph type="body" idx="4294967295"/>
          </p:nvPr>
        </p:nvSpPr>
        <p:spPr>
          <a:xfrm>
            <a:off x="457198" y="6036601"/>
            <a:ext cx="4760784" cy="2018549"/>
          </a:xfrm>
        </p:spPr>
        <p:txBody>
          <a:bodyPr/>
          <a:lstStyle>
            <a:lvl1pPr marL="0" indent="0">
              <a:buNone/>
              <a:defRPr/>
            </a:lvl1pPr>
          </a:lstStyle>
          <a:p>
            <a:pPr lvl="0"/>
            <a:r>
              <a:rPr lang="ru-RU"/>
              <a:t>Образец текста</a:t>
            </a:r>
          </a:p>
        </p:txBody>
      </p:sp>
      <p:sp>
        <p:nvSpPr>
          <p:cNvPr id="4" name="Date Placeholder 3"/>
          <p:cNvSpPr txBox="1">
            <a:spLocks noGrp="1"/>
          </p:cNvSpPr>
          <p:nvPr>
            <p:ph type="dt" sz="half" idx="7"/>
          </p:nvPr>
        </p:nvSpPr>
        <p:spPr/>
        <p:txBody>
          <a:bodyPr/>
          <a:lstStyle>
            <a:lvl1pPr>
              <a:defRPr/>
            </a:lvl1pPr>
          </a:lstStyle>
          <a:p>
            <a:endParaRPr/>
          </a:p>
        </p:txBody>
      </p:sp>
      <p:sp>
        <p:nvSpPr>
          <p:cNvPr id="5" name="Footer Placeholder 4"/>
          <p:cNvSpPr txBox="1">
            <a:spLocks noGrp="1"/>
          </p:cNvSpPr>
          <p:nvPr>
            <p:ph type="ftr" sz="quarter" idx="9"/>
          </p:nvPr>
        </p:nvSpPr>
        <p:spPr/>
        <p:txBody>
          <a:bodyPr/>
          <a:lstStyle>
            <a:lvl1pPr>
              <a:defRPr/>
            </a:lvl1pPr>
          </a:lstStyle>
          <a:p>
            <a:endParaRPr/>
          </a:p>
        </p:txBody>
      </p:sp>
      <p:sp>
        <p:nvSpPr>
          <p:cNvPr id="6" name="Slide Number Placeholder 5"/>
          <p:cNvSpPr txBox="1">
            <a:spLocks noGrp="1"/>
          </p:cNvSpPr>
          <p:nvPr>
            <p:ph type="sldNum" sz="quarter" idx="8"/>
          </p:nvPr>
        </p:nvSpPr>
        <p:spPr/>
        <p:txBody>
          <a:bodyPr/>
          <a:lstStyle>
            <a:lvl1pPr>
              <a:defRPr/>
            </a:lvl1pPr>
          </a:lstStyle>
          <a:p>
            <a:fld id="{EC23F002-E209-4904-9C38-5D1120D3A86A}" type="slidenum">
              <a:rPr/>
              <a:pPr/>
              <a:t>‹#›</a:t>
            </a:fld>
            <a:endParaRPr/>
          </a:p>
        </p:txBody>
      </p:sp>
    </p:spTree>
    <p:extLst>
      <p:ext uri="{BB962C8B-B14F-4D97-AF65-F5344CB8AC3E}">
        <p14:creationId xmlns:p14="http://schemas.microsoft.com/office/powerpoint/2010/main" val="387260267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txBox="1">
            <a:spLocks noGrp="1"/>
          </p:cNvSpPr>
          <p:nvPr>
            <p:ph type="title"/>
          </p:nvPr>
        </p:nvSpPr>
        <p:spPr>
          <a:xfrm>
            <a:off x="581166" y="812803"/>
            <a:ext cx="4554135" cy="4030130"/>
          </a:xfrm>
        </p:spPr>
        <p:txBody>
          <a:bodyPr anchor="ctr"/>
          <a:lstStyle>
            <a:lvl1pPr>
              <a:defRPr sz="3299"/>
            </a:lvl1pPr>
          </a:lstStyle>
          <a:p>
            <a:pPr lvl="0"/>
            <a:r>
              <a:rPr lang="ru-RU"/>
              <a:t>Образец заголовка</a:t>
            </a:r>
            <a:endParaRPr lang="en-US"/>
          </a:p>
        </p:txBody>
      </p:sp>
      <p:sp>
        <p:nvSpPr>
          <p:cNvPr id="3" name="Text Placeholder 9"/>
          <p:cNvSpPr txBox="1">
            <a:spLocks noGrp="1"/>
          </p:cNvSpPr>
          <p:nvPr>
            <p:ph type="body" idx="4294967295"/>
          </p:nvPr>
        </p:nvSpPr>
        <p:spPr>
          <a:xfrm>
            <a:off x="457198" y="5350936"/>
            <a:ext cx="4760784" cy="685664"/>
          </a:xfrm>
        </p:spPr>
        <p:txBody>
          <a:bodyPr anchor="b">
            <a:noAutofit/>
          </a:bodyPr>
          <a:lstStyle>
            <a:lvl1pPr marL="0" indent="0">
              <a:buNone/>
              <a:defRPr sz="1800"/>
            </a:lvl1pPr>
          </a:lstStyle>
          <a:p>
            <a:pPr lvl="0"/>
            <a:r>
              <a:rPr lang="ru-RU"/>
              <a:t>Образец текста</a:t>
            </a:r>
          </a:p>
        </p:txBody>
      </p:sp>
      <p:sp>
        <p:nvSpPr>
          <p:cNvPr id="4" name="Text Placeholder 2"/>
          <p:cNvSpPr txBox="1">
            <a:spLocks noGrp="1"/>
          </p:cNvSpPr>
          <p:nvPr>
            <p:ph type="body" idx="4294967295"/>
          </p:nvPr>
        </p:nvSpPr>
        <p:spPr>
          <a:xfrm>
            <a:off x="457198" y="6036601"/>
            <a:ext cx="4760784" cy="2018549"/>
          </a:xfrm>
        </p:spPr>
        <p:txBody>
          <a:bodyPr/>
          <a:lstStyle>
            <a:lvl1pPr marL="0" indent="0">
              <a:buNone/>
              <a:defRPr>
                <a:solidFill>
                  <a:srgbClr val="7F7F7F"/>
                </a:solidFill>
              </a:defRPr>
            </a:lvl1pPr>
          </a:lstStyle>
          <a:p>
            <a:pPr lvl="0"/>
            <a:r>
              <a:rPr lang="ru-RU"/>
              <a:t>Образец текста</a:t>
            </a:r>
          </a:p>
        </p:txBody>
      </p:sp>
      <p:sp>
        <p:nvSpPr>
          <p:cNvPr id="5" name="Date Placeholder 3"/>
          <p:cNvSpPr txBox="1">
            <a:spLocks noGrp="1"/>
          </p:cNvSpPr>
          <p:nvPr>
            <p:ph type="dt" sz="half" idx="7"/>
          </p:nvPr>
        </p:nvSpPr>
        <p:spPr/>
        <p:txBody>
          <a:bodyPr/>
          <a:lstStyle>
            <a:lvl1pPr>
              <a:defRPr/>
            </a:lvl1pPr>
          </a:lstStyle>
          <a:p>
            <a:endParaRPr/>
          </a:p>
        </p:txBody>
      </p:sp>
      <p:sp>
        <p:nvSpPr>
          <p:cNvPr id="6" name="Footer Placeholder 4"/>
          <p:cNvSpPr txBox="1">
            <a:spLocks noGrp="1"/>
          </p:cNvSpPr>
          <p:nvPr>
            <p:ph type="ftr" sz="quarter" idx="9"/>
          </p:nvPr>
        </p:nvSpPr>
        <p:spPr/>
        <p:txBody>
          <a:bodyPr/>
          <a:lstStyle>
            <a:lvl1pPr>
              <a:defRPr/>
            </a:lvl1pPr>
          </a:lstStyle>
          <a:p>
            <a:endParaRPr/>
          </a:p>
        </p:txBody>
      </p:sp>
      <p:sp>
        <p:nvSpPr>
          <p:cNvPr id="7" name="Slide Number Placeholder 5"/>
          <p:cNvSpPr txBox="1">
            <a:spLocks noGrp="1"/>
          </p:cNvSpPr>
          <p:nvPr>
            <p:ph type="sldNum" sz="quarter" idx="8"/>
          </p:nvPr>
        </p:nvSpPr>
        <p:spPr/>
        <p:txBody>
          <a:bodyPr/>
          <a:lstStyle>
            <a:lvl1pPr>
              <a:defRPr/>
            </a:lvl1pPr>
          </a:lstStyle>
          <a:p>
            <a:fld id="{535FD0D0-E166-497C-9FDE-A5453C240279}" type="slidenum">
              <a:rPr/>
              <a:pPr/>
              <a:t>‹#›</a:t>
            </a:fld>
            <a:endParaRPr/>
          </a:p>
        </p:txBody>
      </p:sp>
      <p:sp>
        <p:nvSpPr>
          <p:cNvPr id="8" name="TextBox 23"/>
          <p:cNvSpPr txBox="1"/>
          <p:nvPr/>
        </p:nvSpPr>
        <p:spPr>
          <a:xfrm>
            <a:off x="362032" y="1053842"/>
            <a:ext cx="342990" cy="779700"/>
          </a:xfrm>
          <a:prstGeom prst="rect">
            <a:avLst/>
          </a:prstGeom>
          <a:noFill/>
          <a:ln cap="flat">
            <a:noFill/>
          </a:ln>
        </p:spPr>
        <p:txBody>
          <a:bodyPr vert="horz" wrap="square" lIns="68572" tIns="34289" rIns="68572" bIns="34289" anchor="ctr" anchorCtr="0" compatLnSpc="1">
            <a:noAutofit/>
          </a:bodyPr>
          <a:lstStyle/>
          <a:p>
            <a:pPr>
              <a:defRPr sz="1800" b="0" i="0" u="none" strike="noStrike" kern="0" cap="none" spc="0" baseline="0">
                <a:solidFill>
                  <a:srgbClr val="000000"/>
                </a:solidFill>
                <a:uFillTx/>
              </a:defRPr>
            </a:pPr>
            <a:r>
              <a:rPr lang="en-US" sz="5999" smtClean="0">
                <a:solidFill>
                  <a:srgbClr val="9FE0F5"/>
                </a:solidFill>
                <a:latin typeface="Arial"/>
              </a:rPr>
              <a:t>“</a:t>
            </a:r>
          </a:p>
        </p:txBody>
      </p:sp>
      <p:sp>
        <p:nvSpPr>
          <p:cNvPr id="9" name="TextBox 24"/>
          <p:cNvSpPr txBox="1"/>
          <p:nvPr/>
        </p:nvSpPr>
        <p:spPr>
          <a:xfrm>
            <a:off x="5060776" y="3848740"/>
            <a:ext cx="342990" cy="779700"/>
          </a:xfrm>
          <a:prstGeom prst="rect">
            <a:avLst/>
          </a:prstGeom>
          <a:noFill/>
          <a:ln cap="flat">
            <a:noFill/>
          </a:ln>
        </p:spPr>
        <p:txBody>
          <a:bodyPr vert="horz" wrap="square" lIns="68572" tIns="34289" rIns="68572" bIns="34289" anchor="ctr" anchorCtr="0" compatLnSpc="1">
            <a:noAutofit/>
          </a:bodyPr>
          <a:lstStyle/>
          <a:p>
            <a:pPr>
              <a:defRPr sz="1800" b="0" i="0" u="none" strike="noStrike" kern="0" cap="none" spc="0" baseline="0">
                <a:solidFill>
                  <a:srgbClr val="000000"/>
                </a:solidFill>
                <a:uFillTx/>
              </a:defRPr>
            </a:pPr>
            <a:r>
              <a:rPr lang="en-US" sz="5999" smtClean="0">
                <a:solidFill>
                  <a:srgbClr val="9FE0F5"/>
                </a:solidFill>
                <a:latin typeface="Arial"/>
              </a:rPr>
              <a:t>”</a:t>
            </a:r>
          </a:p>
        </p:txBody>
      </p:sp>
    </p:spTree>
    <p:extLst>
      <p:ext uri="{BB962C8B-B14F-4D97-AF65-F5344CB8AC3E}">
        <p14:creationId xmlns:p14="http://schemas.microsoft.com/office/powerpoint/2010/main" val="300965786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txBox="1">
            <a:spLocks noGrp="1"/>
          </p:cNvSpPr>
          <p:nvPr>
            <p:ph type="title"/>
          </p:nvPr>
        </p:nvSpPr>
        <p:spPr>
          <a:xfrm>
            <a:off x="461887" y="812803"/>
            <a:ext cx="4756100" cy="4030130"/>
          </a:xfrm>
        </p:spPr>
        <p:txBody>
          <a:bodyPr anchor="ctr"/>
          <a:lstStyle>
            <a:lvl1pPr>
              <a:defRPr sz="3299"/>
            </a:lvl1pPr>
          </a:lstStyle>
          <a:p>
            <a:pPr lvl="0"/>
            <a:r>
              <a:rPr lang="ru-RU"/>
              <a:t>Образец заголовка</a:t>
            </a:r>
            <a:endParaRPr lang="en-US"/>
          </a:p>
        </p:txBody>
      </p:sp>
      <p:sp>
        <p:nvSpPr>
          <p:cNvPr id="3" name="Text Placeholder 9"/>
          <p:cNvSpPr txBox="1">
            <a:spLocks noGrp="1"/>
          </p:cNvSpPr>
          <p:nvPr>
            <p:ph type="body" idx="4294967295"/>
          </p:nvPr>
        </p:nvSpPr>
        <p:spPr>
          <a:xfrm>
            <a:off x="457198" y="5350936"/>
            <a:ext cx="4760784" cy="685664"/>
          </a:xfrm>
        </p:spPr>
        <p:txBody>
          <a:bodyPr anchor="b">
            <a:noAutofit/>
          </a:bodyPr>
          <a:lstStyle>
            <a:lvl1pPr marL="0" indent="0">
              <a:buNone/>
              <a:defRPr sz="1800">
                <a:solidFill>
                  <a:srgbClr val="5FCBEF"/>
                </a:solidFill>
              </a:defRPr>
            </a:lvl1pPr>
          </a:lstStyle>
          <a:p>
            <a:pPr lvl="0"/>
            <a:r>
              <a:rPr lang="ru-RU"/>
              <a:t>Образец текста</a:t>
            </a:r>
          </a:p>
        </p:txBody>
      </p:sp>
      <p:sp>
        <p:nvSpPr>
          <p:cNvPr id="4" name="Text Placeholder 2"/>
          <p:cNvSpPr txBox="1">
            <a:spLocks noGrp="1"/>
          </p:cNvSpPr>
          <p:nvPr>
            <p:ph type="body" idx="4294967295"/>
          </p:nvPr>
        </p:nvSpPr>
        <p:spPr>
          <a:xfrm>
            <a:off x="457198" y="6036601"/>
            <a:ext cx="4760784" cy="2018549"/>
          </a:xfrm>
        </p:spPr>
        <p:txBody>
          <a:bodyPr/>
          <a:lstStyle>
            <a:lvl1pPr marL="0" indent="0">
              <a:buNone/>
              <a:defRPr>
                <a:solidFill>
                  <a:srgbClr val="7F7F7F"/>
                </a:solidFill>
              </a:defRPr>
            </a:lvl1pPr>
          </a:lstStyle>
          <a:p>
            <a:pPr lvl="0"/>
            <a:r>
              <a:rPr lang="ru-RU"/>
              <a:t>Образец текста</a:t>
            </a:r>
          </a:p>
        </p:txBody>
      </p:sp>
      <p:sp>
        <p:nvSpPr>
          <p:cNvPr id="5" name="Date Placeholder 3"/>
          <p:cNvSpPr txBox="1">
            <a:spLocks noGrp="1"/>
          </p:cNvSpPr>
          <p:nvPr>
            <p:ph type="dt" sz="half" idx="7"/>
          </p:nvPr>
        </p:nvSpPr>
        <p:spPr/>
        <p:txBody>
          <a:bodyPr/>
          <a:lstStyle>
            <a:lvl1pPr>
              <a:defRPr/>
            </a:lvl1pPr>
          </a:lstStyle>
          <a:p>
            <a:endParaRPr/>
          </a:p>
        </p:txBody>
      </p:sp>
      <p:sp>
        <p:nvSpPr>
          <p:cNvPr id="6" name="Footer Placeholder 4"/>
          <p:cNvSpPr txBox="1">
            <a:spLocks noGrp="1"/>
          </p:cNvSpPr>
          <p:nvPr>
            <p:ph type="ftr" sz="quarter" idx="9"/>
          </p:nvPr>
        </p:nvSpPr>
        <p:spPr/>
        <p:txBody>
          <a:bodyPr/>
          <a:lstStyle>
            <a:lvl1pPr>
              <a:defRPr/>
            </a:lvl1pPr>
          </a:lstStyle>
          <a:p>
            <a:endParaRPr/>
          </a:p>
        </p:txBody>
      </p:sp>
      <p:sp>
        <p:nvSpPr>
          <p:cNvPr id="7" name="Slide Number Placeholder 5"/>
          <p:cNvSpPr txBox="1">
            <a:spLocks noGrp="1"/>
          </p:cNvSpPr>
          <p:nvPr>
            <p:ph type="sldNum" sz="quarter" idx="8"/>
          </p:nvPr>
        </p:nvSpPr>
        <p:spPr/>
        <p:txBody>
          <a:bodyPr/>
          <a:lstStyle>
            <a:lvl1pPr>
              <a:defRPr/>
            </a:lvl1pPr>
          </a:lstStyle>
          <a:p>
            <a:fld id="{58EC8CD6-5EC7-4708-A56F-982737809614}" type="slidenum">
              <a:rPr/>
              <a:pPr/>
              <a:t>‹#›</a:t>
            </a:fld>
            <a:endParaRPr/>
          </a:p>
        </p:txBody>
      </p:sp>
    </p:spTree>
    <p:extLst>
      <p:ext uri="{BB962C8B-B14F-4D97-AF65-F5344CB8AC3E}">
        <p14:creationId xmlns:p14="http://schemas.microsoft.com/office/powerpoint/2010/main" val="177097698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7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ru-RU"/>
              <a:t>Образец заголовка</a:t>
            </a:r>
            <a:endParaRPr lang="en-US"/>
          </a:p>
        </p:txBody>
      </p:sp>
      <p:sp>
        <p:nvSpPr>
          <p:cNvPr id="3" name="Vertical Text Placeholder 2"/>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Date Placeholder 3"/>
          <p:cNvSpPr txBox="1">
            <a:spLocks noGrp="1"/>
          </p:cNvSpPr>
          <p:nvPr>
            <p:ph type="dt" sz="half" idx="7"/>
          </p:nvPr>
        </p:nvSpPr>
        <p:spPr/>
        <p:txBody>
          <a:bodyPr/>
          <a:lstStyle>
            <a:lvl1pPr>
              <a:defRPr/>
            </a:lvl1pPr>
          </a:lstStyle>
          <a:p>
            <a:endParaRPr/>
          </a:p>
        </p:txBody>
      </p:sp>
      <p:sp>
        <p:nvSpPr>
          <p:cNvPr id="5" name="Footer Placeholder 4"/>
          <p:cNvSpPr txBox="1">
            <a:spLocks noGrp="1"/>
          </p:cNvSpPr>
          <p:nvPr>
            <p:ph type="ftr" sz="quarter" idx="9"/>
          </p:nvPr>
        </p:nvSpPr>
        <p:spPr/>
        <p:txBody>
          <a:bodyPr/>
          <a:lstStyle>
            <a:lvl1pPr>
              <a:defRPr/>
            </a:lvl1pPr>
          </a:lstStyle>
          <a:p>
            <a:endParaRPr/>
          </a:p>
        </p:txBody>
      </p:sp>
      <p:sp>
        <p:nvSpPr>
          <p:cNvPr id="6" name="Slide Number Placeholder 5"/>
          <p:cNvSpPr txBox="1">
            <a:spLocks noGrp="1"/>
          </p:cNvSpPr>
          <p:nvPr>
            <p:ph type="sldNum" sz="quarter" idx="8"/>
          </p:nvPr>
        </p:nvSpPr>
        <p:spPr/>
        <p:txBody>
          <a:bodyPr/>
          <a:lstStyle>
            <a:lvl1pPr>
              <a:defRPr/>
            </a:lvl1pPr>
          </a:lstStyle>
          <a:p>
            <a:fld id="{AC48FB31-15C2-4E57-8561-D988089C3F54}" type="slidenum">
              <a:rPr/>
              <a:pPr/>
              <a:t>‹#›</a:t>
            </a:fld>
            <a:endParaRPr/>
          </a:p>
        </p:txBody>
      </p:sp>
    </p:spTree>
    <p:extLst>
      <p:ext uri="{BB962C8B-B14F-4D97-AF65-F5344CB8AC3E}">
        <p14:creationId xmlns:p14="http://schemas.microsoft.com/office/powerpoint/2010/main" val="102655946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7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txBox="1">
            <a:spLocks noGrp="1"/>
          </p:cNvSpPr>
          <p:nvPr>
            <p:ph type="title" orient="vert"/>
          </p:nvPr>
        </p:nvSpPr>
        <p:spPr>
          <a:xfrm>
            <a:off x="4482982" y="812804"/>
            <a:ext cx="734110" cy="7001938"/>
          </a:xfrm>
        </p:spPr>
        <p:txBody>
          <a:bodyPr vert="eaVert" anchor="ctr"/>
          <a:lstStyle>
            <a:lvl1pPr>
              <a:defRPr/>
            </a:lvl1pPr>
          </a:lstStyle>
          <a:p>
            <a:pPr lvl="0"/>
            <a:r>
              <a:rPr lang="ru-RU"/>
              <a:t>Образец заголовка</a:t>
            </a:r>
            <a:endParaRPr lang="en-US"/>
          </a:p>
        </p:txBody>
      </p:sp>
      <p:sp>
        <p:nvSpPr>
          <p:cNvPr id="3" name="Vertical Text Placeholder 2"/>
          <p:cNvSpPr txBox="1">
            <a:spLocks noGrp="1"/>
          </p:cNvSpPr>
          <p:nvPr>
            <p:ph type="body" orient="vert" idx="1"/>
          </p:nvPr>
        </p:nvSpPr>
        <p:spPr>
          <a:xfrm>
            <a:off x="457198" y="812804"/>
            <a:ext cx="3896267" cy="7001938"/>
          </a:xfrm>
        </p:spPr>
        <p:txBody>
          <a:bodyPr vert="eaVert"/>
          <a:lstStyle>
            <a:lvl1pPr>
              <a:defRPr/>
            </a:lvl1pPr>
            <a:lvl2pPr>
              <a:defRPr/>
            </a:lvl2pPr>
            <a:lvl3pPr>
              <a:defRPr/>
            </a:lvl3pPr>
            <a:lvl4pPr>
              <a:defRPr/>
            </a:lvl4pPr>
            <a:lvl5pPr>
              <a:defRPr/>
            </a:lvl5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Date Placeholder 3"/>
          <p:cNvSpPr txBox="1">
            <a:spLocks noGrp="1"/>
          </p:cNvSpPr>
          <p:nvPr>
            <p:ph type="dt" sz="half" idx="7"/>
          </p:nvPr>
        </p:nvSpPr>
        <p:spPr/>
        <p:txBody>
          <a:bodyPr/>
          <a:lstStyle>
            <a:lvl1pPr>
              <a:defRPr/>
            </a:lvl1pPr>
          </a:lstStyle>
          <a:p>
            <a:endParaRPr/>
          </a:p>
        </p:txBody>
      </p:sp>
      <p:sp>
        <p:nvSpPr>
          <p:cNvPr id="5" name="Footer Placeholder 4"/>
          <p:cNvSpPr txBox="1">
            <a:spLocks noGrp="1"/>
          </p:cNvSpPr>
          <p:nvPr>
            <p:ph type="ftr" sz="quarter" idx="9"/>
          </p:nvPr>
        </p:nvSpPr>
        <p:spPr/>
        <p:txBody>
          <a:bodyPr/>
          <a:lstStyle>
            <a:lvl1pPr>
              <a:defRPr/>
            </a:lvl1pPr>
          </a:lstStyle>
          <a:p>
            <a:endParaRPr/>
          </a:p>
        </p:txBody>
      </p:sp>
      <p:sp>
        <p:nvSpPr>
          <p:cNvPr id="6" name="Slide Number Placeholder 5"/>
          <p:cNvSpPr txBox="1">
            <a:spLocks noGrp="1"/>
          </p:cNvSpPr>
          <p:nvPr>
            <p:ph type="sldNum" sz="quarter" idx="8"/>
          </p:nvPr>
        </p:nvSpPr>
        <p:spPr/>
        <p:txBody>
          <a:bodyPr/>
          <a:lstStyle>
            <a:lvl1pPr>
              <a:defRPr/>
            </a:lvl1pPr>
          </a:lstStyle>
          <a:p>
            <a:fld id="{6D56E121-B569-4F41-8786-0409A3D8417A}" type="slidenum">
              <a:rPr/>
              <a:pPr/>
              <a:t>‹#›</a:t>
            </a:fld>
            <a:endParaRPr/>
          </a:p>
        </p:txBody>
      </p:sp>
    </p:spTree>
    <p:extLst>
      <p:ext uri="{BB962C8B-B14F-4D97-AF65-F5344CB8AC3E}">
        <p14:creationId xmlns:p14="http://schemas.microsoft.com/office/powerpoint/2010/main" val="5399239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77.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2" name="Group 6"/>
          <p:cNvGrpSpPr/>
          <p:nvPr/>
        </p:nvGrpSpPr>
        <p:grpSpPr>
          <a:xfrm>
            <a:off x="-6351" y="-11293"/>
            <a:ext cx="6878493" cy="9166584"/>
            <a:chOff x="-9336" y="-9336"/>
            <a:chExt cx="10110748" cy="7578346"/>
          </a:xfrm>
        </p:grpSpPr>
        <p:cxnSp>
          <p:nvCxnSpPr>
            <p:cNvPr id="3" name="Straight Connector 27"/>
            <p:cNvCxnSpPr/>
            <p:nvPr/>
          </p:nvCxnSpPr>
          <p:spPr>
            <a:xfrm flipV="1">
              <a:off x="5656386" y="4602833"/>
              <a:ext cx="4434493" cy="2956840"/>
            </a:xfrm>
            <a:prstGeom prst="straightConnector1">
              <a:avLst/>
            </a:prstGeom>
            <a:noFill/>
            <a:ln w="9528" cap="rnd">
              <a:solidFill>
                <a:srgbClr val="5FCBEF">
                  <a:alpha val="70000"/>
                </a:srgbClr>
              </a:solidFill>
              <a:prstDash val="solid"/>
              <a:miter/>
            </a:ln>
          </p:spPr>
        </p:cxnSp>
        <p:cxnSp>
          <p:nvCxnSpPr>
            <p:cNvPr id="4" name="Straight Connector 28"/>
            <p:cNvCxnSpPr/>
            <p:nvPr/>
          </p:nvCxnSpPr>
          <p:spPr>
            <a:xfrm>
              <a:off x="7764097" y="0"/>
              <a:ext cx="1344085" cy="7559673"/>
            </a:xfrm>
            <a:prstGeom prst="straightConnector1">
              <a:avLst/>
            </a:prstGeom>
            <a:noFill/>
            <a:ln w="9528" cap="rnd">
              <a:solidFill>
                <a:srgbClr val="5FCBEF">
                  <a:alpha val="70000"/>
                </a:srgbClr>
              </a:solidFill>
              <a:prstDash val="solid"/>
              <a:miter/>
            </a:ln>
          </p:spPr>
        </p:cxnSp>
        <p:sp>
          <p:nvSpPr>
            <p:cNvPr id="5" name="Freeform 29"/>
            <p:cNvSpPr/>
            <p:nvPr/>
          </p:nvSpPr>
          <p:spPr>
            <a:xfrm>
              <a:off x="7597841" y="0"/>
              <a:ext cx="2501898" cy="7569010"/>
            </a:xfrm>
            <a:custGeom>
              <a:avLst/>
              <a:gdLst>
                <a:gd name="f0" fmla="val w"/>
                <a:gd name="f1" fmla="val h"/>
                <a:gd name="f2" fmla="val 0"/>
                <a:gd name="f3" fmla="val 2269442"/>
                <a:gd name="f4" fmla="val 6866466"/>
                <a:gd name="f5" fmla="val 2023534"/>
                <a:gd name="f6" fmla="val 6858000"/>
                <a:gd name="f7" fmla="val 2269067"/>
                <a:gd name="f8" fmla="val 2271889"/>
                <a:gd name="f9" fmla="val 4580466"/>
                <a:gd name="f10" fmla="val 2257778"/>
                <a:gd name="f11" fmla="val 2294466"/>
                <a:gd name="f12" fmla="val 2260600"/>
                <a:gd name="f13" fmla="val 8466"/>
                <a:gd name="f14" fmla="*/ f0 1 2269442"/>
                <a:gd name="f15" fmla="*/ f1 1 6866466"/>
                <a:gd name="f16" fmla="+- f4 0 f2"/>
                <a:gd name="f17" fmla="+- f3 0 f2"/>
                <a:gd name="f18" fmla="*/ f17 1 2269442"/>
                <a:gd name="f19" fmla="*/ f16 1 6866466"/>
                <a:gd name="f20" fmla="*/ f2 1 f18"/>
                <a:gd name="f21" fmla="*/ f3 1 f18"/>
                <a:gd name="f22" fmla="*/ f2 1 f19"/>
                <a:gd name="f23" fmla="*/ f4 1 f19"/>
                <a:gd name="f24" fmla="*/ f20 f14 1"/>
                <a:gd name="f25" fmla="*/ f21 f14 1"/>
                <a:gd name="f26" fmla="*/ f23 f15 1"/>
                <a:gd name="f27" fmla="*/ f22 f15 1"/>
              </a:gdLst>
              <a:ahLst/>
              <a:cxnLst>
                <a:cxn ang="3cd4">
                  <a:pos x="hc" y="t"/>
                </a:cxn>
                <a:cxn ang="0">
                  <a:pos x="r" y="vc"/>
                </a:cxn>
                <a:cxn ang="cd4">
                  <a:pos x="hc" y="b"/>
                </a:cxn>
                <a:cxn ang="cd2">
                  <a:pos x="l" y="vc"/>
                </a:cxn>
              </a:cxnLst>
              <a:rect l="f24" t="f27" r="f25" b="f26"/>
              <a:pathLst>
                <a:path w="2269442" h="6866466">
                  <a:moveTo>
                    <a:pt x="f5" y="f2"/>
                  </a:moveTo>
                  <a:lnTo>
                    <a:pt x="f2" y="f6"/>
                  </a:lnTo>
                  <a:lnTo>
                    <a:pt x="f7" y="f4"/>
                  </a:lnTo>
                  <a:cubicBezTo>
                    <a:pt x="f8" y="f9"/>
                    <a:pt x="f10" y="f11"/>
                    <a:pt x="f12" y="f13"/>
                  </a:cubicBezTo>
                  <a:lnTo>
                    <a:pt x="f5" y="f2"/>
                  </a:lnTo>
                  <a:close/>
                </a:path>
              </a:pathLst>
            </a:custGeom>
            <a:solidFill>
              <a:srgbClr val="5FCBEF">
                <a:alpha val="36000"/>
              </a:srgbClr>
            </a:solidFill>
            <a:ln cap="flat">
              <a:noFill/>
              <a:prstDash val="solid"/>
            </a:ln>
          </p:spPr>
          <p:txBody>
            <a:bodyPr vert="horz" wrap="square" lIns="0" tIns="0" rIns="0" bIns="0" anchor="t" anchorCtr="0" compatLnSpc="1">
              <a:noAutofit/>
            </a:bodyPr>
            <a:lstStyle/>
            <a:p>
              <a:pPr>
                <a:defRPr sz="1800" b="0" i="0" u="none" strike="noStrike" kern="0" cap="none" spc="0" baseline="0">
                  <a:solidFill>
                    <a:srgbClr val="000000"/>
                  </a:solidFill>
                  <a:uFillTx/>
                </a:defRPr>
              </a:pPr>
              <a:endParaRPr lang="ru-RU" sz="1225" smtClean="0">
                <a:solidFill>
                  <a:srgbClr val="000000"/>
                </a:solidFill>
              </a:endParaRPr>
            </a:p>
          </p:txBody>
        </p:sp>
        <p:sp>
          <p:nvSpPr>
            <p:cNvPr id="6" name="Freeform 30"/>
            <p:cNvSpPr/>
            <p:nvPr/>
          </p:nvSpPr>
          <p:spPr>
            <a:xfrm>
              <a:off x="7943182" y="-9336"/>
              <a:ext cx="2147697" cy="7569010"/>
            </a:xfrm>
            <a:custGeom>
              <a:avLst/>
              <a:gdLst>
                <a:gd name="f0" fmla="val w"/>
                <a:gd name="f1" fmla="val h"/>
                <a:gd name="f2" fmla="val 0"/>
                <a:gd name="f3" fmla="val 1948147"/>
                <a:gd name="f4" fmla="val 6866467"/>
                <a:gd name="f5" fmla="val 1202267"/>
                <a:gd name="f6" fmla="val 1947333"/>
                <a:gd name="f7" fmla="val 1944511"/>
                <a:gd name="f8" fmla="val 4577645"/>
                <a:gd name="f9" fmla="val 1950155"/>
                <a:gd name="f10" fmla="val 2288822"/>
                <a:gd name="f11" fmla="*/ f0 1 1948147"/>
                <a:gd name="f12" fmla="*/ f1 1 6866467"/>
                <a:gd name="f13" fmla="+- f4 0 f2"/>
                <a:gd name="f14" fmla="+- f3 0 f2"/>
                <a:gd name="f15" fmla="*/ f14 1 1948147"/>
                <a:gd name="f16" fmla="*/ f13 1 6866467"/>
                <a:gd name="f17" fmla="*/ f2 1 f15"/>
                <a:gd name="f18" fmla="*/ f3 1 f15"/>
                <a:gd name="f19" fmla="*/ f2 1 f16"/>
                <a:gd name="f20" fmla="*/ f4 1 f16"/>
                <a:gd name="f21" fmla="*/ f17 f11 1"/>
                <a:gd name="f22" fmla="*/ f18 f11 1"/>
                <a:gd name="f23" fmla="*/ f20 f12 1"/>
                <a:gd name="f24" fmla="*/ f19 f12 1"/>
              </a:gdLst>
              <a:ahLst/>
              <a:cxnLst>
                <a:cxn ang="3cd4">
                  <a:pos x="hc" y="t"/>
                </a:cxn>
                <a:cxn ang="0">
                  <a:pos x="r" y="vc"/>
                </a:cxn>
                <a:cxn ang="cd4">
                  <a:pos x="hc" y="b"/>
                </a:cxn>
                <a:cxn ang="cd2">
                  <a:pos x="l" y="vc"/>
                </a:cxn>
              </a:cxnLst>
              <a:rect l="f21" t="f24" r="f22" b="f23"/>
              <a:pathLst>
                <a:path w="1948147" h="6866467">
                  <a:moveTo>
                    <a:pt x="f2" y="f2"/>
                  </a:moveTo>
                  <a:lnTo>
                    <a:pt x="f5" y="f4"/>
                  </a:lnTo>
                  <a:lnTo>
                    <a:pt x="f6" y="f4"/>
                  </a:lnTo>
                  <a:cubicBezTo>
                    <a:pt x="f7" y="f8"/>
                    <a:pt x="f9" y="f10"/>
                    <a:pt x="f6" y="f2"/>
                  </a:cubicBezTo>
                  <a:lnTo>
                    <a:pt x="f2" y="f2"/>
                  </a:lnTo>
                  <a:close/>
                </a:path>
              </a:pathLst>
            </a:custGeom>
            <a:solidFill>
              <a:srgbClr val="5FCBEF">
                <a:alpha val="20000"/>
              </a:srgbClr>
            </a:solidFill>
            <a:ln cap="flat">
              <a:noFill/>
              <a:prstDash val="solid"/>
            </a:ln>
          </p:spPr>
          <p:txBody>
            <a:bodyPr vert="horz" wrap="square" lIns="0" tIns="0" rIns="0" bIns="0" anchor="t" anchorCtr="0" compatLnSpc="1">
              <a:noAutofit/>
            </a:bodyPr>
            <a:lstStyle/>
            <a:p>
              <a:pPr>
                <a:defRPr sz="1800" b="0" i="0" u="none" strike="noStrike" kern="0" cap="none" spc="0" baseline="0">
                  <a:solidFill>
                    <a:srgbClr val="000000"/>
                  </a:solidFill>
                  <a:uFillTx/>
                </a:defRPr>
              </a:pPr>
              <a:endParaRPr lang="ru-RU" sz="1225" smtClean="0">
                <a:solidFill>
                  <a:srgbClr val="000000"/>
                </a:solidFill>
              </a:endParaRPr>
            </a:p>
          </p:txBody>
        </p:sp>
        <p:sp>
          <p:nvSpPr>
            <p:cNvPr id="7" name="Freeform 31"/>
            <p:cNvSpPr/>
            <p:nvPr/>
          </p:nvSpPr>
          <p:spPr>
            <a:xfrm>
              <a:off x="7317824" y="4321143"/>
              <a:ext cx="2771034" cy="3238530"/>
            </a:xfrm>
            <a:custGeom>
              <a:avLst/>
              <a:gdLst>
                <a:gd name="f0" fmla="val w"/>
                <a:gd name="f1" fmla="val h"/>
                <a:gd name="f2" fmla="val 0"/>
                <a:gd name="f3" fmla="val 3259667"/>
                <a:gd name="f4" fmla="val 3810000"/>
                <a:gd name="f5" fmla="val 3251200"/>
                <a:gd name="f6" fmla="val 3254022"/>
                <a:gd name="f7" fmla="val 1270000"/>
                <a:gd name="f8" fmla="val 3256845"/>
                <a:gd name="f9" fmla="val 2540000"/>
                <a:gd name="f10" fmla="*/ f0 1 3259667"/>
                <a:gd name="f11" fmla="*/ f1 1 3810000"/>
                <a:gd name="f12" fmla="+- f4 0 f2"/>
                <a:gd name="f13" fmla="+- f3 0 f2"/>
                <a:gd name="f14" fmla="*/ f13 1 3259667"/>
                <a:gd name="f15" fmla="*/ f12 1 3810000"/>
                <a:gd name="f16" fmla="*/ f2 1 f14"/>
                <a:gd name="f17" fmla="*/ f3 1 f14"/>
                <a:gd name="f18" fmla="*/ f2 1 f15"/>
                <a:gd name="f19" fmla="*/ f4 1 f15"/>
                <a:gd name="f20" fmla="*/ f16 f10 1"/>
                <a:gd name="f21" fmla="*/ f17 f10 1"/>
                <a:gd name="f22" fmla="*/ f19 f11 1"/>
                <a:gd name="f23" fmla="*/ f18 f11 1"/>
              </a:gdLst>
              <a:ahLst/>
              <a:cxnLst>
                <a:cxn ang="3cd4">
                  <a:pos x="hc" y="t"/>
                </a:cxn>
                <a:cxn ang="0">
                  <a:pos x="r" y="vc"/>
                </a:cxn>
                <a:cxn ang="cd4">
                  <a:pos x="hc" y="b"/>
                </a:cxn>
                <a:cxn ang="cd2">
                  <a:pos x="l" y="vc"/>
                </a:cxn>
              </a:cxnLst>
              <a:rect l="f20" t="f23" r="f21" b="f22"/>
              <a:pathLst>
                <a:path w="3259667" h="3810000">
                  <a:moveTo>
                    <a:pt x="f2" y="f4"/>
                  </a:moveTo>
                  <a:lnTo>
                    <a:pt x="f5" y="f2"/>
                  </a:lnTo>
                  <a:cubicBezTo>
                    <a:pt x="f6" y="f7"/>
                    <a:pt x="f8" y="f9"/>
                    <a:pt x="f3" y="f4"/>
                  </a:cubicBezTo>
                  <a:lnTo>
                    <a:pt x="f2" y="f4"/>
                  </a:lnTo>
                  <a:close/>
                </a:path>
              </a:pathLst>
            </a:custGeom>
            <a:solidFill>
              <a:srgbClr val="17B0E4">
                <a:alpha val="66000"/>
              </a:srgbClr>
            </a:solidFill>
            <a:ln cap="flat">
              <a:noFill/>
              <a:prstDash val="solid"/>
            </a:ln>
          </p:spPr>
          <p:txBody>
            <a:bodyPr vert="horz" wrap="square" lIns="0" tIns="0" rIns="0" bIns="0" anchor="t" anchorCtr="0" compatLnSpc="1">
              <a:noAutofit/>
            </a:bodyPr>
            <a:lstStyle/>
            <a:p>
              <a:pPr>
                <a:defRPr sz="1800" b="0" i="0" u="none" strike="noStrike" kern="0" cap="none" spc="0" baseline="0">
                  <a:solidFill>
                    <a:srgbClr val="000000"/>
                  </a:solidFill>
                  <a:uFillTx/>
                </a:defRPr>
              </a:pPr>
              <a:endParaRPr lang="ru-RU" sz="1225" smtClean="0">
                <a:solidFill>
                  <a:srgbClr val="000000"/>
                </a:solidFill>
              </a:endParaRPr>
            </a:p>
          </p:txBody>
        </p:sp>
        <p:sp>
          <p:nvSpPr>
            <p:cNvPr id="8" name="Freeform 32"/>
            <p:cNvSpPr/>
            <p:nvPr/>
          </p:nvSpPr>
          <p:spPr>
            <a:xfrm>
              <a:off x="7728508" y="-9336"/>
              <a:ext cx="2362370" cy="7569010"/>
            </a:xfrm>
            <a:custGeom>
              <a:avLst/>
              <a:gdLst>
                <a:gd name="f0" fmla="val w"/>
                <a:gd name="f1" fmla="val h"/>
                <a:gd name="f2" fmla="val 0"/>
                <a:gd name="f3" fmla="val 2853267"/>
                <a:gd name="f4" fmla="val 6866467"/>
                <a:gd name="f5" fmla="val 2472267"/>
                <a:gd name="f6" fmla="val 6858000"/>
                <a:gd name="f7" fmla="*/ f0 1 2853267"/>
                <a:gd name="f8" fmla="*/ f1 1 6866467"/>
                <a:gd name="f9" fmla="+- f4 0 f2"/>
                <a:gd name="f10" fmla="+- f3 0 f2"/>
                <a:gd name="f11" fmla="*/ f10 1 2853267"/>
                <a:gd name="f12" fmla="*/ f9 1 6866467"/>
                <a:gd name="f13" fmla="*/ f2 1 f11"/>
                <a:gd name="f14" fmla="*/ f3 1 f11"/>
                <a:gd name="f15" fmla="*/ f2 1 f12"/>
                <a:gd name="f16" fmla="*/ f4 1 f12"/>
                <a:gd name="f17" fmla="*/ f13 f7 1"/>
                <a:gd name="f18" fmla="*/ f14 f7 1"/>
                <a:gd name="f19" fmla="*/ f16 f8 1"/>
                <a:gd name="f20" fmla="*/ f15 f8 1"/>
              </a:gdLst>
              <a:ahLst/>
              <a:cxnLst>
                <a:cxn ang="3cd4">
                  <a:pos x="hc" y="t"/>
                </a:cxn>
                <a:cxn ang="0">
                  <a:pos x="r" y="vc"/>
                </a:cxn>
                <a:cxn ang="cd4">
                  <a:pos x="hc" y="b"/>
                </a:cxn>
                <a:cxn ang="cd2">
                  <a:pos x="l" y="vc"/>
                </a:cxn>
              </a:cxnLst>
              <a:rect l="f17" t="f20" r="f18" b="f19"/>
              <a:pathLst>
                <a:path w="2853267" h="6866467">
                  <a:moveTo>
                    <a:pt x="f2" y="f2"/>
                  </a:moveTo>
                  <a:lnTo>
                    <a:pt x="f5" y="f4"/>
                  </a:lnTo>
                  <a:lnTo>
                    <a:pt x="f3" y="f6"/>
                  </a:lnTo>
                  <a:lnTo>
                    <a:pt x="f3" y="f2"/>
                  </a:lnTo>
                  <a:lnTo>
                    <a:pt x="f2" y="f2"/>
                  </a:lnTo>
                  <a:close/>
                </a:path>
              </a:pathLst>
            </a:custGeom>
            <a:solidFill>
              <a:srgbClr val="17B0E4">
                <a:alpha val="50000"/>
              </a:srgbClr>
            </a:solidFill>
            <a:ln cap="flat">
              <a:noFill/>
              <a:prstDash val="solid"/>
            </a:ln>
          </p:spPr>
          <p:txBody>
            <a:bodyPr vert="horz" wrap="square" lIns="0" tIns="0" rIns="0" bIns="0" anchor="t" anchorCtr="0" compatLnSpc="1">
              <a:noAutofit/>
            </a:bodyPr>
            <a:lstStyle/>
            <a:p>
              <a:pPr>
                <a:defRPr sz="1800" b="0" i="0" u="none" strike="noStrike" kern="0" cap="none" spc="0" baseline="0">
                  <a:solidFill>
                    <a:srgbClr val="000000"/>
                  </a:solidFill>
                  <a:uFillTx/>
                </a:defRPr>
              </a:pPr>
              <a:endParaRPr lang="ru-RU" sz="1225" smtClean="0">
                <a:solidFill>
                  <a:srgbClr val="000000"/>
                </a:solidFill>
              </a:endParaRPr>
            </a:p>
          </p:txBody>
        </p:sp>
        <p:sp>
          <p:nvSpPr>
            <p:cNvPr id="9" name="Freeform 33"/>
            <p:cNvSpPr/>
            <p:nvPr/>
          </p:nvSpPr>
          <p:spPr>
            <a:xfrm>
              <a:off x="9145517" y="-9336"/>
              <a:ext cx="945370" cy="7569010"/>
            </a:xfrm>
            <a:custGeom>
              <a:avLst/>
              <a:gdLst>
                <a:gd name="f0" fmla="val w"/>
                <a:gd name="f1" fmla="val h"/>
                <a:gd name="f2" fmla="val 0"/>
                <a:gd name="f3" fmla="val 1286933"/>
                <a:gd name="f4" fmla="val 6866467"/>
                <a:gd name="f5" fmla="val 1016000"/>
                <a:gd name="f6" fmla="val 1284111"/>
                <a:gd name="f7" fmla="val 4577645"/>
                <a:gd name="f8" fmla="val 1281288"/>
                <a:gd name="f9" fmla="val 2288822"/>
                <a:gd name="f10" fmla="val 1278466"/>
                <a:gd name="f11" fmla="*/ f0 1 1286933"/>
                <a:gd name="f12" fmla="*/ f1 1 6866467"/>
                <a:gd name="f13" fmla="+- f4 0 f2"/>
                <a:gd name="f14" fmla="+- f3 0 f2"/>
                <a:gd name="f15" fmla="*/ f14 1 1286933"/>
                <a:gd name="f16" fmla="*/ f13 1 6866467"/>
                <a:gd name="f17" fmla="*/ f2 1 f15"/>
                <a:gd name="f18" fmla="*/ f3 1 f15"/>
                <a:gd name="f19" fmla="*/ f2 1 f16"/>
                <a:gd name="f20" fmla="*/ f4 1 f16"/>
                <a:gd name="f21" fmla="*/ f17 f11 1"/>
                <a:gd name="f22" fmla="*/ f18 f11 1"/>
                <a:gd name="f23" fmla="*/ f20 f12 1"/>
                <a:gd name="f24" fmla="*/ f19 f12 1"/>
              </a:gdLst>
              <a:ahLst/>
              <a:cxnLst>
                <a:cxn ang="3cd4">
                  <a:pos x="hc" y="t"/>
                </a:cxn>
                <a:cxn ang="0">
                  <a:pos x="r" y="vc"/>
                </a:cxn>
                <a:cxn ang="cd4">
                  <a:pos x="hc" y="b"/>
                </a:cxn>
                <a:cxn ang="cd2">
                  <a:pos x="l" y="vc"/>
                </a:cxn>
              </a:cxnLst>
              <a:rect l="f21" t="f24" r="f22" b="f23"/>
              <a:pathLst>
                <a:path w="1286933" h="6866467">
                  <a:moveTo>
                    <a:pt x="f5" y="f2"/>
                  </a:moveTo>
                  <a:lnTo>
                    <a:pt x="f2" y="f4"/>
                  </a:lnTo>
                  <a:lnTo>
                    <a:pt x="f3" y="f4"/>
                  </a:lnTo>
                  <a:cubicBezTo>
                    <a:pt x="f6" y="f7"/>
                    <a:pt x="f8" y="f9"/>
                    <a:pt x="f10" y="f2"/>
                  </a:cubicBezTo>
                  <a:lnTo>
                    <a:pt x="f5" y="f2"/>
                  </a:lnTo>
                  <a:close/>
                </a:path>
              </a:pathLst>
            </a:custGeom>
            <a:solidFill>
              <a:srgbClr val="2E83C3">
                <a:alpha val="70000"/>
              </a:srgbClr>
            </a:solidFill>
            <a:ln cap="flat">
              <a:noFill/>
              <a:prstDash val="solid"/>
            </a:ln>
          </p:spPr>
          <p:txBody>
            <a:bodyPr vert="horz" wrap="square" lIns="0" tIns="0" rIns="0" bIns="0" anchor="t" anchorCtr="0" compatLnSpc="1">
              <a:noAutofit/>
            </a:bodyPr>
            <a:lstStyle/>
            <a:p>
              <a:pPr>
                <a:defRPr sz="1800" b="0" i="0" u="none" strike="noStrike" kern="0" cap="none" spc="0" baseline="0">
                  <a:solidFill>
                    <a:srgbClr val="000000"/>
                  </a:solidFill>
                  <a:uFillTx/>
                </a:defRPr>
              </a:pPr>
              <a:endParaRPr lang="ru-RU" sz="1225" smtClean="0">
                <a:solidFill>
                  <a:srgbClr val="000000"/>
                </a:solidFill>
              </a:endParaRPr>
            </a:p>
          </p:txBody>
        </p:sp>
        <p:sp>
          <p:nvSpPr>
            <p:cNvPr id="10" name="Freeform 34"/>
            <p:cNvSpPr/>
            <p:nvPr/>
          </p:nvSpPr>
          <p:spPr>
            <a:xfrm>
              <a:off x="8923254" y="-9336"/>
              <a:ext cx="1176037" cy="7569010"/>
            </a:xfrm>
            <a:custGeom>
              <a:avLst/>
              <a:gdLst>
                <a:gd name="f0" fmla="val w"/>
                <a:gd name="f1" fmla="val h"/>
                <a:gd name="f2" fmla="val 0"/>
                <a:gd name="f3" fmla="val 1270244"/>
                <a:gd name="f4" fmla="val 6866467"/>
                <a:gd name="f5" fmla="val 1117600"/>
                <a:gd name="f6" fmla="val 1270000"/>
                <a:gd name="f7" fmla="val 1272822"/>
                <a:gd name="f8" fmla="val 4574822"/>
                <a:gd name="f9" fmla="val 1250245"/>
                <a:gd name="f10" fmla="val 2291645"/>
                <a:gd name="f11" fmla="val 1253067"/>
                <a:gd name="f12" fmla="*/ f0 1 1270244"/>
                <a:gd name="f13" fmla="*/ f1 1 6866467"/>
                <a:gd name="f14" fmla="+- f4 0 f2"/>
                <a:gd name="f15" fmla="+- f3 0 f2"/>
                <a:gd name="f16" fmla="*/ f15 1 1270244"/>
                <a:gd name="f17" fmla="*/ f14 1 6866467"/>
                <a:gd name="f18" fmla="*/ f2 1 f16"/>
                <a:gd name="f19" fmla="*/ f3 1 f16"/>
                <a:gd name="f20" fmla="*/ f2 1 f17"/>
                <a:gd name="f21" fmla="*/ f4 1 f17"/>
                <a:gd name="f22" fmla="*/ f18 f12 1"/>
                <a:gd name="f23" fmla="*/ f19 f12 1"/>
                <a:gd name="f24" fmla="*/ f21 f13 1"/>
                <a:gd name="f25" fmla="*/ f20 f13 1"/>
              </a:gdLst>
              <a:ahLst/>
              <a:cxnLst>
                <a:cxn ang="3cd4">
                  <a:pos x="hc" y="t"/>
                </a:cxn>
                <a:cxn ang="0">
                  <a:pos x="r" y="vc"/>
                </a:cxn>
                <a:cxn ang="cd4">
                  <a:pos x="hc" y="b"/>
                </a:cxn>
                <a:cxn ang="cd2">
                  <a:pos x="l" y="vc"/>
                </a:cxn>
              </a:cxnLst>
              <a:rect l="f22" t="f25" r="f23" b="f24"/>
              <a:pathLst>
                <a:path w="1270244" h="6866467">
                  <a:moveTo>
                    <a:pt x="f2" y="f2"/>
                  </a:moveTo>
                  <a:lnTo>
                    <a:pt x="f5" y="f4"/>
                  </a:lnTo>
                  <a:lnTo>
                    <a:pt x="f6" y="f4"/>
                  </a:lnTo>
                  <a:cubicBezTo>
                    <a:pt x="f7" y="f8"/>
                    <a:pt x="f9" y="f10"/>
                    <a:pt x="f11" y="f2"/>
                  </a:cubicBezTo>
                  <a:lnTo>
                    <a:pt x="f2" y="f2"/>
                  </a:lnTo>
                  <a:close/>
                </a:path>
              </a:pathLst>
            </a:custGeom>
            <a:solidFill>
              <a:srgbClr val="236292">
                <a:alpha val="82000"/>
              </a:srgbClr>
            </a:solidFill>
            <a:ln cap="flat">
              <a:noFill/>
              <a:prstDash val="solid"/>
            </a:ln>
          </p:spPr>
          <p:txBody>
            <a:bodyPr vert="horz" wrap="square" lIns="0" tIns="0" rIns="0" bIns="0" anchor="t" anchorCtr="0" compatLnSpc="1">
              <a:noAutofit/>
            </a:bodyPr>
            <a:lstStyle/>
            <a:p>
              <a:pPr>
                <a:defRPr sz="1800" b="0" i="0" u="none" strike="noStrike" kern="0" cap="none" spc="0" baseline="0">
                  <a:solidFill>
                    <a:srgbClr val="000000"/>
                  </a:solidFill>
                  <a:uFillTx/>
                </a:defRPr>
              </a:pPr>
              <a:endParaRPr lang="ru-RU" sz="1225" smtClean="0">
                <a:solidFill>
                  <a:srgbClr val="000000"/>
                </a:solidFill>
              </a:endParaRPr>
            </a:p>
          </p:txBody>
        </p:sp>
        <p:sp>
          <p:nvSpPr>
            <p:cNvPr id="11" name="Freeform 35"/>
            <p:cNvSpPr/>
            <p:nvPr/>
          </p:nvSpPr>
          <p:spPr>
            <a:xfrm>
              <a:off x="8895255" y="5394438"/>
              <a:ext cx="1206157" cy="2165244"/>
            </a:xfrm>
            <a:custGeom>
              <a:avLst/>
              <a:gdLst>
                <a:gd name="f0" fmla="val w"/>
                <a:gd name="f1" fmla="val h"/>
                <a:gd name="f2" fmla="val 0"/>
                <a:gd name="f3" fmla="val 1820333"/>
                <a:gd name="f4" fmla="val 3268133"/>
                <a:gd name="f5" fmla="val 1811866"/>
                <a:gd name="f6" fmla="val 1814688"/>
                <a:gd name="f7" fmla="val 1086555"/>
                <a:gd name="f8" fmla="val 1817511"/>
                <a:gd name="f9" fmla="val 2173111"/>
                <a:gd name="f10" fmla="val 3259666"/>
                <a:gd name="f11" fmla="*/ f0 1 1820333"/>
                <a:gd name="f12" fmla="*/ f1 1 3268133"/>
                <a:gd name="f13" fmla="+- f4 0 f2"/>
                <a:gd name="f14" fmla="+- f3 0 f2"/>
                <a:gd name="f15" fmla="*/ f14 1 1820333"/>
                <a:gd name="f16" fmla="*/ f13 1 3268133"/>
                <a:gd name="f17" fmla="*/ f2 1 f15"/>
                <a:gd name="f18" fmla="*/ f3 1 f15"/>
                <a:gd name="f19" fmla="*/ f2 1 f16"/>
                <a:gd name="f20" fmla="*/ f4 1 f16"/>
                <a:gd name="f21" fmla="*/ f17 f11 1"/>
                <a:gd name="f22" fmla="*/ f18 f11 1"/>
                <a:gd name="f23" fmla="*/ f20 f12 1"/>
                <a:gd name="f24" fmla="*/ f19 f12 1"/>
              </a:gdLst>
              <a:ahLst/>
              <a:cxnLst>
                <a:cxn ang="3cd4">
                  <a:pos x="hc" y="t"/>
                </a:cxn>
                <a:cxn ang="0">
                  <a:pos x="r" y="vc"/>
                </a:cxn>
                <a:cxn ang="cd4">
                  <a:pos x="hc" y="b"/>
                </a:cxn>
                <a:cxn ang="cd2">
                  <a:pos x="l" y="vc"/>
                </a:cxn>
              </a:cxnLst>
              <a:rect l="f21" t="f24" r="f22" b="f23"/>
              <a:pathLst>
                <a:path w="1820333" h="3268133">
                  <a:moveTo>
                    <a:pt x="f2" y="f4"/>
                  </a:moveTo>
                  <a:lnTo>
                    <a:pt x="f5" y="f2"/>
                  </a:lnTo>
                  <a:cubicBezTo>
                    <a:pt x="f6" y="f7"/>
                    <a:pt x="f8" y="f9"/>
                    <a:pt x="f3" y="f10"/>
                  </a:cubicBezTo>
                  <a:lnTo>
                    <a:pt x="f2" y="f4"/>
                  </a:lnTo>
                  <a:close/>
                </a:path>
              </a:pathLst>
            </a:custGeom>
            <a:solidFill>
              <a:srgbClr val="17B0E4">
                <a:alpha val="66000"/>
              </a:srgbClr>
            </a:solidFill>
            <a:ln cap="flat">
              <a:noFill/>
              <a:prstDash val="solid"/>
            </a:ln>
          </p:spPr>
          <p:txBody>
            <a:bodyPr vert="horz" wrap="square" lIns="0" tIns="0" rIns="0" bIns="0" anchor="t" anchorCtr="0" compatLnSpc="1">
              <a:noAutofit/>
            </a:bodyPr>
            <a:lstStyle/>
            <a:p>
              <a:pPr>
                <a:defRPr sz="1800" b="0" i="0" u="none" strike="noStrike" kern="0" cap="none" spc="0" baseline="0">
                  <a:solidFill>
                    <a:srgbClr val="000000"/>
                  </a:solidFill>
                  <a:uFillTx/>
                </a:defRPr>
              </a:pPr>
              <a:endParaRPr lang="ru-RU" sz="1225" smtClean="0">
                <a:solidFill>
                  <a:srgbClr val="000000"/>
                </a:solidFill>
              </a:endParaRPr>
            </a:p>
          </p:txBody>
        </p:sp>
        <p:sp>
          <p:nvSpPr>
            <p:cNvPr id="12" name="Freeform 17"/>
            <p:cNvSpPr/>
            <p:nvPr/>
          </p:nvSpPr>
          <p:spPr>
            <a:xfrm>
              <a:off x="-9336" y="-9336"/>
              <a:ext cx="952054" cy="6281068"/>
            </a:xfrm>
            <a:custGeom>
              <a:avLst/>
              <a:gdLst>
                <a:gd name="f0" fmla="val w"/>
                <a:gd name="f1" fmla="val h"/>
                <a:gd name="f2" fmla="val 0"/>
                <a:gd name="f3" fmla="val 863600"/>
                <a:gd name="f4" fmla="val 5698067"/>
                <a:gd name="f5" fmla="val 8467"/>
                <a:gd name="f6" fmla="val 16934"/>
                <a:gd name="f7" fmla="*/ f0 1 863600"/>
                <a:gd name="f8" fmla="*/ f1 1 5698067"/>
                <a:gd name="f9" fmla="+- f4 0 f2"/>
                <a:gd name="f10" fmla="+- f3 0 f2"/>
                <a:gd name="f11" fmla="*/ f10 1 863600"/>
                <a:gd name="f12" fmla="*/ f9 1 5698067"/>
                <a:gd name="f13" fmla="*/ f2 1 f11"/>
                <a:gd name="f14" fmla="*/ f3 1 f11"/>
                <a:gd name="f15" fmla="*/ f2 1 f12"/>
                <a:gd name="f16" fmla="*/ f4 1 f12"/>
                <a:gd name="f17" fmla="*/ f13 f7 1"/>
                <a:gd name="f18" fmla="*/ f14 f7 1"/>
                <a:gd name="f19" fmla="*/ f16 f8 1"/>
                <a:gd name="f20" fmla="*/ f15 f8 1"/>
              </a:gdLst>
              <a:ahLst/>
              <a:cxnLst>
                <a:cxn ang="3cd4">
                  <a:pos x="hc" y="t"/>
                </a:cxn>
                <a:cxn ang="0">
                  <a:pos x="r" y="vc"/>
                </a:cxn>
                <a:cxn ang="cd4">
                  <a:pos x="hc" y="b"/>
                </a:cxn>
                <a:cxn ang="cd2">
                  <a:pos x="l" y="vc"/>
                </a:cxn>
              </a:cxnLst>
              <a:rect l="f17" t="f20" r="f18" b="f19"/>
              <a:pathLst>
                <a:path w="863600" h="5698067">
                  <a:moveTo>
                    <a:pt x="f2" y="f5"/>
                  </a:moveTo>
                  <a:lnTo>
                    <a:pt x="f3" y="f2"/>
                  </a:lnTo>
                  <a:lnTo>
                    <a:pt x="f3" y="f6"/>
                  </a:lnTo>
                  <a:lnTo>
                    <a:pt x="f2" y="f4"/>
                  </a:lnTo>
                  <a:lnTo>
                    <a:pt x="f2" y="f5"/>
                  </a:lnTo>
                  <a:close/>
                </a:path>
              </a:pathLst>
            </a:custGeom>
            <a:solidFill>
              <a:srgbClr val="5FCBEF">
                <a:alpha val="85000"/>
              </a:srgbClr>
            </a:solidFill>
            <a:ln cap="flat">
              <a:noFill/>
              <a:prstDash val="solid"/>
            </a:ln>
          </p:spPr>
          <p:txBody>
            <a:bodyPr vert="horz" wrap="square" lIns="0" tIns="0" rIns="0" bIns="0" anchor="t" anchorCtr="0" compatLnSpc="1">
              <a:noAutofit/>
            </a:bodyPr>
            <a:lstStyle/>
            <a:p>
              <a:pPr>
                <a:defRPr sz="1800" b="0" i="0" u="none" strike="noStrike" kern="0" cap="none" spc="0" baseline="0">
                  <a:solidFill>
                    <a:srgbClr val="000000"/>
                  </a:solidFill>
                  <a:uFillTx/>
                </a:defRPr>
              </a:pPr>
              <a:endParaRPr lang="ru-RU" sz="1225" smtClean="0">
                <a:solidFill>
                  <a:srgbClr val="000000"/>
                </a:solidFill>
              </a:endParaRPr>
            </a:p>
          </p:txBody>
        </p:sp>
      </p:grpSp>
      <p:sp>
        <p:nvSpPr>
          <p:cNvPr id="13" name="Title 1"/>
          <p:cNvSpPr txBox="1">
            <a:spLocks noGrp="1"/>
          </p:cNvSpPr>
          <p:nvPr>
            <p:ph type="ctrTitle"/>
          </p:nvPr>
        </p:nvSpPr>
        <p:spPr>
          <a:xfrm>
            <a:off x="847945" y="3206044"/>
            <a:ext cx="4370037" cy="2195072"/>
          </a:xfrm>
        </p:spPr>
        <p:txBody>
          <a:bodyPr anchor="b">
            <a:noAutofit/>
          </a:bodyPr>
          <a:lstStyle>
            <a:lvl1pPr algn="r">
              <a:defRPr sz="4049"/>
            </a:lvl1pPr>
          </a:lstStyle>
          <a:p>
            <a:pPr lvl="0"/>
            <a:r>
              <a:rPr lang="ru-RU"/>
              <a:t>Образец заголовка</a:t>
            </a:r>
            <a:endParaRPr lang="en-US"/>
          </a:p>
        </p:txBody>
      </p:sp>
      <p:sp>
        <p:nvSpPr>
          <p:cNvPr id="14" name="Subtitle 2"/>
          <p:cNvSpPr txBox="1">
            <a:spLocks noGrp="1"/>
          </p:cNvSpPr>
          <p:nvPr>
            <p:ph type="subTitle" idx="1"/>
          </p:nvPr>
        </p:nvSpPr>
        <p:spPr>
          <a:xfrm>
            <a:off x="847945" y="5401117"/>
            <a:ext cx="4370037" cy="1462533"/>
          </a:xfrm>
        </p:spPr>
        <p:txBody>
          <a:bodyPr/>
          <a:lstStyle>
            <a:lvl1pPr marL="0" indent="0" algn="r">
              <a:buNone/>
              <a:defRPr>
                <a:solidFill>
                  <a:srgbClr val="7F7F7F"/>
                </a:solidFill>
              </a:defRPr>
            </a:lvl1pPr>
          </a:lstStyle>
          <a:p>
            <a:pPr lvl="0"/>
            <a:r>
              <a:rPr lang="ru-RU"/>
              <a:t>Образец подзаголовка</a:t>
            </a:r>
            <a:endParaRPr lang="en-US"/>
          </a:p>
        </p:txBody>
      </p:sp>
      <p:sp>
        <p:nvSpPr>
          <p:cNvPr id="15" name="Date Placeholder 3"/>
          <p:cNvSpPr txBox="1">
            <a:spLocks noGrp="1"/>
          </p:cNvSpPr>
          <p:nvPr>
            <p:ph type="dt" sz="half" idx="7"/>
          </p:nvPr>
        </p:nvSpPr>
        <p:spPr/>
        <p:txBody>
          <a:bodyPr/>
          <a:lstStyle>
            <a:lvl1pPr>
              <a:defRPr/>
            </a:lvl1pPr>
          </a:lstStyle>
          <a:p>
            <a:endParaRPr/>
          </a:p>
        </p:txBody>
      </p:sp>
      <p:sp>
        <p:nvSpPr>
          <p:cNvPr id="16" name="Footer Placeholder 4"/>
          <p:cNvSpPr txBox="1">
            <a:spLocks noGrp="1"/>
          </p:cNvSpPr>
          <p:nvPr>
            <p:ph type="ftr" sz="quarter" idx="9"/>
          </p:nvPr>
        </p:nvSpPr>
        <p:spPr/>
        <p:txBody>
          <a:bodyPr/>
          <a:lstStyle>
            <a:lvl1pPr>
              <a:defRPr/>
            </a:lvl1pPr>
          </a:lstStyle>
          <a:p>
            <a:endParaRPr/>
          </a:p>
        </p:txBody>
      </p:sp>
      <p:sp>
        <p:nvSpPr>
          <p:cNvPr id="17" name="Slide Number Placeholder 5"/>
          <p:cNvSpPr txBox="1">
            <a:spLocks noGrp="1"/>
          </p:cNvSpPr>
          <p:nvPr>
            <p:ph type="sldNum" sz="quarter" idx="8"/>
          </p:nvPr>
        </p:nvSpPr>
        <p:spPr/>
        <p:txBody>
          <a:bodyPr/>
          <a:lstStyle>
            <a:lvl1pPr>
              <a:defRPr/>
            </a:lvl1pPr>
          </a:lstStyle>
          <a:p>
            <a:fld id="{3C94B760-14C3-485C-8A0E-B6432D2F7347}" type="slidenum">
              <a:rPr/>
              <a:pPr/>
              <a:t>‹#›</a:t>
            </a:fld>
            <a:endParaRPr/>
          </a:p>
        </p:txBody>
      </p:sp>
    </p:spTree>
    <p:extLst>
      <p:ext uri="{BB962C8B-B14F-4D97-AF65-F5344CB8AC3E}">
        <p14:creationId xmlns:p14="http://schemas.microsoft.com/office/powerpoint/2010/main" val="89089902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7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ru-RU"/>
              <a:t>Образец заголовка</a:t>
            </a:r>
            <a:endParaRPr lang="en-US"/>
          </a:p>
        </p:txBody>
      </p:sp>
      <p:sp>
        <p:nvSpPr>
          <p:cNvPr id="3" name="Content Placeholder 2"/>
          <p:cNvSpPr txBox="1">
            <a:spLocks noGrp="1"/>
          </p:cNvSpPr>
          <p:nvPr>
            <p:ph idx="1"/>
          </p:nvPr>
        </p:nvSpPr>
        <p:spPr/>
        <p:txBody>
          <a:bodyPr/>
          <a:lstStyle>
            <a:lvl1pPr>
              <a:defRPr/>
            </a:lvl1pPr>
            <a:lvl2pPr>
              <a:defRPr/>
            </a:lvl2pPr>
            <a:lvl3pPr>
              <a:defRPr/>
            </a:lvl3pPr>
            <a:lvl4pPr>
              <a:defRPr/>
            </a:lvl4pPr>
            <a:lvl5pPr>
              <a:defRPr/>
            </a:lvl5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Date Placeholder 3"/>
          <p:cNvSpPr txBox="1">
            <a:spLocks noGrp="1"/>
          </p:cNvSpPr>
          <p:nvPr>
            <p:ph type="dt" sz="half" idx="7"/>
          </p:nvPr>
        </p:nvSpPr>
        <p:spPr/>
        <p:txBody>
          <a:bodyPr/>
          <a:lstStyle>
            <a:lvl1pPr>
              <a:defRPr/>
            </a:lvl1pPr>
          </a:lstStyle>
          <a:p>
            <a:endParaRPr/>
          </a:p>
        </p:txBody>
      </p:sp>
      <p:sp>
        <p:nvSpPr>
          <p:cNvPr id="5" name="Footer Placeholder 4"/>
          <p:cNvSpPr txBox="1">
            <a:spLocks noGrp="1"/>
          </p:cNvSpPr>
          <p:nvPr>
            <p:ph type="ftr" sz="quarter" idx="9"/>
          </p:nvPr>
        </p:nvSpPr>
        <p:spPr/>
        <p:txBody>
          <a:bodyPr/>
          <a:lstStyle>
            <a:lvl1pPr>
              <a:defRPr/>
            </a:lvl1pPr>
          </a:lstStyle>
          <a:p>
            <a:endParaRPr/>
          </a:p>
        </p:txBody>
      </p:sp>
      <p:sp>
        <p:nvSpPr>
          <p:cNvPr id="6" name="Slide Number Placeholder 5"/>
          <p:cNvSpPr txBox="1">
            <a:spLocks noGrp="1"/>
          </p:cNvSpPr>
          <p:nvPr>
            <p:ph type="sldNum" sz="quarter" idx="8"/>
          </p:nvPr>
        </p:nvSpPr>
        <p:spPr/>
        <p:txBody>
          <a:bodyPr/>
          <a:lstStyle>
            <a:lvl1pPr>
              <a:defRPr/>
            </a:lvl1pPr>
          </a:lstStyle>
          <a:p>
            <a:fld id="{F583330C-7A27-4A09-9C79-DB523AA65043}" type="slidenum">
              <a:rPr/>
              <a:pPr/>
              <a:t>‹#›</a:t>
            </a:fld>
            <a:endParaRPr/>
          </a:p>
        </p:txBody>
      </p:sp>
    </p:spTree>
    <p:extLst>
      <p:ext uri="{BB962C8B-B14F-4D97-AF65-F5344CB8AC3E}">
        <p14:creationId xmlns:p14="http://schemas.microsoft.com/office/powerpoint/2010/main" val="292935501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79.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txBox="1">
            <a:spLocks noGrp="1"/>
          </p:cNvSpPr>
          <p:nvPr>
            <p:ph type="title"/>
          </p:nvPr>
        </p:nvSpPr>
        <p:spPr>
          <a:xfrm>
            <a:off x="457198" y="3601155"/>
            <a:ext cx="4760784" cy="2435436"/>
          </a:xfrm>
        </p:spPr>
        <p:txBody>
          <a:bodyPr anchor="b"/>
          <a:lstStyle>
            <a:lvl1pPr>
              <a:defRPr sz="2999"/>
            </a:lvl1pPr>
          </a:lstStyle>
          <a:p>
            <a:pPr lvl="0"/>
            <a:r>
              <a:rPr lang="ru-RU"/>
              <a:t>Образец заголовка</a:t>
            </a:r>
            <a:endParaRPr lang="en-US"/>
          </a:p>
        </p:txBody>
      </p:sp>
      <p:sp>
        <p:nvSpPr>
          <p:cNvPr id="3" name="Text Placeholder 2"/>
          <p:cNvSpPr txBox="1">
            <a:spLocks noGrp="1"/>
          </p:cNvSpPr>
          <p:nvPr>
            <p:ph type="body" idx="1"/>
          </p:nvPr>
        </p:nvSpPr>
        <p:spPr>
          <a:xfrm>
            <a:off x="457198" y="6036601"/>
            <a:ext cx="4760784" cy="1147202"/>
          </a:xfrm>
        </p:spPr>
        <p:txBody>
          <a:bodyPr/>
          <a:lstStyle>
            <a:lvl1pPr marL="0" indent="0">
              <a:buNone/>
              <a:defRPr sz="1500">
                <a:solidFill>
                  <a:srgbClr val="7F7F7F"/>
                </a:solidFill>
              </a:defRPr>
            </a:lvl1pPr>
          </a:lstStyle>
          <a:p>
            <a:pPr lvl="0"/>
            <a:r>
              <a:rPr lang="ru-RU"/>
              <a:t>Образец текста</a:t>
            </a:r>
          </a:p>
        </p:txBody>
      </p:sp>
      <p:sp>
        <p:nvSpPr>
          <p:cNvPr id="4" name="Date Placeholder 3"/>
          <p:cNvSpPr txBox="1">
            <a:spLocks noGrp="1"/>
          </p:cNvSpPr>
          <p:nvPr>
            <p:ph type="dt" sz="half" idx="7"/>
          </p:nvPr>
        </p:nvSpPr>
        <p:spPr/>
        <p:txBody>
          <a:bodyPr/>
          <a:lstStyle>
            <a:lvl1pPr>
              <a:defRPr/>
            </a:lvl1pPr>
          </a:lstStyle>
          <a:p>
            <a:endParaRPr/>
          </a:p>
        </p:txBody>
      </p:sp>
      <p:sp>
        <p:nvSpPr>
          <p:cNvPr id="5" name="Footer Placeholder 4"/>
          <p:cNvSpPr txBox="1">
            <a:spLocks noGrp="1"/>
          </p:cNvSpPr>
          <p:nvPr>
            <p:ph type="ftr" sz="quarter" idx="9"/>
          </p:nvPr>
        </p:nvSpPr>
        <p:spPr/>
        <p:txBody>
          <a:bodyPr/>
          <a:lstStyle>
            <a:lvl1pPr>
              <a:defRPr/>
            </a:lvl1pPr>
          </a:lstStyle>
          <a:p>
            <a:endParaRPr/>
          </a:p>
        </p:txBody>
      </p:sp>
      <p:sp>
        <p:nvSpPr>
          <p:cNvPr id="6" name="Slide Number Placeholder 5"/>
          <p:cNvSpPr txBox="1">
            <a:spLocks noGrp="1"/>
          </p:cNvSpPr>
          <p:nvPr>
            <p:ph type="sldNum" sz="quarter" idx="8"/>
          </p:nvPr>
        </p:nvSpPr>
        <p:spPr/>
        <p:txBody>
          <a:bodyPr/>
          <a:lstStyle>
            <a:lvl1pPr>
              <a:defRPr/>
            </a:lvl1pPr>
          </a:lstStyle>
          <a:p>
            <a:fld id="{4C9C2136-D1EB-49B2-BD70-8D79D75F17D4}" type="slidenum">
              <a:rPr/>
              <a:pPr/>
              <a:t>‹#›</a:t>
            </a:fld>
            <a:endParaRPr/>
          </a:p>
        </p:txBody>
      </p:sp>
    </p:spTree>
    <p:extLst>
      <p:ext uri="{BB962C8B-B14F-4D97-AF65-F5344CB8AC3E}">
        <p14:creationId xmlns:p14="http://schemas.microsoft.com/office/powerpoint/2010/main" val="11022812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8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ru-RU"/>
              <a:t>Образец заголовка</a:t>
            </a:r>
            <a:endParaRPr lang="en-US"/>
          </a:p>
        </p:txBody>
      </p:sp>
      <p:sp>
        <p:nvSpPr>
          <p:cNvPr id="3" name="Content Placeholder 2"/>
          <p:cNvSpPr txBox="1">
            <a:spLocks noGrp="1"/>
          </p:cNvSpPr>
          <p:nvPr>
            <p:ph idx="1"/>
          </p:nvPr>
        </p:nvSpPr>
        <p:spPr>
          <a:xfrm>
            <a:off x="457197" y="2880782"/>
            <a:ext cx="2316085" cy="5174357"/>
          </a:xfrm>
        </p:spPr>
        <p:txBody>
          <a:bodyPr/>
          <a:lstStyle>
            <a:lvl1pPr>
              <a:defRPr/>
            </a:lvl1pPr>
            <a:lvl2pPr>
              <a:defRPr/>
            </a:lvl2pPr>
            <a:lvl3pPr>
              <a:defRPr/>
            </a:lvl3pPr>
            <a:lvl4pPr>
              <a:defRPr/>
            </a:lvl4pPr>
            <a:lvl5pPr>
              <a:defRPr/>
            </a:lvl5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Content Placeholder 3"/>
          <p:cNvSpPr txBox="1">
            <a:spLocks noGrp="1"/>
          </p:cNvSpPr>
          <p:nvPr>
            <p:ph idx="2"/>
          </p:nvPr>
        </p:nvSpPr>
        <p:spPr>
          <a:xfrm>
            <a:off x="2901903" y="2880793"/>
            <a:ext cx="2316085" cy="5174368"/>
          </a:xfrm>
        </p:spPr>
        <p:txBody>
          <a:bodyPr/>
          <a:lstStyle>
            <a:lvl1pPr>
              <a:defRPr/>
            </a:lvl1pPr>
            <a:lvl2pPr>
              <a:defRPr/>
            </a:lvl2pPr>
            <a:lvl3pPr>
              <a:defRPr/>
            </a:lvl3pPr>
            <a:lvl4pPr>
              <a:defRPr/>
            </a:lvl4pPr>
            <a:lvl5pPr>
              <a:defRPr/>
            </a:lvl5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5" name="Date Placeholder 4"/>
          <p:cNvSpPr txBox="1">
            <a:spLocks noGrp="1"/>
          </p:cNvSpPr>
          <p:nvPr>
            <p:ph type="dt" sz="half" idx="7"/>
          </p:nvPr>
        </p:nvSpPr>
        <p:spPr/>
        <p:txBody>
          <a:bodyPr/>
          <a:lstStyle>
            <a:lvl1pPr>
              <a:defRPr/>
            </a:lvl1pPr>
          </a:lstStyle>
          <a:p>
            <a:endParaRPr/>
          </a:p>
        </p:txBody>
      </p:sp>
      <p:sp>
        <p:nvSpPr>
          <p:cNvPr id="6" name="Footer Placeholder 5"/>
          <p:cNvSpPr txBox="1">
            <a:spLocks noGrp="1"/>
          </p:cNvSpPr>
          <p:nvPr>
            <p:ph type="ftr" sz="quarter" idx="9"/>
          </p:nvPr>
        </p:nvSpPr>
        <p:spPr/>
        <p:txBody>
          <a:bodyPr/>
          <a:lstStyle>
            <a:lvl1pPr>
              <a:defRPr/>
            </a:lvl1pPr>
          </a:lstStyle>
          <a:p>
            <a:endParaRPr/>
          </a:p>
        </p:txBody>
      </p:sp>
      <p:sp>
        <p:nvSpPr>
          <p:cNvPr id="7" name="Slide Number Placeholder 6"/>
          <p:cNvSpPr txBox="1">
            <a:spLocks noGrp="1"/>
          </p:cNvSpPr>
          <p:nvPr>
            <p:ph type="sldNum" sz="quarter" idx="8"/>
          </p:nvPr>
        </p:nvSpPr>
        <p:spPr/>
        <p:txBody>
          <a:bodyPr/>
          <a:lstStyle>
            <a:lvl1pPr>
              <a:defRPr/>
            </a:lvl1pPr>
          </a:lstStyle>
          <a:p>
            <a:fld id="{8AC24D26-409B-4A43-B580-DC196368AB99}" type="slidenum">
              <a:rPr/>
              <a:pPr/>
              <a:t>‹#›</a:t>
            </a:fld>
            <a:endParaRPr/>
          </a:p>
        </p:txBody>
      </p:sp>
    </p:spTree>
    <p:extLst>
      <p:ext uri="{BB962C8B-B14F-4D97-AF65-F5344CB8AC3E}">
        <p14:creationId xmlns:p14="http://schemas.microsoft.com/office/powerpoint/2010/main" val="316278343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81.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ru-RU"/>
              <a:t>Образец заголовка</a:t>
            </a:r>
            <a:endParaRPr lang="en-US"/>
          </a:p>
        </p:txBody>
      </p:sp>
      <p:sp>
        <p:nvSpPr>
          <p:cNvPr id="3" name="Text Placeholder 2"/>
          <p:cNvSpPr txBox="1">
            <a:spLocks noGrp="1"/>
          </p:cNvSpPr>
          <p:nvPr>
            <p:ph type="body" idx="1"/>
          </p:nvPr>
        </p:nvSpPr>
        <p:spPr>
          <a:xfrm>
            <a:off x="457198" y="2881312"/>
            <a:ext cx="2318007" cy="768352"/>
          </a:xfrm>
        </p:spPr>
        <p:txBody>
          <a:bodyPr anchor="b">
            <a:noAutofit/>
          </a:bodyPr>
          <a:lstStyle>
            <a:lvl1pPr marL="0" indent="0">
              <a:buNone/>
              <a:defRPr sz="1800"/>
            </a:lvl1pPr>
          </a:lstStyle>
          <a:p>
            <a:pPr lvl="0"/>
            <a:r>
              <a:rPr lang="ru-RU"/>
              <a:t>Образец текста</a:t>
            </a:r>
          </a:p>
        </p:txBody>
      </p:sp>
      <p:sp>
        <p:nvSpPr>
          <p:cNvPr id="4" name="Content Placeholder 3"/>
          <p:cNvSpPr txBox="1">
            <a:spLocks noGrp="1"/>
          </p:cNvSpPr>
          <p:nvPr>
            <p:ph idx="2"/>
          </p:nvPr>
        </p:nvSpPr>
        <p:spPr>
          <a:xfrm>
            <a:off x="457198" y="3649664"/>
            <a:ext cx="2318007" cy="4405486"/>
          </a:xfrm>
        </p:spPr>
        <p:txBody>
          <a:bodyPr/>
          <a:lstStyle>
            <a:lvl1pPr>
              <a:defRPr/>
            </a:lvl1pPr>
            <a:lvl2pPr>
              <a:defRPr/>
            </a:lvl2pPr>
            <a:lvl3pPr>
              <a:defRPr/>
            </a:lvl3pPr>
            <a:lvl4pPr>
              <a:defRPr/>
            </a:lvl4pPr>
            <a:lvl5pPr>
              <a:defRPr/>
            </a:lvl5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5" name="Text Placeholder 4"/>
          <p:cNvSpPr txBox="1">
            <a:spLocks noGrp="1"/>
          </p:cNvSpPr>
          <p:nvPr>
            <p:ph type="body" idx="3"/>
          </p:nvPr>
        </p:nvSpPr>
        <p:spPr>
          <a:xfrm>
            <a:off x="2899981" y="2881312"/>
            <a:ext cx="2318007" cy="768352"/>
          </a:xfrm>
        </p:spPr>
        <p:txBody>
          <a:bodyPr anchor="b">
            <a:noAutofit/>
          </a:bodyPr>
          <a:lstStyle>
            <a:lvl1pPr marL="0" indent="0">
              <a:buNone/>
              <a:defRPr sz="1800"/>
            </a:lvl1pPr>
          </a:lstStyle>
          <a:p>
            <a:pPr lvl="0"/>
            <a:r>
              <a:rPr lang="ru-RU"/>
              <a:t>Образец текста</a:t>
            </a:r>
          </a:p>
        </p:txBody>
      </p:sp>
      <p:sp>
        <p:nvSpPr>
          <p:cNvPr id="6" name="Content Placeholder 5"/>
          <p:cNvSpPr txBox="1">
            <a:spLocks noGrp="1"/>
          </p:cNvSpPr>
          <p:nvPr>
            <p:ph idx="4"/>
          </p:nvPr>
        </p:nvSpPr>
        <p:spPr>
          <a:xfrm>
            <a:off x="2899981" y="3649664"/>
            <a:ext cx="2318007" cy="4405486"/>
          </a:xfrm>
        </p:spPr>
        <p:txBody>
          <a:bodyPr/>
          <a:lstStyle>
            <a:lvl1pPr>
              <a:defRPr/>
            </a:lvl1pPr>
            <a:lvl2pPr>
              <a:defRPr/>
            </a:lvl2pPr>
            <a:lvl3pPr>
              <a:defRPr/>
            </a:lvl3pPr>
            <a:lvl4pPr>
              <a:defRPr/>
            </a:lvl4pPr>
            <a:lvl5pPr>
              <a:defRPr/>
            </a:lvl5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7" name="Date Placeholder 6"/>
          <p:cNvSpPr txBox="1">
            <a:spLocks noGrp="1"/>
          </p:cNvSpPr>
          <p:nvPr>
            <p:ph type="dt" sz="half" idx="7"/>
          </p:nvPr>
        </p:nvSpPr>
        <p:spPr/>
        <p:txBody>
          <a:bodyPr/>
          <a:lstStyle>
            <a:lvl1pPr>
              <a:defRPr/>
            </a:lvl1pPr>
          </a:lstStyle>
          <a:p>
            <a:endParaRPr/>
          </a:p>
        </p:txBody>
      </p:sp>
      <p:sp>
        <p:nvSpPr>
          <p:cNvPr id="8" name="Footer Placeholder 7"/>
          <p:cNvSpPr txBox="1">
            <a:spLocks noGrp="1"/>
          </p:cNvSpPr>
          <p:nvPr>
            <p:ph type="ftr" sz="quarter" idx="9"/>
          </p:nvPr>
        </p:nvSpPr>
        <p:spPr/>
        <p:txBody>
          <a:bodyPr/>
          <a:lstStyle>
            <a:lvl1pPr>
              <a:defRPr/>
            </a:lvl1pPr>
          </a:lstStyle>
          <a:p>
            <a:endParaRPr/>
          </a:p>
        </p:txBody>
      </p:sp>
      <p:sp>
        <p:nvSpPr>
          <p:cNvPr id="9" name="Slide Number Placeholder 8"/>
          <p:cNvSpPr txBox="1">
            <a:spLocks noGrp="1"/>
          </p:cNvSpPr>
          <p:nvPr>
            <p:ph type="sldNum" sz="quarter" idx="8"/>
          </p:nvPr>
        </p:nvSpPr>
        <p:spPr/>
        <p:txBody>
          <a:bodyPr/>
          <a:lstStyle>
            <a:lvl1pPr>
              <a:defRPr/>
            </a:lvl1pPr>
          </a:lstStyle>
          <a:p>
            <a:fld id="{7F6F4B25-2670-46F1-8ECF-4112378FB00D}" type="slidenum">
              <a:rPr/>
              <a:pPr/>
              <a:t>‹#›</a:t>
            </a:fld>
            <a:endParaRPr/>
          </a:p>
        </p:txBody>
      </p:sp>
    </p:spTree>
    <p:extLst>
      <p:ext uri="{BB962C8B-B14F-4D97-AF65-F5344CB8AC3E}">
        <p14:creationId xmlns:p14="http://schemas.microsoft.com/office/powerpoint/2010/main" val="272290982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8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ru-RU"/>
              <a:t>Образец заголовка</a:t>
            </a:r>
            <a:endParaRPr lang="en-US"/>
          </a:p>
        </p:txBody>
      </p:sp>
      <p:sp>
        <p:nvSpPr>
          <p:cNvPr id="3" name="Date Placeholder 2"/>
          <p:cNvSpPr txBox="1">
            <a:spLocks noGrp="1"/>
          </p:cNvSpPr>
          <p:nvPr>
            <p:ph type="dt" sz="half" idx="7"/>
          </p:nvPr>
        </p:nvSpPr>
        <p:spPr/>
        <p:txBody>
          <a:bodyPr/>
          <a:lstStyle>
            <a:lvl1pPr>
              <a:defRPr/>
            </a:lvl1pPr>
          </a:lstStyle>
          <a:p>
            <a:endParaRPr/>
          </a:p>
        </p:txBody>
      </p:sp>
      <p:sp>
        <p:nvSpPr>
          <p:cNvPr id="4" name="Footer Placeholder 3"/>
          <p:cNvSpPr txBox="1">
            <a:spLocks noGrp="1"/>
          </p:cNvSpPr>
          <p:nvPr>
            <p:ph type="ftr" sz="quarter" idx="9"/>
          </p:nvPr>
        </p:nvSpPr>
        <p:spPr/>
        <p:txBody>
          <a:bodyPr/>
          <a:lstStyle>
            <a:lvl1pPr>
              <a:defRPr/>
            </a:lvl1pPr>
          </a:lstStyle>
          <a:p>
            <a:endParaRPr/>
          </a:p>
        </p:txBody>
      </p:sp>
      <p:sp>
        <p:nvSpPr>
          <p:cNvPr id="5" name="Slide Number Placeholder 4"/>
          <p:cNvSpPr txBox="1">
            <a:spLocks noGrp="1"/>
          </p:cNvSpPr>
          <p:nvPr>
            <p:ph type="sldNum" sz="quarter" idx="8"/>
          </p:nvPr>
        </p:nvSpPr>
        <p:spPr/>
        <p:txBody>
          <a:bodyPr/>
          <a:lstStyle>
            <a:lvl1pPr>
              <a:defRPr/>
            </a:lvl1pPr>
          </a:lstStyle>
          <a:p>
            <a:fld id="{178642A4-70DF-4C0B-8B4A-B787EEC8B74F}" type="slidenum">
              <a:rPr/>
              <a:pPr/>
              <a:t>‹#›</a:t>
            </a:fld>
            <a:endParaRPr/>
          </a:p>
        </p:txBody>
      </p:sp>
    </p:spTree>
    <p:extLst>
      <p:ext uri="{BB962C8B-B14F-4D97-AF65-F5344CB8AC3E}">
        <p14:creationId xmlns:p14="http://schemas.microsoft.com/office/powerpoint/2010/main" val="240550696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hf sldNum="0" hdr="0" ftr="0" dt="0"/>
</p:sldLayout>
</file>

<file path=ppt/slideLayouts/slideLayout83.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txBox="1">
            <a:spLocks noGrp="1"/>
          </p:cNvSpPr>
          <p:nvPr>
            <p:ph type="dt" sz="half" idx="7"/>
          </p:nvPr>
        </p:nvSpPr>
        <p:spPr/>
        <p:txBody>
          <a:bodyPr/>
          <a:lstStyle>
            <a:lvl1pPr>
              <a:defRPr/>
            </a:lvl1pPr>
          </a:lstStyle>
          <a:p>
            <a:endParaRPr/>
          </a:p>
        </p:txBody>
      </p:sp>
      <p:sp>
        <p:nvSpPr>
          <p:cNvPr id="3" name="Footer Placeholder 2"/>
          <p:cNvSpPr txBox="1">
            <a:spLocks noGrp="1"/>
          </p:cNvSpPr>
          <p:nvPr>
            <p:ph type="ftr" sz="quarter" idx="9"/>
          </p:nvPr>
        </p:nvSpPr>
        <p:spPr/>
        <p:txBody>
          <a:bodyPr/>
          <a:lstStyle>
            <a:lvl1pPr>
              <a:defRPr/>
            </a:lvl1pPr>
          </a:lstStyle>
          <a:p>
            <a:endParaRPr/>
          </a:p>
        </p:txBody>
      </p:sp>
      <p:sp>
        <p:nvSpPr>
          <p:cNvPr id="4" name="Slide Number Placeholder 3"/>
          <p:cNvSpPr txBox="1">
            <a:spLocks noGrp="1"/>
          </p:cNvSpPr>
          <p:nvPr>
            <p:ph type="sldNum" sz="quarter" idx="8"/>
          </p:nvPr>
        </p:nvSpPr>
        <p:spPr/>
        <p:txBody>
          <a:bodyPr/>
          <a:lstStyle>
            <a:lvl1pPr>
              <a:defRPr/>
            </a:lvl1pPr>
          </a:lstStyle>
          <a:p>
            <a:fld id="{DFFDCA0A-AA00-4687-BEB2-E4EC843C6338}" type="slidenum">
              <a:rPr/>
              <a:pPr/>
              <a:t>‹#›</a:t>
            </a:fld>
            <a:endParaRPr/>
          </a:p>
        </p:txBody>
      </p:sp>
    </p:spTree>
    <p:extLst>
      <p:ext uri="{BB962C8B-B14F-4D97-AF65-F5344CB8AC3E}">
        <p14:creationId xmlns:p14="http://schemas.microsoft.com/office/powerpoint/2010/main" val="217507139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hf sldNum="0" hdr="0" ftr="0" dt="0"/>
</p:sldLayout>
</file>

<file path=ppt/slideLayouts/slideLayout84.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txBox="1">
            <a:spLocks noGrp="1"/>
          </p:cNvSpPr>
          <p:nvPr>
            <p:ph type="title"/>
          </p:nvPr>
        </p:nvSpPr>
        <p:spPr>
          <a:xfrm>
            <a:off x="457198" y="1998142"/>
            <a:ext cx="2092633" cy="1704623"/>
          </a:xfrm>
        </p:spPr>
        <p:txBody>
          <a:bodyPr anchor="b"/>
          <a:lstStyle>
            <a:lvl1pPr>
              <a:defRPr sz="1500"/>
            </a:lvl1pPr>
          </a:lstStyle>
          <a:p>
            <a:pPr lvl="0"/>
            <a:r>
              <a:rPr lang="ru-RU"/>
              <a:t>Образец заголовка</a:t>
            </a:r>
            <a:endParaRPr lang="en-US"/>
          </a:p>
        </p:txBody>
      </p:sp>
      <p:sp>
        <p:nvSpPr>
          <p:cNvPr id="3" name="Content Placeholder 2"/>
          <p:cNvSpPr txBox="1">
            <a:spLocks noGrp="1"/>
          </p:cNvSpPr>
          <p:nvPr>
            <p:ph idx="1"/>
          </p:nvPr>
        </p:nvSpPr>
        <p:spPr>
          <a:xfrm>
            <a:off x="2678459" y="686572"/>
            <a:ext cx="2539529" cy="7368577"/>
          </a:xfrm>
        </p:spPr>
        <p:txBody>
          <a:bodyPr/>
          <a:lstStyle>
            <a:lvl1pPr>
              <a:defRPr/>
            </a:lvl1pPr>
            <a:lvl2pPr>
              <a:defRPr/>
            </a:lvl2pPr>
            <a:lvl3pPr>
              <a:defRPr/>
            </a:lvl3pPr>
            <a:lvl4pPr>
              <a:defRPr/>
            </a:lvl4pPr>
            <a:lvl5pPr>
              <a:defRPr/>
            </a:lvl5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Text Placeholder 3"/>
          <p:cNvSpPr txBox="1">
            <a:spLocks noGrp="1"/>
          </p:cNvSpPr>
          <p:nvPr>
            <p:ph type="body" idx="2"/>
          </p:nvPr>
        </p:nvSpPr>
        <p:spPr>
          <a:xfrm>
            <a:off x="457198" y="3702754"/>
            <a:ext cx="2092633" cy="3445933"/>
          </a:xfrm>
        </p:spPr>
        <p:txBody>
          <a:bodyPr/>
          <a:lstStyle>
            <a:lvl1pPr marL="0" indent="0">
              <a:buNone/>
              <a:defRPr sz="1050"/>
            </a:lvl1pPr>
          </a:lstStyle>
          <a:p>
            <a:pPr lvl="0"/>
            <a:r>
              <a:rPr lang="ru-RU"/>
              <a:t>Образец текста</a:t>
            </a:r>
          </a:p>
        </p:txBody>
      </p:sp>
      <p:sp>
        <p:nvSpPr>
          <p:cNvPr id="5" name="Date Placeholder 4"/>
          <p:cNvSpPr txBox="1">
            <a:spLocks noGrp="1"/>
          </p:cNvSpPr>
          <p:nvPr>
            <p:ph type="dt" sz="half" idx="7"/>
          </p:nvPr>
        </p:nvSpPr>
        <p:spPr/>
        <p:txBody>
          <a:bodyPr/>
          <a:lstStyle>
            <a:lvl1pPr>
              <a:defRPr/>
            </a:lvl1pPr>
          </a:lstStyle>
          <a:p>
            <a:endParaRPr/>
          </a:p>
        </p:txBody>
      </p:sp>
      <p:sp>
        <p:nvSpPr>
          <p:cNvPr id="6" name="Footer Placeholder 5"/>
          <p:cNvSpPr txBox="1">
            <a:spLocks noGrp="1"/>
          </p:cNvSpPr>
          <p:nvPr>
            <p:ph type="ftr" sz="quarter" idx="9"/>
          </p:nvPr>
        </p:nvSpPr>
        <p:spPr/>
        <p:txBody>
          <a:bodyPr/>
          <a:lstStyle>
            <a:lvl1pPr>
              <a:defRPr/>
            </a:lvl1pPr>
          </a:lstStyle>
          <a:p>
            <a:endParaRPr/>
          </a:p>
        </p:txBody>
      </p:sp>
      <p:sp>
        <p:nvSpPr>
          <p:cNvPr id="7" name="Slide Number Placeholder 6"/>
          <p:cNvSpPr txBox="1">
            <a:spLocks noGrp="1"/>
          </p:cNvSpPr>
          <p:nvPr>
            <p:ph type="sldNum" sz="quarter" idx="8"/>
          </p:nvPr>
        </p:nvSpPr>
        <p:spPr/>
        <p:txBody>
          <a:bodyPr/>
          <a:lstStyle>
            <a:lvl1pPr>
              <a:defRPr/>
            </a:lvl1pPr>
          </a:lstStyle>
          <a:p>
            <a:fld id="{B4EEF264-12DB-4FA6-A6EC-065D104017DE}" type="slidenum">
              <a:rPr/>
              <a:pPr/>
              <a:t>‹#›</a:t>
            </a:fld>
            <a:endParaRPr/>
          </a:p>
        </p:txBody>
      </p:sp>
    </p:spTree>
    <p:extLst>
      <p:ext uri="{BB962C8B-B14F-4D97-AF65-F5344CB8AC3E}">
        <p14:creationId xmlns:p14="http://schemas.microsoft.com/office/powerpoint/2010/main" val="189606806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85.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txBox="1">
            <a:spLocks noGrp="1"/>
          </p:cNvSpPr>
          <p:nvPr>
            <p:ph type="title"/>
          </p:nvPr>
        </p:nvSpPr>
        <p:spPr>
          <a:xfrm>
            <a:off x="457198" y="6400796"/>
            <a:ext cx="4760784" cy="755655"/>
          </a:xfrm>
        </p:spPr>
        <p:txBody>
          <a:bodyPr anchor="b"/>
          <a:lstStyle>
            <a:lvl1pPr>
              <a:defRPr sz="1800"/>
            </a:lvl1pPr>
          </a:lstStyle>
          <a:p>
            <a:pPr lvl="0"/>
            <a:r>
              <a:rPr lang="ru-RU"/>
              <a:t>Образец заголовка</a:t>
            </a:r>
            <a:endParaRPr lang="en-US"/>
          </a:p>
        </p:txBody>
      </p:sp>
      <p:sp>
        <p:nvSpPr>
          <p:cNvPr id="3" name="Picture Placeholder 2"/>
          <p:cNvSpPr txBox="1">
            <a:spLocks noGrp="1"/>
          </p:cNvSpPr>
          <p:nvPr>
            <p:ph type="pic" idx="1"/>
          </p:nvPr>
        </p:nvSpPr>
        <p:spPr>
          <a:xfrm>
            <a:off x="457198" y="812803"/>
            <a:ext cx="4760784" cy="5127627"/>
          </a:xfrm>
        </p:spPr>
        <p:txBody>
          <a:bodyPr anchorCtr="1"/>
          <a:lstStyle>
            <a:lvl1pPr marL="0" indent="0" algn="ctr">
              <a:buNone/>
              <a:defRPr sz="1200"/>
            </a:lvl1pPr>
          </a:lstStyle>
          <a:p>
            <a:pPr lvl="0"/>
            <a:r>
              <a:rPr lang="ru-RU"/>
              <a:t>Вставка рисунка</a:t>
            </a:r>
            <a:endParaRPr lang="en-US"/>
          </a:p>
        </p:txBody>
      </p:sp>
      <p:sp>
        <p:nvSpPr>
          <p:cNvPr id="4" name="Text Placeholder 3"/>
          <p:cNvSpPr txBox="1">
            <a:spLocks noGrp="1"/>
          </p:cNvSpPr>
          <p:nvPr>
            <p:ph type="body" idx="2"/>
          </p:nvPr>
        </p:nvSpPr>
        <p:spPr>
          <a:xfrm>
            <a:off x="457198" y="7156452"/>
            <a:ext cx="4760784" cy="898698"/>
          </a:xfrm>
        </p:spPr>
        <p:txBody>
          <a:bodyPr/>
          <a:lstStyle>
            <a:lvl1pPr marL="0" indent="0">
              <a:buNone/>
              <a:defRPr sz="900"/>
            </a:lvl1pPr>
          </a:lstStyle>
          <a:p>
            <a:pPr lvl="0"/>
            <a:r>
              <a:rPr lang="ru-RU"/>
              <a:t>Образец текста</a:t>
            </a:r>
          </a:p>
        </p:txBody>
      </p:sp>
      <p:sp>
        <p:nvSpPr>
          <p:cNvPr id="5" name="Date Placeholder 4"/>
          <p:cNvSpPr txBox="1">
            <a:spLocks noGrp="1"/>
          </p:cNvSpPr>
          <p:nvPr>
            <p:ph type="dt" sz="half" idx="7"/>
          </p:nvPr>
        </p:nvSpPr>
        <p:spPr/>
        <p:txBody>
          <a:bodyPr/>
          <a:lstStyle>
            <a:lvl1pPr>
              <a:defRPr/>
            </a:lvl1pPr>
          </a:lstStyle>
          <a:p>
            <a:endParaRPr/>
          </a:p>
        </p:txBody>
      </p:sp>
      <p:sp>
        <p:nvSpPr>
          <p:cNvPr id="6" name="Footer Placeholder 5"/>
          <p:cNvSpPr txBox="1">
            <a:spLocks noGrp="1"/>
          </p:cNvSpPr>
          <p:nvPr>
            <p:ph type="ftr" sz="quarter" idx="9"/>
          </p:nvPr>
        </p:nvSpPr>
        <p:spPr/>
        <p:txBody>
          <a:bodyPr/>
          <a:lstStyle>
            <a:lvl1pPr>
              <a:defRPr/>
            </a:lvl1pPr>
          </a:lstStyle>
          <a:p>
            <a:endParaRPr/>
          </a:p>
        </p:txBody>
      </p:sp>
      <p:sp>
        <p:nvSpPr>
          <p:cNvPr id="7" name="Slide Number Placeholder 6"/>
          <p:cNvSpPr txBox="1">
            <a:spLocks noGrp="1"/>
          </p:cNvSpPr>
          <p:nvPr>
            <p:ph type="sldNum" sz="quarter" idx="8"/>
          </p:nvPr>
        </p:nvSpPr>
        <p:spPr/>
        <p:txBody>
          <a:bodyPr/>
          <a:lstStyle>
            <a:lvl1pPr>
              <a:defRPr/>
            </a:lvl1pPr>
          </a:lstStyle>
          <a:p>
            <a:fld id="{8209FE29-CEB8-4AF6-9FB0-F76984C7E04A}" type="slidenum">
              <a:rPr/>
              <a:pPr/>
              <a:t>‹#›</a:t>
            </a:fld>
            <a:endParaRPr/>
          </a:p>
        </p:txBody>
      </p:sp>
    </p:spTree>
    <p:extLst>
      <p:ext uri="{BB962C8B-B14F-4D97-AF65-F5344CB8AC3E}">
        <p14:creationId xmlns:p14="http://schemas.microsoft.com/office/powerpoint/2010/main" val="108781329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txBox="1">
            <a:spLocks noGrp="1"/>
          </p:cNvSpPr>
          <p:nvPr>
            <p:ph type="title"/>
          </p:nvPr>
        </p:nvSpPr>
        <p:spPr>
          <a:xfrm>
            <a:off x="457198" y="812804"/>
            <a:ext cx="4760784" cy="4538132"/>
          </a:xfrm>
        </p:spPr>
        <p:txBody>
          <a:bodyPr anchor="ctr"/>
          <a:lstStyle>
            <a:lvl1pPr>
              <a:defRPr sz="3299"/>
            </a:lvl1pPr>
          </a:lstStyle>
          <a:p>
            <a:pPr lvl="0"/>
            <a:r>
              <a:rPr lang="ru-RU"/>
              <a:t>Образец заголовка</a:t>
            </a:r>
            <a:endParaRPr lang="en-US"/>
          </a:p>
        </p:txBody>
      </p:sp>
      <p:sp>
        <p:nvSpPr>
          <p:cNvPr id="3" name="Text Placeholder 2"/>
          <p:cNvSpPr txBox="1">
            <a:spLocks noGrp="1"/>
          </p:cNvSpPr>
          <p:nvPr>
            <p:ph type="body" idx="4294967295"/>
          </p:nvPr>
        </p:nvSpPr>
        <p:spPr>
          <a:xfrm>
            <a:off x="457198" y="5960527"/>
            <a:ext cx="4760784" cy="2094610"/>
          </a:xfrm>
        </p:spPr>
        <p:txBody>
          <a:bodyPr anchor="ctr"/>
          <a:lstStyle>
            <a:lvl1pPr marL="0" indent="0">
              <a:buNone/>
              <a:defRPr/>
            </a:lvl1pPr>
          </a:lstStyle>
          <a:p>
            <a:pPr lvl="0"/>
            <a:r>
              <a:rPr lang="ru-RU"/>
              <a:t>Образец текста</a:t>
            </a:r>
          </a:p>
        </p:txBody>
      </p:sp>
      <p:sp>
        <p:nvSpPr>
          <p:cNvPr id="4" name="Date Placeholder 3"/>
          <p:cNvSpPr txBox="1">
            <a:spLocks noGrp="1"/>
          </p:cNvSpPr>
          <p:nvPr>
            <p:ph type="dt" sz="half" idx="7"/>
          </p:nvPr>
        </p:nvSpPr>
        <p:spPr/>
        <p:txBody>
          <a:bodyPr/>
          <a:lstStyle>
            <a:lvl1pPr>
              <a:defRPr/>
            </a:lvl1pPr>
          </a:lstStyle>
          <a:p>
            <a:endParaRPr/>
          </a:p>
        </p:txBody>
      </p:sp>
      <p:sp>
        <p:nvSpPr>
          <p:cNvPr id="5" name="Footer Placeholder 4"/>
          <p:cNvSpPr txBox="1">
            <a:spLocks noGrp="1"/>
          </p:cNvSpPr>
          <p:nvPr>
            <p:ph type="ftr" sz="quarter" idx="9"/>
          </p:nvPr>
        </p:nvSpPr>
        <p:spPr/>
        <p:txBody>
          <a:bodyPr/>
          <a:lstStyle>
            <a:lvl1pPr>
              <a:defRPr/>
            </a:lvl1pPr>
          </a:lstStyle>
          <a:p>
            <a:endParaRPr/>
          </a:p>
        </p:txBody>
      </p:sp>
      <p:sp>
        <p:nvSpPr>
          <p:cNvPr id="6" name="Slide Number Placeholder 5"/>
          <p:cNvSpPr txBox="1">
            <a:spLocks noGrp="1"/>
          </p:cNvSpPr>
          <p:nvPr>
            <p:ph type="sldNum" sz="quarter" idx="8"/>
          </p:nvPr>
        </p:nvSpPr>
        <p:spPr/>
        <p:txBody>
          <a:bodyPr/>
          <a:lstStyle>
            <a:lvl1pPr>
              <a:defRPr/>
            </a:lvl1pPr>
          </a:lstStyle>
          <a:p>
            <a:fld id="{FFC9407B-E81C-4BFD-A4AE-1BD55056132A}" type="slidenum">
              <a:rPr/>
              <a:pPr/>
              <a:t>‹#›</a:t>
            </a:fld>
            <a:endParaRPr/>
          </a:p>
        </p:txBody>
      </p:sp>
    </p:spTree>
    <p:extLst>
      <p:ext uri="{BB962C8B-B14F-4D97-AF65-F5344CB8AC3E}">
        <p14:creationId xmlns:p14="http://schemas.microsoft.com/office/powerpoint/2010/main" val="19388961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txBox="1">
            <a:spLocks noGrp="1"/>
          </p:cNvSpPr>
          <p:nvPr>
            <p:ph type="title"/>
          </p:nvPr>
        </p:nvSpPr>
        <p:spPr>
          <a:xfrm>
            <a:off x="581166" y="812803"/>
            <a:ext cx="4554135" cy="4030130"/>
          </a:xfrm>
        </p:spPr>
        <p:txBody>
          <a:bodyPr anchor="ctr"/>
          <a:lstStyle>
            <a:lvl1pPr>
              <a:defRPr sz="3299"/>
            </a:lvl1pPr>
          </a:lstStyle>
          <a:p>
            <a:pPr lvl="0"/>
            <a:r>
              <a:rPr lang="ru-RU"/>
              <a:t>Образец заголовка</a:t>
            </a:r>
            <a:endParaRPr lang="en-US"/>
          </a:p>
        </p:txBody>
      </p:sp>
      <p:sp>
        <p:nvSpPr>
          <p:cNvPr id="3" name="Text Placeholder 9"/>
          <p:cNvSpPr txBox="1">
            <a:spLocks noGrp="1"/>
          </p:cNvSpPr>
          <p:nvPr>
            <p:ph type="body" idx="4294967295"/>
          </p:nvPr>
        </p:nvSpPr>
        <p:spPr>
          <a:xfrm>
            <a:off x="825804" y="4842934"/>
            <a:ext cx="4064851" cy="508001"/>
          </a:xfrm>
        </p:spPr>
        <p:txBody>
          <a:bodyPr anchor="ctr">
            <a:noAutofit/>
          </a:bodyPr>
          <a:lstStyle>
            <a:lvl1pPr marL="0" indent="0">
              <a:buNone/>
              <a:defRPr sz="1200">
                <a:solidFill>
                  <a:srgbClr val="7F7F7F"/>
                </a:solidFill>
              </a:defRPr>
            </a:lvl1pPr>
          </a:lstStyle>
          <a:p>
            <a:pPr lvl="0"/>
            <a:r>
              <a:rPr lang="ru-RU"/>
              <a:t>Образец текста</a:t>
            </a:r>
          </a:p>
        </p:txBody>
      </p:sp>
      <p:sp>
        <p:nvSpPr>
          <p:cNvPr id="4" name="Text Placeholder 2"/>
          <p:cNvSpPr txBox="1">
            <a:spLocks noGrp="1"/>
          </p:cNvSpPr>
          <p:nvPr>
            <p:ph type="body" idx="4294967295"/>
          </p:nvPr>
        </p:nvSpPr>
        <p:spPr>
          <a:xfrm>
            <a:off x="457198" y="5960527"/>
            <a:ext cx="4760784" cy="2094610"/>
          </a:xfrm>
        </p:spPr>
        <p:txBody>
          <a:bodyPr anchor="ctr"/>
          <a:lstStyle>
            <a:lvl1pPr marL="0" indent="0">
              <a:buNone/>
              <a:defRPr/>
            </a:lvl1pPr>
          </a:lstStyle>
          <a:p>
            <a:pPr lvl="0"/>
            <a:r>
              <a:rPr lang="ru-RU"/>
              <a:t>Образец текста</a:t>
            </a:r>
          </a:p>
        </p:txBody>
      </p:sp>
      <p:sp>
        <p:nvSpPr>
          <p:cNvPr id="5" name="Date Placeholder 3"/>
          <p:cNvSpPr txBox="1">
            <a:spLocks noGrp="1"/>
          </p:cNvSpPr>
          <p:nvPr>
            <p:ph type="dt" sz="half" idx="7"/>
          </p:nvPr>
        </p:nvSpPr>
        <p:spPr/>
        <p:txBody>
          <a:bodyPr/>
          <a:lstStyle>
            <a:lvl1pPr>
              <a:defRPr/>
            </a:lvl1pPr>
          </a:lstStyle>
          <a:p>
            <a:endParaRPr/>
          </a:p>
        </p:txBody>
      </p:sp>
      <p:sp>
        <p:nvSpPr>
          <p:cNvPr id="6" name="Footer Placeholder 4"/>
          <p:cNvSpPr txBox="1">
            <a:spLocks noGrp="1"/>
          </p:cNvSpPr>
          <p:nvPr>
            <p:ph type="ftr" sz="quarter" idx="9"/>
          </p:nvPr>
        </p:nvSpPr>
        <p:spPr/>
        <p:txBody>
          <a:bodyPr/>
          <a:lstStyle>
            <a:lvl1pPr>
              <a:defRPr/>
            </a:lvl1pPr>
          </a:lstStyle>
          <a:p>
            <a:endParaRPr/>
          </a:p>
        </p:txBody>
      </p:sp>
      <p:sp>
        <p:nvSpPr>
          <p:cNvPr id="7" name="Slide Number Placeholder 5"/>
          <p:cNvSpPr txBox="1">
            <a:spLocks noGrp="1"/>
          </p:cNvSpPr>
          <p:nvPr>
            <p:ph type="sldNum" sz="quarter" idx="8"/>
          </p:nvPr>
        </p:nvSpPr>
        <p:spPr/>
        <p:txBody>
          <a:bodyPr/>
          <a:lstStyle>
            <a:lvl1pPr>
              <a:defRPr/>
            </a:lvl1pPr>
          </a:lstStyle>
          <a:p>
            <a:fld id="{72448606-B9D4-4516-AFBC-11E0936BA2E9}" type="slidenum">
              <a:rPr/>
              <a:pPr/>
              <a:t>‹#›</a:t>
            </a:fld>
            <a:endParaRPr/>
          </a:p>
        </p:txBody>
      </p:sp>
      <p:sp>
        <p:nvSpPr>
          <p:cNvPr id="8" name="TextBox 23"/>
          <p:cNvSpPr txBox="1"/>
          <p:nvPr/>
        </p:nvSpPr>
        <p:spPr>
          <a:xfrm>
            <a:off x="362032" y="1053842"/>
            <a:ext cx="342990" cy="779700"/>
          </a:xfrm>
          <a:prstGeom prst="rect">
            <a:avLst/>
          </a:prstGeom>
          <a:noFill/>
          <a:ln cap="flat">
            <a:noFill/>
          </a:ln>
        </p:spPr>
        <p:txBody>
          <a:bodyPr vert="horz" wrap="square" lIns="68572" tIns="34289" rIns="68572" bIns="34289" anchor="ctr" anchorCtr="0" compatLnSpc="1">
            <a:noAutofit/>
          </a:bodyPr>
          <a:lstStyle/>
          <a:p>
            <a:pPr>
              <a:defRPr sz="1800" b="0" i="0" u="none" strike="noStrike" kern="0" cap="none" spc="0" baseline="0">
                <a:solidFill>
                  <a:srgbClr val="000000"/>
                </a:solidFill>
                <a:uFillTx/>
              </a:defRPr>
            </a:pPr>
            <a:r>
              <a:rPr lang="en-US" sz="5999" smtClean="0">
                <a:solidFill>
                  <a:srgbClr val="9FE0F5"/>
                </a:solidFill>
                <a:latin typeface="Arial"/>
              </a:rPr>
              <a:t>“</a:t>
            </a:r>
          </a:p>
        </p:txBody>
      </p:sp>
      <p:sp>
        <p:nvSpPr>
          <p:cNvPr id="9" name="TextBox 24"/>
          <p:cNvSpPr txBox="1"/>
          <p:nvPr/>
        </p:nvSpPr>
        <p:spPr>
          <a:xfrm>
            <a:off x="5060776" y="3848740"/>
            <a:ext cx="342990" cy="779700"/>
          </a:xfrm>
          <a:prstGeom prst="rect">
            <a:avLst/>
          </a:prstGeom>
          <a:noFill/>
          <a:ln cap="flat">
            <a:noFill/>
          </a:ln>
        </p:spPr>
        <p:txBody>
          <a:bodyPr vert="horz" wrap="square" lIns="68572" tIns="34289" rIns="68572" bIns="34289" anchor="ctr" anchorCtr="0" compatLnSpc="1">
            <a:noAutofit/>
          </a:bodyPr>
          <a:lstStyle/>
          <a:p>
            <a:pPr>
              <a:defRPr sz="1800" b="0" i="0" u="none" strike="noStrike" kern="0" cap="none" spc="0" baseline="0">
                <a:solidFill>
                  <a:srgbClr val="000000"/>
                </a:solidFill>
                <a:uFillTx/>
              </a:defRPr>
            </a:pPr>
            <a:r>
              <a:rPr lang="en-US" sz="5999" smtClean="0">
                <a:solidFill>
                  <a:srgbClr val="9FE0F5"/>
                </a:solidFill>
                <a:latin typeface="Arial"/>
              </a:rPr>
              <a:t>”</a:t>
            </a:r>
          </a:p>
        </p:txBody>
      </p:sp>
    </p:spTree>
    <p:extLst>
      <p:ext uri="{BB962C8B-B14F-4D97-AF65-F5344CB8AC3E}">
        <p14:creationId xmlns:p14="http://schemas.microsoft.com/office/powerpoint/2010/main" val="423952887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txBox="1">
            <a:spLocks noGrp="1"/>
          </p:cNvSpPr>
          <p:nvPr>
            <p:ph type="title"/>
          </p:nvPr>
        </p:nvSpPr>
        <p:spPr>
          <a:xfrm>
            <a:off x="457198" y="2575980"/>
            <a:ext cx="4760784" cy="3460610"/>
          </a:xfrm>
        </p:spPr>
        <p:txBody>
          <a:bodyPr anchor="b"/>
          <a:lstStyle>
            <a:lvl1pPr>
              <a:defRPr sz="3299"/>
            </a:lvl1pPr>
          </a:lstStyle>
          <a:p>
            <a:pPr lvl="0"/>
            <a:r>
              <a:rPr lang="ru-RU"/>
              <a:t>Образец заголовка</a:t>
            </a:r>
            <a:endParaRPr lang="en-US"/>
          </a:p>
        </p:txBody>
      </p:sp>
      <p:sp>
        <p:nvSpPr>
          <p:cNvPr id="3" name="Text Placeholder 2"/>
          <p:cNvSpPr txBox="1">
            <a:spLocks noGrp="1"/>
          </p:cNvSpPr>
          <p:nvPr>
            <p:ph type="body" idx="4294967295"/>
          </p:nvPr>
        </p:nvSpPr>
        <p:spPr>
          <a:xfrm>
            <a:off x="457198" y="6036601"/>
            <a:ext cx="4760784" cy="2018549"/>
          </a:xfrm>
        </p:spPr>
        <p:txBody>
          <a:bodyPr/>
          <a:lstStyle>
            <a:lvl1pPr marL="0" indent="0">
              <a:buNone/>
              <a:defRPr/>
            </a:lvl1pPr>
          </a:lstStyle>
          <a:p>
            <a:pPr lvl="0"/>
            <a:r>
              <a:rPr lang="ru-RU"/>
              <a:t>Образец текста</a:t>
            </a:r>
          </a:p>
        </p:txBody>
      </p:sp>
      <p:sp>
        <p:nvSpPr>
          <p:cNvPr id="4" name="Date Placeholder 3"/>
          <p:cNvSpPr txBox="1">
            <a:spLocks noGrp="1"/>
          </p:cNvSpPr>
          <p:nvPr>
            <p:ph type="dt" sz="half" idx="7"/>
          </p:nvPr>
        </p:nvSpPr>
        <p:spPr/>
        <p:txBody>
          <a:bodyPr/>
          <a:lstStyle>
            <a:lvl1pPr>
              <a:defRPr/>
            </a:lvl1pPr>
          </a:lstStyle>
          <a:p>
            <a:endParaRPr/>
          </a:p>
        </p:txBody>
      </p:sp>
      <p:sp>
        <p:nvSpPr>
          <p:cNvPr id="5" name="Footer Placeholder 4"/>
          <p:cNvSpPr txBox="1">
            <a:spLocks noGrp="1"/>
          </p:cNvSpPr>
          <p:nvPr>
            <p:ph type="ftr" sz="quarter" idx="9"/>
          </p:nvPr>
        </p:nvSpPr>
        <p:spPr/>
        <p:txBody>
          <a:bodyPr/>
          <a:lstStyle>
            <a:lvl1pPr>
              <a:defRPr/>
            </a:lvl1pPr>
          </a:lstStyle>
          <a:p>
            <a:endParaRPr/>
          </a:p>
        </p:txBody>
      </p:sp>
      <p:sp>
        <p:nvSpPr>
          <p:cNvPr id="6" name="Slide Number Placeholder 5"/>
          <p:cNvSpPr txBox="1">
            <a:spLocks noGrp="1"/>
          </p:cNvSpPr>
          <p:nvPr>
            <p:ph type="sldNum" sz="quarter" idx="8"/>
          </p:nvPr>
        </p:nvSpPr>
        <p:spPr/>
        <p:txBody>
          <a:bodyPr/>
          <a:lstStyle>
            <a:lvl1pPr>
              <a:defRPr/>
            </a:lvl1pPr>
          </a:lstStyle>
          <a:p>
            <a:fld id="{EC23F002-E209-4904-9C38-5D1120D3A86A}" type="slidenum">
              <a:rPr/>
              <a:pPr/>
              <a:t>‹#›</a:t>
            </a:fld>
            <a:endParaRPr/>
          </a:p>
        </p:txBody>
      </p:sp>
    </p:spTree>
    <p:extLst>
      <p:ext uri="{BB962C8B-B14F-4D97-AF65-F5344CB8AC3E}">
        <p14:creationId xmlns:p14="http://schemas.microsoft.com/office/powerpoint/2010/main" val="240319714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txBox="1">
            <a:spLocks noGrp="1"/>
          </p:cNvSpPr>
          <p:nvPr>
            <p:ph type="title"/>
          </p:nvPr>
        </p:nvSpPr>
        <p:spPr>
          <a:xfrm>
            <a:off x="581166" y="812803"/>
            <a:ext cx="4554135" cy="4030130"/>
          </a:xfrm>
        </p:spPr>
        <p:txBody>
          <a:bodyPr anchor="ctr"/>
          <a:lstStyle>
            <a:lvl1pPr>
              <a:defRPr sz="3299"/>
            </a:lvl1pPr>
          </a:lstStyle>
          <a:p>
            <a:pPr lvl="0"/>
            <a:r>
              <a:rPr lang="ru-RU"/>
              <a:t>Образец заголовка</a:t>
            </a:r>
            <a:endParaRPr lang="en-US"/>
          </a:p>
        </p:txBody>
      </p:sp>
      <p:sp>
        <p:nvSpPr>
          <p:cNvPr id="3" name="Text Placeholder 9"/>
          <p:cNvSpPr txBox="1">
            <a:spLocks noGrp="1"/>
          </p:cNvSpPr>
          <p:nvPr>
            <p:ph type="body" idx="4294967295"/>
          </p:nvPr>
        </p:nvSpPr>
        <p:spPr>
          <a:xfrm>
            <a:off x="457198" y="5350936"/>
            <a:ext cx="4760784" cy="685664"/>
          </a:xfrm>
        </p:spPr>
        <p:txBody>
          <a:bodyPr anchor="b">
            <a:noAutofit/>
          </a:bodyPr>
          <a:lstStyle>
            <a:lvl1pPr marL="0" indent="0">
              <a:buNone/>
              <a:defRPr sz="1800"/>
            </a:lvl1pPr>
          </a:lstStyle>
          <a:p>
            <a:pPr lvl="0"/>
            <a:r>
              <a:rPr lang="ru-RU"/>
              <a:t>Образец текста</a:t>
            </a:r>
          </a:p>
        </p:txBody>
      </p:sp>
      <p:sp>
        <p:nvSpPr>
          <p:cNvPr id="4" name="Text Placeholder 2"/>
          <p:cNvSpPr txBox="1">
            <a:spLocks noGrp="1"/>
          </p:cNvSpPr>
          <p:nvPr>
            <p:ph type="body" idx="4294967295"/>
          </p:nvPr>
        </p:nvSpPr>
        <p:spPr>
          <a:xfrm>
            <a:off x="457198" y="6036601"/>
            <a:ext cx="4760784" cy="2018549"/>
          </a:xfrm>
        </p:spPr>
        <p:txBody>
          <a:bodyPr/>
          <a:lstStyle>
            <a:lvl1pPr marL="0" indent="0">
              <a:buNone/>
              <a:defRPr>
                <a:solidFill>
                  <a:srgbClr val="7F7F7F"/>
                </a:solidFill>
              </a:defRPr>
            </a:lvl1pPr>
          </a:lstStyle>
          <a:p>
            <a:pPr lvl="0"/>
            <a:r>
              <a:rPr lang="ru-RU"/>
              <a:t>Образец текста</a:t>
            </a:r>
          </a:p>
        </p:txBody>
      </p:sp>
      <p:sp>
        <p:nvSpPr>
          <p:cNvPr id="5" name="Date Placeholder 3"/>
          <p:cNvSpPr txBox="1">
            <a:spLocks noGrp="1"/>
          </p:cNvSpPr>
          <p:nvPr>
            <p:ph type="dt" sz="half" idx="7"/>
          </p:nvPr>
        </p:nvSpPr>
        <p:spPr/>
        <p:txBody>
          <a:bodyPr/>
          <a:lstStyle>
            <a:lvl1pPr>
              <a:defRPr/>
            </a:lvl1pPr>
          </a:lstStyle>
          <a:p>
            <a:endParaRPr/>
          </a:p>
        </p:txBody>
      </p:sp>
      <p:sp>
        <p:nvSpPr>
          <p:cNvPr id="6" name="Footer Placeholder 4"/>
          <p:cNvSpPr txBox="1">
            <a:spLocks noGrp="1"/>
          </p:cNvSpPr>
          <p:nvPr>
            <p:ph type="ftr" sz="quarter" idx="9"/>
          </p:nvPr>
        </p:nvSpPr>
        <p:spPr/>
        <p:txBody>
          <a:bodyPr/>
          <a:lstStyle>
            <a:lvl1pPr>
              <a:defRPr/>
            </a:lvl1pPr>
          </a:lstStyle>
          <a:p>
            <a:endParaRPr/>
          </a:p>
        </p:txBody>
      </p:sp>
      <p:sp>
        <p:nvSpPr>
          <p:cNvPr id="7" name="Slide Number Placeholder 5"/>
          <p:cNvSpPr txBox="1">
            <a:spLocks noGrp="1"/>
          </p:cNvSpPr>
          <p:nvPr>
            <p:ph type="sldNum" sz="quarter" idx="8"/>
          </p:nvPr>
        </p:nvSpPr>
        <p:spPr/>
        <p:txBody>
          <a:bodyPr/>
          <a:lstStyle>
            <a:lvl1pPr>
              <a:defRPr/>
            </a:lvl1pPr>
          </a:lstStyle>
          <a:p>
            <a:fld id="{535FD0D0-E166-497C-9FDE-A5453C240279}" type="slidenum">
              <a:rPr/>
              <a:pPr/>
              <a:t>‹#›</a:t>
            </a:fld>
            <a:endParaRPr/>
          </a:p>
        </p:txBody>
      </p:sp>
      <p:sp>
        <p:nvSpPr>
          <p:cNvPr id="8" name="TextBox 23"/>
          <p:cNvSpPr txBox="1"/>
          <p:nvPr/>
        </p:nvSpPr>
        <p:spPr>
          <a:xfrm>
            <a:off x="362032" y="1053842"/>
            <a:ext cx="342990" cy="779700"/>
          </a:xfrm>
          <a:prstGeom prst="rect">
            <a:avLst/>
          </a:prstGeom>
          <a:noFill/>
          <a:ln cap="flat">
            <a:noFill/>
          </a:ln>
        </p:spPr>
        <p:txBody>
          <a:bodyPr vert="horz" wrap="square" lIns="68572" tIns="34289" rIns="68572" bIns="34289" anchor="ctr" anchorCtr="0" compatLnSpc="1">
            <a:noAutofit/>
          </a:bodyPr>
          <a:lstStyle/>
          <a:p>
            <a:pPr>
              <a:defRPr sz="1800" b="0" i="0" u="none" strike="noStrike" kern="0" cap="none" spc="0" baseline="0">
                <a:solidFill>
                  <a:srgbClr val="000000"/>
                </a:solidFill>
                <a:uFillTx/>
              </a:defRPr>
            </a:pPr>
            <a:r>
              <a:rPr lang="en-US" sz="5999" smtClean="0">
                <a:solidFill>
                  <a:srgbClr val="9FE0F5"/>
                </a:solidFill>
                <a:latin typeface="Arial"/>
              </a:rPr>
              <a:t>“</a:t>
            </a:r>
          </a:p>
        </p:txBody>
      </p:sp>
      <p:sp>
        <p:nvSpPr>
          <p:cNvPr id="9" name="TextBox 24"/>
          <p:cNvSpPr txBox="1"/>
          <p:nvPr/>
        </p:nvSpPr>
        <p:spPr>
          <a:xfrm>
            <a:off x="5060776" y="3848740"/>
            <a:ext cx="342990" cy="779700"/>
          </a:xfrm>
          <a:prstGeom prst="rect">
            <a:avLst/>
          </a:prstGeom>
          <a:noFill/>
          <a:ln cap="flat">
            <a:noFill/>
          </a:ln>
        </p:spPr>
        <p:txBody>
          <a:bodyPr vert="horz" wrap="square" lIns="68572" tIns="34289" rIns="68572" bIns="34289" anchor="ctr" anchorCtr="0" compatLnSpc="1">
            <a:noAutofit/>
          </a:bodyPr>
          <a:lstStyle/>
          <a:p>
            <a:pPr>
              <a:defRPr sz="1800" b="0" i="0" u="none" strike="noStrike" kern="0" cap="none" spc="0" baseline="0">
                <a:solidFill>
                  <a:srgbClr val="000000"/>
                </a:solidFill>
                <a:uFillTx/>
              </a:defRPr>
            </a:pPr>
            <a:r>
              <a:rPr lang="en-US" sz="5999" smtClean="0">
                <a:solidFill>
                  <a:srgbClr val="9FE0F5"/>
                </a:solidFill>
                <a:latin typeface="Arial"/>
              </a:rPr>
              <a:t>”</a:t>
            </a:r>
          </a:p>
        </p:txBody>
      </p:sp>
    </p:spTree>
    <p:extLst>
      <p:ext uri="{BB962C8B-B14F-4D97-AF65-F5344CB8AC3E}">
        <p14:creationId xmlns:p14="http://schemas.microsoft.com/office/powerpoint/2010/main" val="134066689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txBox="1">
            <a:spLocks noGrp="1"/>
          </p:cNvSpPr>
          <p:nvPr>
            <p:ph type="title"/>
          </p:nvPr>
        </p:nvSpPr>
        <p:spPr>
          <a:xfrm>
            <a:off x="461887" y="812803"/>
            <a:ext cx="4756100" cy="4030130"/>
          </a:xfrm>
        </p:spPr>
        <p:txBody>
          <a:bodyPr anchor="ctr"/>
          <a:lstStyle>
            <a:lvl1pPr>
              <a:defRPr sz="3299"/>
            </a:lvl1pPr>
          </a:lstStyle>
          <a:p>
            <a:pPr lvl="0"/>
            <a:r>
              <a:rPr lang="ru-RU"/>
              <a:t>Образец заголовка</a:t>
            </a:r>
            <a:endParaRPr lang="en-US"/>
          </a:p>
        </p:txBody>
      </p:sp>
      <p:sp>
        <p:nvSpPr>
          <p:cNvPr id="3" name="Text Placeholder 9"/>
          <p:cNvSpPr txBox="1">
            <a:spLocks noGrp="1"/>
          </p:cNvSpPr>
          <p:nvPr>
            <p:ph type="body" idx="4294967295"/>
          </p:nvPr>
        </p:nvSpPr>
        <p:spPr>
          <a:xfrm>
            <a:off x="457198" y="5350936"/>
            <a:ext cx="4760784" cy="685664"/>
          </a:xfrm>
        </p:spPr>
        <p:txBody>
          <a:bodyPr anchor="b">
            <a:noAutofit/>
          </a:bodyPr>
          <a:lstStyle>
            <a:lvl1pPr marL="0" indent="0">
              <a:buNone/>
              <a:defRPr sz="1800">
                <a:solidFill>
                  <a:srgbClr val="5FCBEF"/>
                </a:solidFill>
              </a:defRPr>
            </a:lvl1pPr>
          </a:lstStyle>
          <a:p>
            <a:pPr lvl="0"/>
            <a:r>
              <a:rPr lang="ru-RU"/>
              <a:t>Образец текста</a:t>
            </a:r>
          </a:p>
        </p:txBody>
      </p:sp>
      <p:sp>
        <p:nvSpPr>
          <p:cNvPr id="4" name="Text Placeholder 2"/>
          <p:cNvSpPr txBox="1">
            <a:spLocks noGrp="1"/>
          </p:cNvSpPr>
          <p:nvPr>
            <p:ph type="body" idx="4294967295"/>
          </p:nvPr>
        </p:nvSpPr>
        <p:spPr>
          <a:xfrm>
            <a:off x="457198" y="6036601"/>
            <a:ext cx="4760784" cy="2018549"/>
          </a:xfrm>
        </p:spPr>
        <p:txBody>
          <a:bodyPr/>
          <a:lstStyle>
            <a:lvl1pPr marL="0" indent="0">
              <a:buNone/>
              <a:defRPr>
                <a:solidFill>
                  <a:srgbClr val="7F7F7F"/>
                </a:solidFill>
              </a:defRPr>
            </a:lvl1pPr>
          </a:lstStyle>
          <a:p>
            <a:pPr lvl="0"/>
            <a:r>
              <a:rPr lang="ru-RU"/>
              <a:t>Образец текста</a:t>
            </a:r>
          </a:p>
        </p:txBody>
      </p:sp>
      <p:sp>
        <p:nvSpPr>
          <p:cNvPr id="5" name="Date Placeholder 3"/>
          <p:cNvSpPr txBox="1">
            <a:spLocks noGrp="1"/>
          </p:cNvSpPr>
          <p:nvPr>
            <p:ph type="dt" sz="half" idx="7"/>
          </p:nvPr>
        </p:nvSpPr>
        <p:spPr/>
        <p:txBody>
          <a:bodyPr/>
          <a:lstStyle>
            <a:lvl1pPr>
              <a:defRPr/>
            </a:lvl1pPr>
          </a:lstStyle>
          <a:p>
            <a:endParaRPr/>
          </a:p>
        </p:txBody>
      </p:sp>
      <p:sp>
        <p:nvSpPr>
          <p:cNvPr id="6" name="Footer Placeholder 4"/>
          <p:cNvSpPr txBox="1">
            <a:spLocks noGrp="1"/>
          </p:cNvSpPr>
          <p:nvPr>
            <p:ph type="ftr" sz="quarter" idx="9"/>
          </p:nvPr>
        </p:nvSpPr>
        <p:spPr/>
        <p:txBody>
          <a:bodyPr/>
          <a:lstStyle>
            <a:lvl1pPr>
              <a:defRPr/>
            </a:lvl1pPr>
          </a:lstStyle>
          <a:p>
            <a:endParaRPr/>
          </a:p>
        </p:txBody>
      </p:sp>
      <p:sp>
        <p:nvSpPr>
          <p:cNvPr id="7" name="Slide Number Placeholder 5"/>
          <p:cNvSpPr txBox="1">
            <a:spLocks noGrp="1"/>
          </p:cNvSpPr>
          <p:nvPr>
            <p:ph type="sldNum" sz="quarter" idx="8"/>
          </p:nvPr>
        </p:nvSpPr>
        <p:spPr/>
        <p:txBody>
          <a:bodyPr/>
          <a:lstStyle>
            <a:lvl1pPr>
              <a:defRPr/>
            </a:lvl1pPr>
          </a:lstStyle>
          <a:p>
            <a:fld id="{58EC8CD6-5EC7-4708-A56F-982737809614}" type="slidenum">
              <a:rPr/>
              <a:pPr/>
              <a:t>‹#›</a:t>
            </a:fld>
            <a:endParaRPr/>
          </a:p>
        </p:txBody>
      </p:sp>
    </p:spTree>
    <p:extLst>
      <p:ext uri="{BB962C8B-B14F-4D97-AF65-F5344CB8AC3E}">
        <p14:creationId xmlns:p14="http://schemas.microsoft.com/office/powerpoint/2010/main" val="300135575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9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ru-RU"/>
              <a:t>Образец заголовка</a:t>
            </a:r>
            <a:endParaRPr lang="en-US"/>
          </a:p>
        </p:txBody>
      </p:sp>
      <p:sp>
        <p:nvSpPr>
          <p:cNvPr id="3" name="Vertical Text Placeholder 2"/>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Date Placeholder 3"/>
          <p:cNvSpPr txBox="1">
            <a:spLocks noGrp="1"/>
          </p:cNvSpPr>
          <p:nvPr>
            <p:ph type="dt" sz="half" idx="7"/>
          </p:nvPr>
        </p:nvSpPr>
        <p:spPr/>
        <p:txBody>
          <a:bodyPr/>
          <a:lstStyle>
            <a:lvl1pPr>
              <a:defRPr/>
            </a:lvl1pPr>
          </a:lstStyle>
          <a:p>
            <a:endParaRPr/>
          </a:p>
        </p:txBody>
      </p:sp>
      <p:sp>
        <p:nvSpPr>
          <p:cNvPr id="5" name="Footer Placeholder 4"/>
          <p:cNvSpPr txBox="1">
            <a:spLocks noGrp="1"/>
          </p:cNvSpPr>
          <p:nvPr>
            <p:ph type="ftr" sz="quarter" idx="9"/>
          </p:nvPr>
        </p:nvSpPr>
        <p:spPr/>
        <p:txBody>
          <a:bodyPr/>
          <a:lstStyle>
            <a:lvl1pPr>
              <a:defRPr/>
            </a:lvl1pPr>
          </a:lstStyle>
          <a:p>
            <a:endParaRPr/>
          </a:p>
        </p:txBody>
      </p:sp>
      <p:sp>
        <p:nvSpPr>
          <p:cNvPr id="6" name="Slide Number Placeholder 5"/>
          <p:cNvSpPr txBox="1">
            <a:spLocks noGrp="1"/>
          </p:cNvSpPr>
          <p:nvPr>
            <p:ph type="sldNum" sz="quarter" idx="8"/>
          </p:nvPr>
        </p:nvSpPr>
        <p:spPr/>
        <p:txBody>
          <a:bodyPr/>
          <a:lstStyle>
            <a:lvl1pPr>
              <a:defRPr/>
            </a:lvl1pPr>
          </a:lstStyle>
          <a:p>
            <a:fld id="{AC48FB31-15C2-4E57-8561-D988089C3F54}" type="slidenum">
              <a:rPr/>
              <a:pPr/>
              <a:t>‹#›</a:t>
            </a:fld>
            <a:endParaRPr/>
          </a:p>
        </p:txBody>
      </p:sp>
    </p:spTree>
    <p:extLst>
      <p:ext uri="{BB962C8B-B14F-4D97-AF65-F5344CB8AC3E}">
        <p14:creationId xmlns:p14="http://schemas.microsoft.com/office/powerpoint/2010/main" val="378273357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9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txBox="1">
            <a:spLocks noGrp="1"/>
          </p:cNvSpPr>
          <p:nvPr>
            <p:ph type="title" orient="vert"/>
          </p:nvPr>
        </p:nvSpPr>
        <p:spPr>
          <a:xfrm>
            <a:off x="4482982" y="812804"/>
            <a:ext cx="734110" cy="7001938"/>
          </a:xfrm>
        </p:spPr>
        <p:txBody>
          <a:bodyPr vert="eaVert" anchor="ctr"/>
          <a:lstStyle>
            <a:lvl1pPr>
              <a:defRPr/>
            </a:lvl1pPr>
          </a:lstStyle>
          <a:p>
            <a:pPr lvl="0"/>
            <a:r>
              <a:rPr lang="ru-RU"/>
              <a:t>Образец заголовка</a:t>
            </a:r>
            <a:endParaRPr lang="en-US"/>
          </a:p>
        </p:txBody>
      </p:sp>
      <p:sp>
        <p:nvSpPr>
          <p:cNvPr id="3" name="Vertical Text Placeholder 2"/>
          <p:cNvSpPr txBox="1">
            <a:spLocks noGrp="1"/>
          </p:cNvSpPr>
          <p:nvPr>
            <p:ph type="body" orient="vert" idx="1"/>
          </p:nvPr>
        </p:nvSpPr>
        <p:spPr>
          <a:xfrm>
            <a:off x="457198" y="812804"/>
            <a:ext cx="3896267" cy="7001938"/>
          </a:xfrm>
        </p:spPr>
        <p:txBody>
          <a:bodyPr vert="eaVert"/>
          <a:lstStyle>
            <a:lvl1pPr>
              <a:defRPr/>
            </a:lvl1pPr>
            <a:lvl2pPr>
              <a:defRPr/>
            </a:lvl2pPr>
            <a:lvl3pPr>
              <a:defRPr/>
            </a:lvl3pPr>
            <a:lvl4pPr>
              <a:defRPr/>
            </a:lvl4pPr>
            <a:lvl5pPr>
              <a:defRPr/>
            </a:lvl5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Date Placeholder 3"/>
          <p:cNvSpPr txBox="1">
            <a:spLocks noGrp="1"/>
          </p:cNvSpPr>
          <p:nvPr>
            <p:ph type="dt" sz="half" idx="7"/>
          </p:nvPr>
        </p:nvSpPr>
        <p:spPr/>
        <p:txBody>
          <a:bodyPr/>
          <a:lstStyle>
            <a:lvl1pPr>
              <a:defRPr/>
            </a:lvl1pPr>
          </a:lstStyle>
          <a:p>
            <a:endParaRPr/>
          </a:p>
        </p:txBody>
      </p:sp>
      <p:sp>
        <p:nvSpPr>
          <p:cNvPr id="5" name="Footer Placeholder 4"/>
          <p:cNvSpPr txBox="1">
            <a:spLocks noGrp="1"/>
          </p:cNvSpPr>
          <p:nvPr>
            <p:ph type="ftr" sz="quarter" idx="9"/>
          </p:nvPr>
        </p:nvSpPr>
        <p:spPr/>
        <p:txBody>
          <a:bodyPr/>
          <a:lstStyle>
            <a:lvl1pPr>
              <a:defRPr/>
            </a:lvl1pPr>
          </a:lstStyle>
          <a:p>
            <a:endParaRPr/>
          </a:p>
        </p:txBody>
      </p:sp>
      <p:sp>
        <p:nvSpPr>
          <p:cNvPr id="6" name="Slide Number Placeholder 5"/>
          <p:cNvSpPr txBox="1">
            <a:spLocks noGrp="1"/>
          </p:cNvSpPr>
          <p:nvPr>
            <p:ph type="sldNum" sz="quarter" idx="8"/>
          </p:nvPr>
        </p:nvSpPr>
        <p:spPr/>
        <p:txBody>
          <a:bodyPr/>
          <a:lstStyle>
            <a:lvl1pPr>
              <a:defRPr/>
            </a:lvl1pPr>
          </a:lstStyle>
          <a:p>
            <a:fld id="{6D56E121-B569-4F41-8786-0409A3D8417A}" type="slidenum">
              <a:rPr/>
              <a:pPr/>
              <a:t>‹#›</a:t>
            </a:fld>
            <a:endParaRPr/>
          </a:p>
        </p:txBody>
      </p:sp>
    </p:spTree>
    <p:extLst>
      <p:ext uri="{BB962C8B-B14F-4D97-AF65-F5344CB8AC3E}">
        <p14:creationId xmlns:p14="http://schemas.microsoft.com/office/powerpoint/2010/main" val="298687176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93.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2" name="Group 6"/>
          <p:cNvGrpSpPr/>
          <p:nvPr/>
        </p:nvGrpSpPr>
        <p:grpSpPr>
          <a:xfrm>
            <a:off x="-6351" y="-11293"/>
            <a:ext cx="6878493" cy="9166584"/>
            <a:chOff x="-9336" y="-9336"/>
            <a:chExt cx="10110748" cy="7578346"/>
          </a:xfrm>
        </p:grpSpPr>
        <p:cxnSp>
          <p:nvCxnSpPr>
            <p:cNvPr id="3" name="Straight Connector 27"/>
            <p:cNvCxnSpPr/>
            <p:nvPr/>
          </p:nvCxnSpPr>
          <p:spPr>
            <a:xfrm flipV="1">
              <a:off x="5656386" y="4602833"/>
              <a:ext cx="4434493" cy="2956840"/>
            </a:xfrm>
            <a:prstGeom prst="straightConnector1">
              <a:avLst/>
            </a:prstGeom>
            <a:noFill/>
            <a:ln w="9528" cap="rnd">
              <a:solidFill>
                <a:srgbClr val="5FCBEF">
                  <a:alpha val="70000"/>
                </a:srgbClr>
              </a:solidFill>
              <a:prstDash val="solid"/>
              <a:miter/>
            </a:ln>
          </p:spPr>
        </p:cxnSp>
        <p:cxnSp>
          <p:nvCxnSpPr>
            <p:cNvPr id="4" name="Straight Connector 28"/>
            <p:cNvCxnSpPr/>
            <p:nvPr/>
          </p:nvCxnSpPr>
          <p:spPr>
            <a:xfrm>
              <a:off x="7764097" y="0"/>
              <a:ext cx="1344085" cy="7559673"/>
            </a:xfrm>
            <a:prstGeom prst="straightConnector1">
              <a:avLst/>
            </a:prstGeom>
            <a:noFill/>
            <a:ln w="9528" cap="rnd">
              <a:solidFill>
                <a:srgbClr val="5FCBEF">
                  <a:alpha val="70000"/>
                </a:srgbClr>
              </a:solidFill>
              <a:prstDash val="solid"/>
              <a:miter/>
            </a:ln>
          </p:spPr>
        </p:cxnSp>
        <p:sp>
          <p:nvSpPr>
            <p:cNvPr id="5" name="Freeform 29"/>
            <p:cNvSpPr/>
            <p:nvPr/>
          </p:nvSpPr>
          <p:spPr>
            <a:xfrm>
              <a:off x="7597841" y="0"/>
              <a:ext cx="2501898" cy="7569010"/>
            </a:xfrm>
            <a:custGeom>
              <a:avLst/>
              <a:gdLst>
                <a:gd name="f0" fmla="val w"/>
                <a:gd name="f1" fmla="val h"/>
                <a:gd name="f2" fmla="val 0"/>
                <a:gd name="f3" fmla="val 2269442"/>
                <a:gd name="f4" fmla="val 6866466"/>
                <a:gd name="f5" fmla="val 2023534"/>
                <a:gd name="f6" fmla="val 6858000"/>
                <a:gd name="f7" fmla="val 2269067"/>
                <a:gd name="f8" fmla="val 2271889"/>
                <a:gd name="f9" fmla="val 4580466"/>
                <a:gd name="f10" fmla="val 2257778"/>
                <a:gd name="f11" fmla="val 2294466"/>
                <a:gd name="f12" fmla="val 2260600"/>
                <a:gd name="f13" fmla="val 8466"/>
                <a:gd name="f14" fmla="*/ f0 1 2269442"/>
                <a:gd name="f15" fmla="*/ f1 1 6866466"/>
                <a:gd name="f16" fmla="+- f4 0 f2"/>
                <a:gd name="f17" fmla="+- f3 0 f2"/>
                <a:gd name="f18" fmla="*/ f17 1 2269442"/>
                <a:gd name="f19" fmla="*/ f16 1 6866466"/>
                <a:gd name="f20" fmla="*/ f2 1 f18"/>
                <a:gd name="f21" fmla="*/ f3 1 f18"/>
                <a:gd name="f22" fmla="*/ f2 1 f19"/>
                <a:gd name="f23" fmla="*/ f4 1 f19"/>
                <a:gd name="f24" fmla="*/ f20 f14 1"/>
                <a:gd name="f25" fmla="*/ f21 f14 1"/>
                <a:gd name="f26" fmla="*/ f23 f15 1"/>
                <a:gd name="f27" fmla="*/ f22 f15 1"/>
              </a:gdLst>
              <a:ahLst/>
              <a:cxnLst>
                <a:cxn ang="3cd4">
                  <a:pos x="hc" y="t"/>
                </a:cxn>
                <a:cxn ang="0">
                  <a:pos x="r" y="vc"/>
                </a:cxn>
                <a:cxn ang="cd4">
                  <a:pos x="hc" y="b"/>
                </a:cxn>
                <a:cxn ang="cd2">
                  <a:pos x="l" y="vc"/>
                </a:cxn>
              </a:cxnLst>
              <a:rect l="f24" t="f27" r="f25" b="f26"/>
              <a:pathLst>
                <a:path w="2269442" h="6866466">
                  <a:moveTo>
                    <a:pt x="f5" y="f2"/>
                  </a:moveTo>
                  <a:lnTo>
                    <a:pt x="f2" y="f6"/>
                  </a:lnTo>
                  <a:lnTo>
                    <a:pt x="f7" y="f4"/>
                  </a:lnTo>
                  <a:cubicBezTo>
                    <a:pt x="f8" y="f9"/>
                    <a:pt x="f10" y="f11"/>
                    <a:pt x="f12" y="f13"/>
                  </a:cubicBezTo>
                  <a:lnTo>
                    <a:pt x="f5" y="f2"/>
                  </a:lnTo>
                  <a:close/>
                </a:path>
              </a:pathLst>
            </a:custGeom>
            <a:solidFill>
              <a:srgbClr val="5FCBEF">
                <a:alpha val="36000"/>
              </a:srgbClr>
            </a:solidFill>
            <a:ln cap="flat">
              <a:noFill/>
              <a:prstDash val="solid"/>
            </a:ln>
          </p:spPr>
          <p:txBody>
            <a:bodyPr vert="horz" wrap="square" lIns="0" tIns="0" rIns="0" bIns="0" anchor="t" anchorCtr="0" compatLnSpc="1">
              <a:noAutofit/>
            </a:bodyPr>
            <a:lstStyle/>
            <a:p>
              <a:pPr>
                <a:defRPr sz="1800" b="0" i="0" u="none" strike="noStrike" kern="0" cap="none" spc="0" baseline="0">
                  <a:solidFill>
                    <a:srgbClr val="000000"/>
                  </a:solidFill>
                  <a:uFillTx/>
                </a:defRPr>
              </a:pPr>
              <a:endParaRPr lang="ru-RU" sz="1225" smtClean="0">
                <a:solidFill>
                  <a:srgbClr val="000000"/>
                </a:solidFill>
              </a:endParaRPr>
            </a:p>
          </p:txBody>
        </p:sp>
        <p:sp>
          <p:nvSpPr>
            <p:cNvPr id="6" name="Freeform 30"/>
            <p:cNvSpPr/>
            <p:nvPr/>
          </p:nvSpPr>
          <p:spPr>
            <a:xfrm>
              <a:off x="7943182" y="-9336"/>
              <a:ext cx="2147697" cy="7569010"/>
            </a:xfrm>
            <a:custGeom>
              <a:avLst/>
              <a:gdLst>
                <a:gd name="f0" fmla="val w"/>
                <a:gd name="f1" fmla="val h"/>
                <a:gd name="f2" fmla="val 0"/>
                <a:gd name="f3" fmla="val 1948147"/>
                <a:gd name="f4" fmla="val 6866467"/>
                <a:gd name="f5" fmla="val 1202267"/>
                <a:gd name="f6" fmla="val 1947333"/>
                <a:gd name="f7" fmla="val 1944511"/>
                <a:gd name="f8" fmla="val 4577645"/>
                <a:gd name="f9" fmla="val 1950155"/>
                <a:gd name="f10" fmla="val 2288822"/>
                <a:gd name="f11" fmla="*/ f0 1 1948147"/>
                <a:gd name="f12" fmla="*/ f1 1 6866467"/>
                <a:gd name="f13" fmla="+- f4 0 f2"/>
                <a:gd name="f14" fmla="+- f3 0 f2"/>
                <a:gd name="f15" fmla="*/ f14 1 1948147"/>
                <a:gd name="f16" fmla="*/ f13 1 6866467"/>
                <a:gd name="f17" fmla="*/ f2 1 f15"/>
                <a:gd name="f18" fmla="*/ f3 1 f15"/>
                <a:gd name="f19" fmla="*/ f2 1 f16"/>
                <a:gd name="f20" fmla="*/ f4 1 f16"/>
                <a:gd name="f21" fmla="*/ f17 f11 1"/>
                <a:gd name="f22" fmla="*/ f18 f11 1"/>
                <a:gd name="f23" fmla="*/ f20 f12 1"/>
                <a:gd name="f24" fmla="*/ f19 f12 1"/>
              </a:gdLst>
              <a:ahLst/>
              <a:cxnLst>
                <a:cxn ang="3cd4">
                  <a:pos x="hc" y="t"/>
                </a:cxn>
                <a:cxn ang="0">
                  <a:pos x="r" y="vc"/>
                </a:cxn>
                <a:cxn ang="cd4">
                  <a:pos x="hc" y="b"/>
                </a:cxn>
                <a:cxn ang="cd2">
                  <a:pos x="l" y="vc"/>
                </a:cxn>
              </a:cxnLst>
              <a:rect l="f21" t="f24" r="f22" b="f23"/>
              <a:pathLst>
                <a:path w="1948147" h="6866467">
                  <a:moveTo>
                    <a:pt x="f2" y="f2"/>
                  </a:moveTo>
                  <a:lnTo>
                    <a:pt x="f5" y="f4"/>
                  </a:lnTo>
                  <a:lnTo>
                    <a:pt x="f6" y="f4"/>
                  </a:lnTo>
                  <a:cubicBezTo>
                    <a:pt x="f7" y="f8"/>
                    <a:pt x="f9" y="f10"/>
                    <a:pt x="f6" y="f2"/>
                  </a:cubicBezTo>
                  <a:lnTo>
                    <a:pt x="f2" y="f2"/>
                  </a:lnTo>
                  <a:close/>
                </a:path>
              </a:pathLst>
            </a:custGeom>
            <a:solidFill>
              <a:srgbClr val="5FCBEF">
                <a:alpha val="20000"/>
              </a:srgbClr>
            </a:solidFill>
            <a:ln cap="flat">
              <a:noFill/>
              <a:prstDash val="solid"/>
            </a:ln>
          </p:spPr>
          <p:txBody>
            <a:bodyPr vert="horz" wrap="square" lIns="0" tIns="0" rIns="0" bIns="0" anchor="t" anchorCtr="0" compatLnSpc="1">
              <a:noAutofit/>
            </a:bodyPr>
            <a:lstStyle/>
            <a:p>
              <a:pPr>
                <a:defRPr sz="1800" b="0" i="0" u="none" strike="noStrike" kern="0" cap="none" spc="0" baseline="0">
                  <a:solidFill>
                    <a:srgbClr val="000000"/>
                  </a:solidFill>
                  <a:uFillTx/>
                </a:defRPr>
              </a:pPr>
              <a:endParaRPr lang="ru-RU" sz="1225" smtClean="0">
                <a:solidFill>
                  <a:srgbClr val="000000"/>
                </a:solidFill>
              </a:endParaRPr>
            </a:p>
          </p:txBody>
        </p:sp>
        <p:sp>
          <p:nvSpPr>
            <p:cNvPr id="7" name="Freeform 31"/>
            <p:cNvSpPr/>
            <p:nvPr/>
          </p:nvSpPr>
          <p:spPr>
            <a:xfrm>
              <a:off x="7317824" y="4321143"/>
              <a:ext cx="2771034" cy="3238530"/>
            </a:xfrm>
            <a:custGeom>
              <a:avLst/>
              <a:gdLst>
                <a:gd name="f0" fmla="val w"/>
                <a:gd name="f1" fmla="val h"/>
                <a:gd name="f2" fmla="val 0"/>
                <a:gd name="f3" fmla="val 3259667"/>
                <a:gd name="f4" fmla="val 3810000"/>
                <a:gd name="f5" fmla="val 3251200"/>
                <a:gd name="f6" fmla="val 3254022"/>
                <a:gd name="f7" fmla="val 1270000"/>
                <a:gd name="f8" fmla="val 3256845"/>
                <a:gd name="f9" fmla="val 2540000"/>
                <a:gd name="f10" fmla="*/ f0 1 3259667"/>
                <a:gd name="f11" fmla="*/ f1 1 3810000"/>
                <a:gd name="f12" fmla="+- f4 0 f2"/>
                <a:gd name="f13" fmla="+- f3 0 f2"/>
                <a:gd name="f14" fmla="*/ f13 1 3259667"/>
                <a:gd name="f15" fmla="*/ f12 1 3810000"/>
                <a:gd name="f16" fmla="*/ f2 1 f14"/>
                <a:gd name="f17" fmla="*/ f3 1 f14"/>
                <a:gd name="f18" fmla="*/ f2 1 f15"/>
                <a:gd name="f19" fmla="*/ f4 1 f15"/>
                <a:gd name="f20" fmla="*/ f16 f10 1"/>
                <a:gd name="f21" fmla="*/ f17 f10 1"/>
                <a:gd name="f22" fmla="*/ f19 f11 1"/>
                <a:gd name="f23" fmla="*/ f18 f11 1"/>
              </a:gdLst>
              <a:ahLst/>
              <a:cxnLst>
                <a:cxn ang="3cd4">
                  <a:pos x="hc" y="t"/>
                </a:cxn>
                <a:cxn ang="0">
                  <a:pos x="r" y="vc"/>
                </a:cxn>
                <a:cxn ang="cd4">
                  <a:pos x="hc" y="b"/>
                </a:cxn>
                <a:cxn ang="cd2">
                  <a:pos x="l" y="vc"/>
                </a:cxn>
              </a:cxnLst>
              <a:rect l="f20" t="f23" r="f21" b="f22"/>
              <a:pathLst>
                <a:path w="3259667" h="3810000">
                  <a:moveTo>
                    <a:pt x="f2" y="f4"/>
                  </a:moveTo>
                  <a:lnTo>
                    <a:pt x="f5" y="f2"/>
                  </a:lnTo>
                  <a:cubicBezTo>
                    <a:pt x="f6" y="f7"/>
                    <a:pt x="f8" y="f9"/>
                    <a:pt x="f3" y="f4"/>
                  </a:cubicBezTo>
                  <a:lnTo>
                    <a:pt x="f2" y="f4"/>
                  </a:lnTo>
                  <a:close/>
                </a:path>
              </a:pathLst>
            </a:custGeom>
            <a:solidFill>
              <a:srgbClr val="17B0E4">
                <a:alpha val="66000"/>
              </a:srgbClr>
            </a:solidFill>
            <a:ln cap="flat">
              <a:noFill/>
              <a:prstDash val="solid"/>
            </a:ln>
          </p:spPr>
          <p:txBody>
            <a:bodyPr vert="horz" wrap="square" lIns="0" tIns="0" rIns="0" bIns="0" anchor="t" anchorCtr="0" compatLnSpc="1">
              <a:noAutofit/>
            </a:bodyPr>
            <a:lstStyle/>
            <a:p>
              <a:pPr>
                <a:defRPr sz="1800" b="0" i="0" u="none" strike="noStrike" kern="0" cap="none" spc="0" baseline="0">
                  <a:solidFill>
                    <a:srgbClr val="000000"/>
                  </a:solidFill>
                  <a:uFillTx/>
                </a:defRPr>
              </a:pPr>
              <a:endParaRPr lang="ru-RU" sz="1225" smtClean="0">
                <a:solidFill>
                  <a:srgbClr val="000000"/>
                </a:solidFill>
              </a:endParaRPr>
            </a:p>
          </p:txBody>
        </p:sp>
        <p:sp>
          <p:nvSpPr>
            <p:cNvPr id="8" name="Freeform 32"/>
            <p:cNvSpPr/>
            <p:nvPr/>
          </p:nvSpPr>
          <p:spPr>
            <a:xfrm>
              <a:off x="7728508" y="-9336"/>
              <a:ext cx="2362370" cy="7569010"/>
            </a:xfrm>
            <a:custGeom>
              <a:avLst/>
              <a:gdLst>
                <a:gd name="f0" fmla="val w"/>
                <a:gd name="f1" fmla="val h"/>
                <a:gd name="f2" fmla="val 0"/>
                <a:gd name="f3" fmla="val 2853267"/>
                <a:gd name="f4" fmla="val 6866467"/>
                <a:gd name="f5" fmla="val 2472267"/>
                <a:gd name="f6" fmla="val 6858000"/>
                <a:gd name="f7" fmla="*/ f0 1 2853267"/>
                <a:gd name="f8" fmla="*/ f1 1 6866467"/>
                <a:gd name="f9" fmla="+- f4 0 f2"/>
                <a:gd name="f10" fmla="+- f3 0 f2"/>
                <a:gd name="f11" fmla="*/ f10 1 2853267"/>
                <a:gd name="f12" fmla="*/ f9 1 6866467"/>
                <a:gd name="f13" fmla="*/ f2 1 f11"/>
                <a:gd name="f14" fmla="*/ f3 1 f11"/>
                <a:gd name="f15" fmla="*/ f2 1 f12"/>
                <a:gd name="f16" fmla="*/ f4 1 f12"/>
                <a:gd name="f17" fmla="*/ f13 f7 1"/>
                <a:gd name="f18" fmla="*/ f14 f7 1"/>
                <a:gd name="f19" fmla="*/ f16 f8 1"/>
                <a:gd name="f20" fmla="*/ f15 f8 1"/>
              </a:gdLst>
              <a:ahLst/>
              <a:cxnLst>
                <a:cxn ang="3cd4">
                  <a:pos x="hc" y="t"/>
                </a:cxn>
                <a:cxn ang="0">
                  <a:pos x="r" y="vc"/>
                </a:cxn>
                <a:cxn ang="cd4">
                  <a:pos x="hc" y="b"/>
                </a:cxn>
                <a:cxn ang="cd2">
                  <a:pos x="l" y="vc"/>
                </a:cxn>
              </a:cxnLst>
              <a:rect l="f17" t="f20" r="f18" b="f19"/>
              <a:pathLst>
                <a:path w="2853267" h="6866467">
                  <a:moveTo>
                    <a:pt x="f2" y="f2"/>
                  </a:moveTo>
                  <a:lnTo>
                    <a:pt x="f5" y="f4"/>
                  </a:lnTo>
                  <a:lnTo>
                    <a:pt x="f3" y="f6"/>
                  </a:lnTo>
                  <a:lnTo>
                    <a:pt x="f3" y="f2"/>
                  </a:lnTo>
                  <a:lnTo>
                    <a:pt x="f2" y="f2"/>
                  </a:lnTo>
                  <a:close/>
                </a:path>
              </a:pathLst>
            </a:custGeom>
            <a:solidFill>
              <a:srgbClr val="17B0E4">
                <a:alpha val="50000"/>
              </a:srgbClr>
            </a:solidFill>
            <a:ln cap="flat">
              <a:noFill/>
              <a:prstDash val="solid"/>
            </a:ln>
          </p:spPr>
          <p:txBody>
            <a:bodyPr vert="horz" wrap="square" lIns="0" tIns="0" rIns="0" bIns="0" anchor="t" anchorCtr="0" compatLnSpc="1">
              <a:noAutofit/>
            </a:bodyPr>
            <a:lstStyle/>
            <a:p>
              <a:pPr>
                <a:defRPr sz="1800" b="0" i="0" u="none" strike="noStrike" kern="0" cap="none" spc="0" baseline="0">
                  <a:solidFill>
                    <a:srgbClr val="000000"/>
                  </a:solidFill>
                  <a:uFillTx/>
                </a:defRPr>
              </a:pPr>
              <a:endParaRPr lang="ru-RU" sz="1225" smtClean="0">
                <a:solidFill>
                  <a:srgbClr val="000000"/>
                </a:solidFill>
              </a:endParaRPr>
            </a:p>
          </p:txBody>
        </p:sp>
        <p:sp>
          <p:nvSpPr>
            <p:cNvPr id="9" name="Freeform 33"/>
            <p:cNvSpPr/>
            <p:nvPr/>
          </p:nvSpPr>
          <p:spPr>
            <a:xfrm>
              <a:off x="9145517" y="-9336"/>
              <a:ext cx="945370" cy="7569010"/>
            </a:xfrm>
            <a:custGeom>
              <a:avLst/>
              <a:gdLst>
                <a:gd name="f0" fmla="val w"/>
                <a:gd name="f1" fmla="val h"/>
                <a:gd name="f2" fmla="val 0"/>
                <a:gd name="f3" fmla="val 1286933"/>
                <a:gd name="f4" fmla="val 6866467"/>
                <a:gd name="f5" fmla="val 1016000"/>
                <a:gd name="f6" fmla="val 1284111"/>
                <a:gd name="f7" fmla="val 4577645"/>
                <a:gd name="f8" fmla="val 1281288"/>
                <a:gd name="f9" fmla="val 2288822"/>
                <a:gd name="f10" fmla="val 1278466"/>
                <a:gd name="f11" fmla="*/ f0 1 1286933"/>
                <a:gd name="f12" fmla="*/ f1 1 6866467"/>
                <a:gd name="f13" fmla="+- f4 0 f2"/>
                <a:gd name="f14" fmla="+- f3 0 f2"/>
                <a:gd name="f15" fmla="*/ f14 1 1286933"/>
                <a:gd name="f16" fmla="*/ f13 1 6866467"/>
                <a:gd name="f17" fmla="*/ f2 1 f15"/>
                <a:gd name="f18" fmla="*/ f3 1 f15"/>
                <a:gd name="f19" fmla="*/ f2 1 f16"/>
                <a:gd name="f20" fmla="*/ f4 1 f16"/>
                <a:gd name="f21" fmla="*/ f17 f11 1"/>
                <a:gd name="f22" fmla="*/ f18 f11 1"/>
                <a:gd name="f23" fmla="*/ f20 f12 1"/>
                <a:gd name="f24" fmla="*/ f19 f12 1"/>
              </a:gdLst>
              <a:ahLst/>
              <a:cxnLst>
                <a:cxn ang="3cd4">
                  <a:pos x="hc" y="t"/>
                </a:cxn>
                <a:cxn ang="0">
                  <a:pos x="r" y="vc"/>
                </a:cxn>
                <a:cxn ang="cd4">
                  <a:pos x="hc" y="b"/>
                </a:cxn>
                <a:cxn ang="cd2">
                  <a:pos x="l" y="vc"/>
                </a:cxn>
              </a:cxnLst>
              <a:rect l="f21" t="f24" r="f22" b="f23"/>
              <a:pathLst>
                <a:path w="1286933" h="6866467">
                  <a:moveTo>
                    <a:pt x="f5" y="f2"/>
                  </a:moveTo>
                  <a:lnTo>
                    <a:pt x="f2" y="f4"/>
                  </a:lnTo>
                  <a:lnTo>
                    <a:pt x="f3" y="f4"/>
                  </a:lnTo>
                  <a:cubicBezTo>
                    <a:pt x="f6" y="f7"/>
                    <a:pt x="f8" y="f9"/>
                    <a:pt x="f10" y="f2"/>
                  </a:cubicBezTo>
                  <a:lnTo>
                    <a:pt x="f5" y="f2"/>
                  </a:lnTo>
                  <a:close/>
                </a:path>
              </a:pathLst>
            </a:custGeom>
            <a:solidFill>
              <a:srgbClr val="2E83C3">
                <a:alpha val="70000"/>
              </a:srgbClr>
            </a:solidFill>
            <a:ln cap="flat">
              <a:noFill/>
              <a:prstDash val="solid"/>
            </a:ln>
          </p:spPr>
          <p:txBody>
            <a:bodyPr vert="horz" wrap="square" lIns="0" tIns="0" rIns="0" bIns="0" anchor="t" anchorCtr="0" compatLnSpc="1">
              <a:noAutofit/>
            </a:bodyPr>
            <a:lstStyle/>
            <a:p>
              <a:pPr>
                <a:defRPr sz="1800" b="0" i="0" u="none" strike="noStrike" kern="0" cap="none" spc="0" baseline="0">
                  <a:solidFill>
                    <a:srgbClr val="000000"/>
                  </a:solidFill>
                  <a:uFillTx/>
                </a:defRPr>
              </a:pPr>
              <a:endParaRPr lang="ru-RU" sz="1225" smtClean="0">
                <a:solidFill>
                  <a:srgbClr val="000000"/>
                </a:solidFill>
              </a:endParaRPr>
            </a:p>
          </p:txBody>
        </p:sp>
        <p:sp>
          <p:nvSpPr>
            <p:cNvPr id="10" name="Freeform 34"/>
            <p:cNvSpPr/>
            <p:nvPr/>
          </p:nvSpPr>
          <p:spPr>
            <a:xfrm>
              <a:off x="8923254" y="-9336"/>
              <a:ext cx="1176037" cy="7569010"/>
            </a:xfrm>
            <a:custGeom>
              <a:avLst/>
              <a:gdLst>
                <a:gd name="f0" fmla="val w"/>
                <a:gd name="f1" fmla="val h"/>
                <a:gd name="f2" fmla="val 0"/>
                <a:gd name="f3" fmla="val 1270244"/>
                <a:gd name="f4" fmla="val 6866467"/>
                <a:gd name="f5" fmla="val 1117600"/>
                <a:gd name="f6" fmla="val 1270000"/>
                <a:gd name="f7" fmla="val 1272822"/>
                <a:gd name="f8" fmla="val 4574822"/>
                <a:gd name="f9" fmla="val 1250245"/>
                <a:gd name="f10" fmla="val 2291645"/>
                <a:gd name="f11" fmla="val 1253067"/>
                <a:gd name="f12" fmla="*/ f0 1 1270244"/>
                <a:gd name="f13" fmla="*/ f1 1 6866467"/>
                <a:gd name="f14" fmla="+- f4 0 f2"/>
                <a:gd name="f15" fmla="+- f3 0 f2"/>
                <a:gd name="f16" fmla="*/ f15 1 1270244"/>
                <a:gd name="f17" fmla="*/ f14 1 6866467"/>
                <a:gd name="f18" fmla="*/ f2 1 f16"/>
                <a:gd name="f19" fmla="*/ f3 1 f16"/>
                <a:gd name="f20" fmla="*/ f2 1 f17"/>
                <a:gd name="f21" fmla="*/ f4 1 f17"/>
                <a:gd name="f22" fmla="*/ f18 f12 1"/>
                <a:gd name="f23" fmla="*/ f19 f12 1"/>
                <a:gd name="f24" fmla="*/ f21 f13 1"/>
                <a:gd name="f25" fmla="*/ f20 f13 1"/>
              </a:gdLst>
              <a:ahLst/>
              <a:cxnLst>
                <a:cxn ang="3cd4">
                  <a:pos x="hc" y="t"/>
                </a:cxn>
                <a:cxn ang="0">
                  <a:pos x="r" y="vc"/>
                </a:cxn>
                <a:cxn ang="cd4">
                  <a:pos x="hc" y="b"/>
                </a:cxn>
                <a:cxn ang="cd2">
                  <a:pos x="l" y="vc"/>
                </a:cxn>
              </a:cxnLst>
              <a:rect l="f22" t="f25" r="f23" b="f24"/>
              <a:pathLst>
                <a:path w="1270244" h="6866467">
                  <a:moveTo>
                    <a:pt x="f2" y="f2"/>
                  </a:moveTo>
                  <a:lnTo>
                    <a:pt x="f5" y="f4"/>
                  </a:lnTo>
                  <a:lnTo>
                    <a:pt x="f6" y="f4"/>
                  </a:lnTo>
                  <a:cubicBezTo>
                    <a:pt x="f7" y="f8"/>
                    <a:pt x="f9" y="f10"/>
                    <a:pt x="f11" y="f2"/>
                  </a:cubicBezTo>
                  <a:lnTo>
                    <a:pt x="f2" y="f2"/>
                  </a:lnTo>
                  <a:close/>
                </a:path>
              </a:pathLst>
            </a:custGeom>
            <a:solidFill>
              <a:srgbClr val="236292">
                <a:alpha val="82000"/>
              </a:srgbClr>
            </a:solidFill>
            <a:ln cap="flat">
              <a:noFill/>
              <a:prstDash val="solid"/>
            </a:ln>
          </p:spPr>
          <p:txBody>
            <a:bodyPr vert="horz" wrap="square" lIns="0" tIns="0" rIns="0" bIns="0" anchor="t" anchorCtr="0" compatLnSpc="1">
              <a:noAutofit/>
            </a:bodyPr>
            <a:lstStyle/>
            <a:p>
              <a:pPr>
                <a:defRPr sz="1800" b="0" i="0" u="none" strike="noStrike" kern="0" cap="none" spc="0" baseline="0">
                  <a:solidFill>
                    <a:srgbClr val="000000"/>
                  </a:solidFill>
                  <a:uFillTx/>
                </a:defRPr>
              </a:pPr>
              <a:endParaRPr lang="ru-RU" sz="1225" smtClean="0">
                <a:solidFill>
                  <a:srgbClr val="000000"/>
                </a:solidFill>
              </a:endParaRPr>
            </a:p>
          </p:txBody>
        </p:sp>
        <p:sp>
          <p:nvSpPr>
            <p:cNvPr id="11" name="Freeform 35"/>
            <p:cNvSpPr/>
            <p:nvPr/>
          </p:nvSpPr>
          <p:spPr>
            <a:xfrm>
              <a:off x="8895255" y="5394438"/>
              <a:ext cx="1206157" cy="2165244"/>
            </a:xfrm>
            <a:custGeom>
              <a:avLst/>
              <a:gdLst>
                <a:gd name="f0" fmla="val w"/>
                <a:gd name="f1" fmla="val h"/>
                <a:gd name="f2" fmla="val 0"/>
                <a:gd name="f3" fmla="val 1820333"/>
                <a:gd name="f4" fmla="val 3268133"/>
                <a:gd name="f5" fmla="val 1811866"/>
                <a:gd name="f6" fmla="val 1814688"/>
                <a:gd name="f7" fmla="val 1086555"/>
                <a:gd name="f8" fmla="val 1817511"/>
                <a:gd name="f9" fmla="val 2173111"/>
                <a:gd name="f10" fmla="val 3259666"/>
                <a:gd name="f11" fmla="*/ f0 1 1820333"/>
                <a:gd name="f12" fmla="*/ f1 1 3268133"/>
                <a:gd name="f13" fmla="+- f4 0 f2"/>
                <a:gd name="f14" fmla="+- f3 0 f2"/>
                <a:gd name="f15" fmla="*/ f14 1 1820333"/>
                <a:gd name="f16" fmla="*/ f13 1 3268133"/>
                <a:gd name="f17" fmla="*/ f2 1 f15"/>
                <a:gd name="f18" fmla="*/ f3 1 f15"/>
                <a:gd name="f19" fmla="*/ f2 1 f16"/>
                <a:gd name="f20" fmla="*/ f4 1 f16"/>
                <a:gd name="f21" fmla="*/ f17 f11 1"/>
                <a:gd name="f22" fmla="*/ f18 f11 1"/>
                <a:gd name="f23" fmla="*/ f20 f12 1"/>
                <a:gd name="f24" fmla="*/ f19 f12 1"/>
              </a:gdLst>
              <a:ahLst/>
              <a:cxnLst>
                <a:cxn ang="3cd4">
                  <a:pos x="hc" y="t"/>
                </a:cxn>
                <a:cxn ang="0">
                  <a:pos x="r" y="vc"/>
                </a:cxn>
                <a:cxn ang="cd4">
                  <a:pos x="hc" y="b"/>
                </a:cxn>
                <a:cxn ang="cd2">
                  <a:pos x="l" y="vc"/>
                </a:cxn>
              </a:cxnLst>
              <a:rect l="f21" t="f24" r="f22" b="f23"/>
              <a:pathLst>
                <a:path w="1820333" h="3268133">
                  <a:moveTo>
                    <a:pt x="f2" y="f4"/>
                  </a:moveTo>
                  <a:lnTo>
                    <a:pt x="f5" y="f2"/>
                  </a:lnTo>
                  <a:cubicBezTo>
                    <a:pt x="f6" y="f7"/>
                    <a:pt x="f8" y="f9"/>
                    <a:pt x="f3" y="f10"/>
                  </a:cubicBezTo>
                  <a:lnTo>
                    <a:pt x="f2" y="f4"/>
                  </a:lnTo>
                  <a:close/>
                </a:path>
              </a:pathLst>
            </a:custGeom>
            <a:solidFill>
              <a:srgbClr val="17B0E4">
                <a:alpha val="66000"/>
              </a:srgbClr>
            </a:solidFill>
            <a:ln cap="flat">
              <a:noFill/>
              <a:prstDash val="solid"/>
            </a:ln>
          </p:spPr>
          <p:txBody>
            <a:bodyPr vert="horz" wrap="square" lIns="0" tIns="0" rIns="0" bIns="0" anchor="t" anchorCtr="0" compatLnSpc="1">
              <a:noAutofit/>
            </a:bodyPr>
            <a:lstStyle/>
            <a:p>
              <a:pPr>
                <a:defRPr sz="1800" b="0" i="0" u="none" strike="noStrike" kern="0" cap="none" spc="0" baseline="0">
                  <a:solidFill>
                    <a:srgbClr val="000000"/>
                  </a:solidFill>
                  <a:uFillTx/>
                </a:defRPr>
              </a:pPr>
              <a:endParaRPr lang="ru-RU" sz="1225" smtClean="0">
                <a:solidFill>
                  <a:srgbClr val="000000"/>
                </a:solidFill>
              </a:endParaRPr>
            </a:p>
          </p:txBody>
        </p:sp>
        <p:sp>
          <p:nvSpPr>
            <p:cNvPr id="12" name="Freeform 17"/>
            <p:cNvSpPr/>
            <p:nvPr/>
          </p:nvSpPr>
          <p:spPr>
            <a:xfrm>
              <a:off x="-9336" y="-9336"/>
              <a:ext cx="952054" cy="6281068"/>
            </a:xfrm>
            <a:custGeom>
              <a:avLst/>
              <a:gdLst>
                <a:gd name="f0" fmla="val w"/>
                <a:gd name="f1" fmla="val h"/>
                <a:gd name="f2" fmla="val 0"/>
                <a:gd name="f3" fmla="val 863600"/>
                <a:gd name="f4" fmla="val 5698067"/>
                <a:gd name="f5" fmla="val 8467"/>
                <a:gd name="f6" fmla="val 16934"/>
                <a:gd name="f7" fmla="*/ f0 1 863600"/>
                <a:gd name="f8" fmla="*/ f1 1 5698067"/>
                <a:gd name="f9" fmla="+- f4 0 f2"/>
                <a:gd name="f10" fmla="+- f3 0 f2"/>
                <a:gd name="f11" fmla="*/ f10 1 863600"/>
                <a:gd name="f12" fmla="*/ f9 1 5698067"/>
                <a:gd name="f13" fmla="*/ f2 1 f11"/>
                <a:gd name="f14" fmla="*/ f3 1 f11"/>
                <a:gd name="f15" fmla="*/ f2 1 f12"/>
                <a:gd name="f16" fmla="*/ f4 1 f12"/>
                <a:gd name="f17" fmla="*/ f13 f7 1"/>
                <a:gd name="f18" fmla="*/ f14 f7 1"/>
                <a:gd name="f19" fmla="*/ f16 f8 1"/>
                <a:gd name="f20" fmla="*/ f15 f8 1"/>
              </a:gdLst>
              <a:ahLst/>
              <a:cxnLst>
                <a:cxn ang="3cd4">
                  <a:pos x="hc" y="t"/>
                </a:cxn>
                <a:cxn ang="0">
                  <a:pos x="r" y="vc"/>
                </a:cxn>
                <a:cxn ang="cd4">
                  <a:pos x="hc" y="b"/>
                </a:cxn>
                <a:cxn ang="cd2">
                  <a:pos x="l" y="vc"/>
                </a:cxn>
              </a:cxnLst>
              <a:rect l="f17" t="f20" r="f18" b="f19"/>
              <a:pathLst>
                <a:path w="863600" h="5698067">
                  <a:moveTo>
                    <a:pt x="f2" y="f5"/>
                  </a:moveTo>
                  <a:lnTo>
                    <a:pt x="f3" y="f2"/>
                  </a:lnTo>
                  <a:lnTo>
                    <a:pt x="f3" y="f6"/>
                  </a:lnTo>
                  <a:lnTo>
                    <a:pt x="f2" y="f4"/>
                  </a:lnTo>
                  <a:lnTo>
                    <a:pt x="f2" y="f5"/>
                  </a:lnTo>
                  <a:close/>
                </a:path>
              </a:pathLst>
            </a:custGeom>
            <a:solidFill>
              <a:srgbClr val="5FCBEF">
                <a:alpha val="85000"/>
              </a:srgbClr>
            </a:solidFill>
            <a:ln cap="flat">
              <a:noFill/>
              <a:prstDash val="solid"/>
            </a:ln>
          </p:spPr>
          <p:txBody>
            <a:bodyPr vert="horz" wrap="square" lIns="0" tIns="0" rIns="0" bIns="0" anchor="t" anchorCtr="0" compatLnSpc="1">
              <a:noAutofit/>
            </a:bodyPr>
            <a:lstStyle/>
            <a:p>
              <a:pPr>
                <a:defRPr sz="1800" b="0" i="0" u="none" strike="noStrike" kern="0" cap="none" spc="0" baseline="0">
                  <a:solidFill>
                    <a:srgbClr val="000000"/>
                  </a:solidFill>
                  <a:uFillTx/>
                </a:defRPr>
              </a:pPr>
              <a:endParaRPr lang="ru-RU" sz="1225" smtClean="0">
                <a:solidFill>
                  <a:srgbClr val="000000"/>
                </a:solidFill>
              </a:endParaRPr>
            </a:p>
          </p:txBody>
        </p:sp>
      </p:grpSp>
      <p:sp>
        <p:nvSpPr>
          <p:cNvPr id="13" name="Title 1"/>
          <p:cNvSpPr txBox="1">
            <a:spLocks noGrp="1"/>
          </p:cNvSpPr>
          <p:nvPr>
            <p:ph type="ctrTitle"/>
          </p:nvPr>
        </p:nvSpPr>
        <p:spPr>
          <a:xfrm>
            <a:off x="847945" y="3206044"/>
            <a:ext cx="4370037" cy="2195072"/>
          </a:xfrm>
        </p:spPr>
        <p:txBody>
          <a:bodyPr anchor="b">
            <a:noAutofit/>
          </a:bodyPr>
          <a:lstStyle>
            <a:lvl1pPr algn="r">
              <a:defRPr sz="4049"/>
            </a:lvl1pPr>
          </a:lstStyle>
          <a:p>
            <a:pPr lvl="0"/>
            <a:r>
              <a:rPr lang="ru-RU"/>
              <a:t>Образец заголовка</a:t>
            </a:r>
            <a:endParaRPr lang="en-US"/>
          </a:p>
        </p:txBody>
      </p:sp>
      <p:sp>
        <p:nvSpPr>
          <p:cNvPr id="14" name="Subtitle 2"/>
          <p:cNvSpPr txBox="1">
            <a:spLocks noGrp="1"/>
          </p:cNvSpPr>
          <p:nvPr>
            <p:ph type="subTitle" idx="1"/>
          </p:nvPr>
        </p:nvSpPr>
        <p:spPr>
          <a:xfrm>
            <a:off x="847945" y="5401117"/>
            <a:ext cx="4370037" cy="1462533"/>
          </a:xfrm>
        </p:spPr>
        <p:txBody>
          <a:bodyPr/>
          <a:lstStyle>
            <a:lvl1pPr marL="0" indent="0" algn="r">
              <a:buNone/>
              <a:defRPr>
                <a:solidFill>
                  <a:srgbClr val="7F7F7F"/>
                </a:solidFill>
              </a:defRPr>
            </a:lvl1pPr>
          </a:lstStyle>
          <a:p>
            <a:pPr lvl="0"/>
            <a:r>
              <a:rPr lang="ru-RU"/>
              <a:t>Образец подзаголовка</a:t>
            </a:r>
            <a:endParaRPr lang="en-US"/>
          </a:p>
        </p:txBody>
      </p:sp>
      <p:sp>
        <p:nvSpPr>
          <p:cNvPr id="15" name="Date Placeholder 3"/>
          <p:cNvSpPr txBox="1">
            <a:spLocks noGrp="1"/>
          </p:cNvSpPr>
          <p:nvPr>
            <p:ph type="dt" sz="half" idx="7"/>
          </p:nvPr>
        </p:nvSpPr>
        <p:spPr/>
        <p:txBody>
          <a:bodyPr/>
          <a:lstStyle>
            <a:lvl1pPr>
              <a:defRPr/>
            </a:lvl1pPr>
          </a:lstStyle>
          <a:p>
            <a:endParaRPr/>
          </a:p>
        </p:txBody>
      </p:sp>
      <p:sp>
        <p:nvSpPr>
          <p:cNvPr id="16" name="Footer Placeholder 4"/>
          <p:cNvSpPr txBox="1">
            <a:spLocks noGrp="1"/>
          </p:cNvSpPr>
          <p:nvPr>
            <p:ph type="ftr" sz="quarter" idx="9"/>
          </p:nvPr>
        </p:nvSpPr>
        <p:spPr/>
        <p:txBody>
          <a:bodyPr/>
          <a:lstStyle>
            <a:lvl1pPr>
              <a:defRPr/>
            </a:lvl1pPr>
          </a:lstStyle>
          <a:p>
            <a:endParaRPr/>
          </a:p>
        </p:txBody>
      </p:sp>
      <p:sp>
        <p:nvSpPr>
          <p:cNvPr id="17" name="Slide Number Placeholder 5"/>
          <p:cNvSpPr txBox="1">
            <a:spLocks noGrp="1"/>
          </p:cNvSpPr>
          <p:nvPr>
            <p:ph type="sldNum" sz="quarter" idx="8"/>
          </p:nvPr>
        </p:nvSpPr>
        <p:spPr/>
        <p:txBody>
          <a:bodyPr/>
          <a:lstStyle>
            <a:lvl1pPr>
              <a:defRPr/>
            </a:lvl1pPr>
          </a:lstStyle>
          <a:p>
            <a:fld id="{3C94B760-14C3-485C-8A0E-B6432D2F7347}" type="slidenum">
              <a:rPr/>
              <a:pPr/>
              <a:t>‹#›</a:t>
            </a:fld>
            <a:endParaRPr/>
          </a:p>
        </p:txBody>
      </p:sp>
    </p:spTree>
    <p:extLst>
      <p:ext uri="{BB962C8B-B14F-4D97-AF65-F5344CB8AC3E}">
        <p14:creationId xmlns:p14="http://schemas.microsoft.com/office/powerpoint/2010/main" val="232122419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9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ru-RU"/>
              <a:t>Образец заголовка</a:t>
            </a:r>
            <a:endParaRPr lang="en-US"/>
          </a:p>
        </p:txBody>
      </p:sp>
      <p:sp>
        <p:nvSpPr>
          <p:cNvPr id="3" name="Content Placeholder 2"/>
          <p:cNvSpPr txBox="1">
            <a:spLocks noGrp="1"/>
          </p:cNvSpPr>
          <p:nvPr>
            <p:ph idx="1"/>
          </p:nvPr>
        </p:nvSpPr>
        <p:spPr/>
        <p:txBody>
          <a:bodyPr/>
          <a:lstStyle>
            <a:lvl1pPr>
              <a:defRPr/>
            </a:lvl1pPr>
            <a:lvl2pPr>
              <a:defRPr/>
            </a:lvl2pPr>
            <a:lvl3pPr>
              <a:defRPr/>
            </a:lvl3pPr>
            <a:lvl4pPr>
              <a:defRPr/>
            </a:lvl4pPr>
            <a:lvl5pPr>
              <a:defRPr/>
            </a:lvl5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Date Placeholder 3"/>
          <p:cNvSpPr txBox="1">
            <a:spLocks noGrp="1"/>
          </p:cNvSpPr>
          <p:nvPr>
            <p:ph type="dt" sz="half" idx="7"/>
          </p:nvPr>
        </p:nvSpPr>
        <p:spPr/>
        <p:txBody>
          <a:bodyPr/>
          <a:lstStyle>
            <a:lvl1pPr>
              <a:defRPr/>
            </a:lvl1pPr>
          </a:lstStyle>
          <a:p>
            <a:endParaRPr/>
          </a:p>
        </p:txBody>
      </p:sp>
      <p:sp>
        <p:nvSpPr>
          <p:cNvPr id="5" name="Footer Placeholder 4"/>
          <p:cNvSpPr txBox="1">
            <a:spLocks noGrp="1"/>
          </p:cNvSpPr>
          <p:nvPr>
            <p:ph type="ftr" sz="quarter" idx="9"/>
          </p:nvPr>
        </p:nvSpPr>
        <p:spPr/>
        <p:txBody>
          <a:bodyPr/>
          <a:lstStyle>
            <a:lvl1pPr>
              <a:defRPr/>
            </a:lvl1pPr>
          </a:lstStyle>
          <a:p>
            <a:endParaRPr/>
          </a:p>
        </p:txBody>
      </p:sp>
      <p:sp>
        <p:nvSpPr>
          <p:cNvPr id="6" name="Slide Number Placeholder 5"/>
          <p:cNvSpPr txBox="1">
            <a:spLocks noGrp="1"/>
          </p:cNvSpPr>
          <p:nvPr>
            <p:ph type="sldNum" sz="quarter" idx="8"/>
          </p:nvPr>
        </p:nvSpPr>
        <p:spPr/>
        <p:txBody>
          <a:bodyPr/>
          <a:lstStyle>
            <a:lvl1pPr>
              <a:defRPr/>
            </a:lvl1pPr>
          </a:lstStyle>
          <a:p>
            <a:fld id="{F583330C-7A27-4A09-9C79-DB523AA65043}" type="slidenum">
              <a:rPr/>
              <a:pPr/>
              <a:t>‹#›</a:t>
            </a:fld>
            <a:endParaRPr/>
          </a:p>
        </p:txBody>
      </p:sp>
    </p:spTree>
    <p:extLst>
      <p:ext uri="{BB962C8B-B14F-4D97-AF65-F5344CB8AC3E}">
        <p14:creationId xmlns:p14="http://schemas.microsoft.com/office/powerpoint/2010/main" val="211894777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9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txBox="1">
            <a:spLocks noGrp="1"/>
          </p:cNvSpPr>
          <p:nvPr>
            <p:ph type="title"/>
          </p:nvPr>
        </p:nvSpPr>
        <p:spPr>
          <a:xfrm>
            <a:off x="457198" y="3601155"/>
            <a:ext cx="4760784" cy="2435436"/>
          </a:xfrm>
        </p:spPr>
        <p:txBody>
          <a:bodyPr anchor="b"/>
          <a:lstStyle>
            <a:lvl1pPr>
              <a:defRPr sz="2999"/>
            </a:lvl1pPr>
          </a:lstStyle>
          <a:p>
            <a:pPr lvl="0"/>
            <a:r>
              <a:rPr lang="ru-RU"/>
              <a:t>Образец заголовка</a:t>
            </a:r>
            <a:endParaRPr lang="en-US"/>
          </a:p>
        </p:txBody>
      </p:sp>
      <p:sp>
        <p:nvSpPr>
          <p:cNvPr id="3" name="Text Placeholder 2"/>
          <p:cNvSpPr txBox="1">
            <a:spLocks noGrp="1"/>
          </p:cNvSpPr>
          <p:nvPr>
            <p:ph type="body" idx="1"/>
          </p:nvPr>
        </p:nvSpPr>
        <p:spPr>
          <a:xfrm>
            <a:off x="457198" y="6036601"/>
            <a:ext cx="4760784" cy="1147202"/>
          </a:xfrm>
        </p:spPr>
        <p:txBody>
          <a:bodyPr/>
          <a:lstStyle>
            <a:lvl1pPr marL="0" indent="0">
              <a:buNone/>
              <a:defRPr sz="1500">
                <a:solidFill>
                  <a:srgbClr val="7F7F7F"/>
                </a:solidFill>
              </a:defRPr>
            </a:lvl1pPr>
          </a:lstStyle>
          <a:p>
            <a:pPr lvl="0"/>
            <a:r>
              <a:rPr lang="ru-RU"/>
              <a:t>Образец текста</a:t>
            </a:r>
          </a:p>
        </p:txBody>
      </p:sp>
      <p:sp>
        <p:nvSpPr>
          <p:cNvPr id="4" name="Date Placeholder 3"/>
          <p:cNvSpPr txBox="1">
            <a:spLocks noGrp="1"/>
          </p:cNvSpPr>
          <p:nvPr>
            <p:ph type="dt" sz="half" idx="7"/>
          </p:nvPr>
        </p:nvSpPr>
        <p:spPr/>
        <p:txBody>
          <a:bodyPr/>
          <a:lstStyle>
            <a:lvl1pPr>
              <a:defRPr/>
            </a:lvl1pPr>
          </a:lstStyle>
          <a:p>
            <a:endParaRPr/>
          </a:p>
        </p:txBody>
      </p:sp>
      <p:sp>
        <p:nvSpPr>
          <p:cNvPr id="5" name="Footer Placeholder 4"/>
          <p:cNvSpPr txBox="1">
            <a:spLocks noGrp="1"/>
          </p:cNvSpPr>
          <p:nvPr>
            <p:ph type="ftr" sz="quarter" idx="9"/>
          </p:nvPr>
        </p:nvSpPr>
        <p:spPr/>
        <p:txBody>
          <a:bodyPr/>
          <a:lstStyle>
            <a:lvl1pPr>
              <a:defRPr/>
            </a:lvl1pPr>
          </a:lstStyle>
          <a:p>
            <a:endParaRPr/>
          </a:p>
        </p:txBody>
      </p:sp>
      <p:sp>
        <p:nvSpPr>
          <p:cNvPr id="6" name="Slide Number Placeholder 5"/>
          <p:cNvSpPr txBox="1">
            <a:spLocks noGrp="1"/>
          </p:cNvSpPr>
          <p:nvPr>
            <p:ph type="sldNum" sz="quarter" idx="8"/>
          </p:nvPr>
        </p:nvSpPr>
        <p:spPr/>
        <p:txBody>
          <a:bodyPr/>
          <a:lstStyle>
            <a:lvl1pPr>
              <a:defRPr/>
            </a:lvl1pPr>
          </a:lstStyle>
          <a:p>
            <a:fld id="{4C9C2136-D1EB-49B2-BD70-8D79D75F17D4}" type="slidenum">
              <a:rPr/>
              <a:pPr/>
              <a:t>‹#›</a:t>
            </a:fld>
            <a:endParaRPr/>
          </a:p>
        </p:txBody>
      </p:sp>
    </p:spTree>
    <p:extLst>
      <p:ext uri="{BB962C8B-B14F-4D97-AF65-F5344CB8AC3E}">
        <p14:creationId xmlns:p14="http://schemas.microsoft.com/office/powerpoint/2010/main" val="59431783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9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ru-RU"/>
              <a:t>Образец заголовка</a:t>
            </a:r>
            <a:endParaRPr lang="en-US"/>
          </a:p>
        </p:txBody>
      </p:sp>
      <p:sp>
        <p:nvSpPr>
          <p:cNvPr id="3" name="Content Placeholder 2"/>
          <p:cNvSpPr txBox="1">
            <a:spLocks noGrp="1"/>
          </p:cNvSpPr>
          <p:nvPr>
            <p:ph idx="1"/>
          </p:nvPr>
        </p:nvSpPr>
        <p:spPr>
          <a:xfrm>
            <a:off x="457197" y="2880782"/>
            <a:ext cx="2316085" cy="5174357"/>
          </a:xfrm>
        </p:spPr>
        <p:txBody>
          <a:bodyPr/>
          <a:lstStyle>
            <a:lvl1pPr>
              <a:defRPr/>
            </a:lvl1pPr>
            <a:lvl2pPr>
              <a:defRPr/>
            </a:lvl2pPr>
            <a:lvl3pPr>
              <a:defRPr/>
            </a:lvl3pPr>
            <a:lvl4pPr>
              <a:defRPr/>
            </a:lvl4pPr>
            <a:lvl5pPr>
              <a:defRPr/>
            </a:lvl5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Content Placeholder 3"/>
          <p:cNvSpPr txBox="1">
            <a:spLocks noGrp="1"/>
          </p:cNvSpPr>
          <p:nvPr>
            <p:ph idx="2"/>
          </p:nvPr>
        </p:nvSpPr>
        <p:spPr>
          <a:xfrm>
            <a:off x="2901903" y="2880793"/>
            <a:ext cx="2316085" cy="5174368"/>
          </a:xfrm>
        </p:spPr>
        <p:txBody>
          <a:bodyPr/>
          <a:lstStyle>
            <a:lvl1pPr>
              <a:defRPr/>
            </a:lvl1pPr>
            <a:lvl2pPr>
              <a:defRPr/>
            </a:lvl2pPr>
            <a:lvl3pPr>
              <a:defRPr/>
            </a:lvl3pPr>
            <a:lvl4pPr>
              <a:defRPr/>
            </a:lvl4pPr>
            <a:lvl5pPr>
              <a:defRPr/>
            </a:lvl5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5" name="Date Placeholder 4"/>
          <p:cNvSpPr txBox="1">
            <a:spLocks noGrp="1"/>
          </p:cNvSpPr>
          <p:nvPr>
            <p:ph type="dt" sz="half" idx="7"/>
          </p:nvPr>
        </p:nvSpPr>
        <p:spPr/>
        <p:txBody>
          <a:bodyPr/>
          <a:lstStyle>
            <a:lvl1pPr>
              <a:defRPr/>
            </a:lvl1pPr>
          </a:lstStyle>
          <a:p>
            <a:endParaRPr/>
          </a:p>
        </p:txBody>
      </p:sp>
      <p:sp>
        <p:nvSpPr>
          <p:cNvPr id="6" name="Footer Placeholder 5"/>
          <p:cNvSpPr txBox="1">
            <a:spLocks noGrp="1"/>
          </p:cNvSpPr>
          <p:nvPr>
            <p:ph type="ftr" sz="quarter" idx="9"/>
          </p:nvPr>
        </p:nvSpPr>
        <p:spPr/>
        <p:txBody>
          <a:bodyPr/>
          <a:lstStyle>
            <a:lvl1pPr>
              <a:defRPr/>
            </a:lvl1pPr>
          </a:lstStyle>
          <a:p>
            <a:endParaRPr/>
          </a:p>
        </p:txBody>
      </p:sp>
      <p:sp>
        <p:nvSpPr>
          <p:cNvPr id="7" name="Slide Number Placeholder 6"/>
          <p:cNvSpPr txBox="1">
            <a:spLocks noGrp="1"/>
          </p:cNvSpPr>
          <p:nvPr>
            <p:ph type="sldNum" sz="quarter" idx="8"/>
          </p:nvPr>
        </p:nvSpPr>
        <p:spPr/>
        <p:txBody>
          <a:bodyPr/>
          <a:lstStyle>
            <a:lvl1pPr>
              <a:defRPr/>
            </a:lvl1pPr>
          </a:lstStyle>
          <a:p>
            <a:fld id="{8AC24D26-409B-4A43-B580-DC196368AB99}" type="slidenum">
              <a:rPr/>
              <a:pPr/>
              <a:t>‹#›</a:t>
            </a:fld>
            <a:endParaRPr/>
          </a:p>
        </p:txBody>
      </p:sp>
    </p:spTree>
    <p:extLst>
      <p:ext uri="{BB962C8B-B14F-4D97-AF65-F5344CB8AC3E}">
        <p14:creationId xmlns:p14="http://schemas.microsoft.com/office/powerpoint/2010/main" val="103356185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9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ru-RU"/>
              <a:t>Образец заголовка</a:t>
            </a:r>
            <a:endParaRPr lang="en-US"/>
          </a:p>
        </p:txBody>
      </p:sp>
      <p:sp>
        <p:nvSpPr>
          <p:cNvPr id="3" name="Text Placeholder 2"/>
          <p:cNvSpPr txBox="1">
            <a:spLocks noGrp="1"/>
          </p:cNvSpPr>
          <p:nvPr>
            <p:ph type="body" idx="1"/>
          </p:nvPr>
        </p:nvSpPr>
        <p:spPr>
          <a:xfrm>
            <a:off x="457198" y="2881312"/>
            <a:ext cx="2318007" cy="768352"/>
          </a:xfrm>
        </p:spPr>
        <p:txBody>
          <a:bodyPr anchor="b">
            <a:noAutofit/>
          </a:bodyPr>
          <a:lstStyle>
            <a:lvl1pPr marL="0" indent="0">
              <a:buNone/>
              <a:defRPr sz="1800"/>
            </a:lvl1pPr>
          </a:lstStyle>
          <a:p>
            <a:pPr lvl="0"/>
            <a:r>
              <a:rPr lang="ru-RU"/>
              <a:t>Образец текста</a:t>
            </a:r>
          </a:p>
        </p:txBody>
      </p:sp>
      <p:sp>
        <p:nvSpPr>
          <p:cNvPr id="4" name="Content Placeholder 3"/>
          <p:cNvSpPr txBox="1">
            <a:spLocks noGrp="1"/>
          </p:cNvSpPr>
          <p:nvPr>
            <p:ph idx="2"/>
          </p:nvPr>
        </p:nvSpPr>
        <p:spPr>
          <a:xfrm>
            <a:off x="457198" y="3649664"/>
            <a:ext cx="2318007" cy="4405486"/>
          </a:xfrm>
        </p:spPr>
        <p:txBody>
          <a:bodyPr/>
          <a:lstStyle>
            <a:lvl1pPr>
              <a:defRPr/>
            </a:lvl1pPr>
            <a:lvl2pPr>
              <a:defRPr/>
            </a:lvl2pPr>
            <a:lvl3pPr>
              <a:defRPr/>
            </a:lvl3pPr>
            <a:lvl4pPr>
              <a:defRPr/>
            </a:lvl4pPr>
            <a:lvl5pPr>
              <a:defRPr/>
            </a:lvl5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5" name="Text Placeholder 4"/>
          <p:cNvSpPr txBox="1">
            <a:spLocks noGrp="1"/>
          </p:cNvSpPr>
          <p:nvPr>
            <p:ph type="body" idx="3"/>
          </p:nvPr>
        </p:nvSpPr>
        <p:spPr>
          <a:xfrm>
            <a:off x="2899981" y="2881312"/>
            <a:ext cx="2318007" cy="768352"/>
          </a:xfrm>
        </p:spPr>
        <p:txBody>
          <a:bodyPr anchor="b">
            <a:noAutofit/>
          </a:bodyPr>
          <a:lstStyle>
            <a:lvl1pPr marL="0" indent="0">
              <a:buNone/>
              <a:defRPr sz="1800"/>
            </a:lvl1pPr>
          </a:lstStyle>
          <a:p>
            <a:pPr lvl="0"/>
            <a:r>
              <a:rPr lang="ru-RU"/>
              <a:t>Образец текста</a:t>
            </a:r>
          </a:p>
        </p:txBody>
      </p:sp>
      <p:sp>
        <p:nvSpPr>
          <p:cNvPr id="6" name="Content Placeholder 5"/>
          <p:cNvSpPr txBox="1">
            <a:spLocks noGrp="1"/>
          </p:cNvSpPr>
          <p:nvPr>
            <p:ph idx="4"/>
          </p:nvPr>
        </p:nvSpPr>
        <p:spPr>
          <a:xfrm>
            <a:off x="2899981" y="3649664"/>
            <a:ext cx="2318007" cy="4405486"/>
          </a:xfrm>
        </p:spPr>
        <p:txBody>
          <a:bodyPr/>
          <a:lstStyle>
            <a:lvl1pPr>
              <a:defRPr/>
            </a:lvl1pPr>
            <a:lvl2pPr>
              <a:defRPr/>
            </a:lvl2pPr>
            <a:lvl3pPr>
              <a:defRPr/>
            </a:lvl3pPr>
            <a:lvl4pPr>
              <a:defRPr/>
            </a:lvl4pPr>
            <a:lvl5pPr>
              <a:defRPr/>
            </a:lvl5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7" name="Date Placeholder 6"/>
          <p:cNvSpPr txBox="1">
            <a:spLocks noGrp="1"/>
          </p:cNvSpPr>
          <p:nvPr>
            <p:ph type="dt" sz="half" idx="7"/>
          </p:nvPr>
        </p:nvSpPr>
        <p:spPr/>
        <p:txBody>
          <a:bodyPr/>
          <a:lstStyle>
            <a:lvl1pPr>
              <a:defRPr/>
            </a:lvl1pPr>
          </a:lstStyle>
          <a:p>
            <a:endParaRPr/>
          </a:p>
        </p:txBody>
      </p:sp>
      <p:sp>
        <p:nvSpPr>
          <p:cNvPr id="8" name="Footer Placeholder 7"/>
          <p:cNvSpPr txBox="1">
            <a:spLocks noGrp="1"/>
          </p:cNvSpPr>
          <p:nvPr>
            <p:ph type="ftr" sz="quarter" idx="9"/>
          </p:nvPr>
        </p:nvSpPr>
        <p:spPr/>
        <p:txBody>
          <a:bodyPr/>
          <a:lstStyle>
            <a:lvl1pPr>
              <a:defRPr/>
            </a:lvl1pPr>
          </a:lstStyle>
          <a:p>
            <a:endParaRPr/>
          </a:p>
        </p:txBody>
      </p:sp>
      <p:sp>
        <p:nvSpPr>
          <p:cNvPr id="9" name="Slide Number Placeholder 8"/>
          <p:cNvSpPr txBox="1">
            <a:spLocks noGrp="1"/>
          </p:cNvSpPr>
          <p:nvPr>
            <p:ph type="sldNum" sz="quarter" idx="8"/>
          </p:nvPr>
        </p:nvSpPr>
        <p:spPr/>
        <p:txBody>
          <a:bodyPr/>
          <a:lstStyle>
            <a:lvl1pPr>
              <a:defRPr/>
            </a:lvl1pPr>
          </a:lstStyle>
          <a:p>
            <a:fld id="{7F6F4B25-2670-46F1-8ECF-4112378FB00D}" type="slidenum">
              <a:rPr/>
              <a:pPr/>
              <a:t>‹#›</a:t>
            </a:fld>
            <a:endParaRPr/>
          </a:p>
        </p:txBody>
      </p:sp>
    </p:spTree>
    <p:extLst>
      <p:ext uri="{BB962C8B-B14F-4D97-AF65-F5344CB8AC3E}">
        <p14:creationId xmlns:p14="http://schemas.microsoft.com/office/powerpoint/2010/main" val="336868042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9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ru-RU"/>
              <a:t>Образец заголовка</a:t>
            </a:r>
            <a:endParaRPr lang="en-US"/>
          </a:p>
        </p:txBody>
      </p:sp>
      <p:sp>
        <p:nvSpPr>
          <p:cNvPr id="3" name="Date Placeholder 2"/>
          <p:cNvSpPr txBox="1">
            <a:spLocks noGrp="1"/>
          </p:cNvSpPr>
          <p:nvPr>
            <p:ph type="dt" sz="half" idx="7"/>
          </p:nvPr>
        </p:nvSpPr>
        <p:spPr/>
        <p:txBody>
          <a:bodyPr/>
          <a:lstStyle>
            <a:lvl1pPr>
              <a:defRPr/>
            </a:lvl1pPr>
          </a:lstStyle>
          <a:p>
            <a:endParaRPr/>
          </a:p>
        </p:txBody>
      </p:sp>
      <p:sp>
        <p:nvSpPr>
          <p:cNvPr id="4" name="Footer Placeholder 3"/>
          <p:cNvSpPr txBox="1">
            <a:spLocks noGrp="1"/>
          </p:cNvSpPr>
          <p:nvPr>
            <p:ph type="ftr" sz="quarter" idx="9"/>
          </p:nvPr>
        </p:nvSpPr>
        <p:spPr/>
        <p:txBody>
          <a:bodyPr/>
          <a:lstStyle>
            <a:lvl1pPr>
              <a:defRPr/>
            </a:lvl1pPr>
          </a:lstStyle>
          <a:p>
            <a:endParaRPr/>
          </a:p>
        </p:txBody>
      </p:sp>
      <p:sp>
        <p:nvSpPr>
          <p:cNvPr id="5" name="Slide Number Placeholder 4"/>
          <p:cNvSpPr txBox="1">
            <a:spLocks noGrp="1"/>
          </p:cNvSpPr>
          <p:nvPr>
            <p:ph type="sldNum" sz="quarter" idx="8"/>
          </p:nvPr>
        </p:nvSpPr>
        <p:spPr/>
        <p:txBody>
          <a:bodyPr/>
          <a:lstStyle>
            <a:lvl1pPr>
              <a:defRPr/>
            </a:lvl1pPr>
          </a:lstStyle>
          <a:p>
            <a:fld id="{178642A4-70DF-4C0B-8B4A-B787EEC8B74F}" type="slidenum">
              <a:rPr/>
              <a:pPr/>
              <a:t>‹#›</a:t>
            </a:fld>
            <a:endParaRPr/>
          </a:p>
        </p:txBody>
      </p:sp>
    </p:spTree>
    <p:extLst>
      <p:ext uri="{BB962C8B-B14F-4D97-AF65-F5344CB8AC3E}">
        <p14:creationId xmlns:p14="http://schemas.microsoft.com/office/powerpoint/2010/main" val="217732233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hf sldNum="0" hdr="0" ftr="0" dt="0"/>
</p:sldLayout>
</file>

<file path=ppt/slideLayouts/slideLayout9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txBox="1">
            <a:spLocks noGrp="1"/>
          </p:cNvSpPr>
          <p:nvPr>
            <p:ph type="dt" sz="half" idx="7"/>
          </p:nvPr>
        </p:nvSpPr>
        <p:spPr/>
        <p:txBody>
          <a:bodyPr/>
          <a:lstStyle>
            <a:lvl1pPr>
              <a:defRPr/>
            </a:lvl1pPr>
          </a:lstStyle>
          <a:p>
            <a:endParaRPr/>
          </a:p>
        </p:txBody>
      </p:sp>
      <p:sp>
        <p:nvSpPr>
          <p:cNvPr id="3" name="Footer Placeholder 2"/>
          <p:cNvSpPr txBox="1">
            <a:spLocks noGrp="1"/>
          </p:cNvSpPr>
          <p:nvPr>
            <p:ph type="ftr" sz="quarter" idx="9"/>
          </p:nvPr>
        </p:nvSpPr>
        <p:spPr/>
        <p:txBody>
          <a:bodyPr/>
          <a:lstStyle>
            <a:lvl1pPr>
              <a:defRPr/>
            </a:lvl1pPr>
          </a:lstStyle>
          <a:p>
            <a:endParaRPr/>
          </a:p>
        </p:txBody>
      </p:sp>
      <p:sp>
        <p:nvSpPr>
          <p:cNvPr id="4" name="Slide Number Placeholder 3"/>
          <p:cNvSpPr txBox="1">
            <a:spLocks noGrp="1"/>
          </p:cNvSpPr>
          <p:nvPr>
            <p:ph type="sldNum" sz="quarter" idx="8"/>
          </p:nvPr>
        </p:nvSpPr>
        <p:spPr/>
        <p:txBody>
          <a:bodyPr/>
          <a:lstStyle>
            <a:lvl1pPr>
              <a:defRPr/>
            </a:lvl1pPr>
          </a:lstStyle>
          <a:p>
            <a:fld id="{DFFDCA0A-AA00-4687-BEB2-E4EC843C6338}" type="slidenum">
              <a:rPr/>
              <a:pPr/>
              <a:t>‹#›</a:t>
            </a:fld>
            <a:endParaRPr/>
          </a:p>
        </p:txBody>
      </p:sp>
    </p:spTree>
    <p:extLst>
      <p:ext uri="{BB962C8B-B14F-4D97-AF65-F5344CB8AC3E}">
        <p14:creationId xmlns:p14="http://schemas.microsoft.com/office/powerpoint/2010/main" val="11241921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hf sldNum="0" hdr="0" ftr="0" dt="0"/>
</p:sldLayout>
</file>

<file path=ppt/slideLayouts/slideLayout10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txBox="1">
            <a:spLocks noGrp="1"/>
          </p:cNvSpPr>
          <p:nvPr>
            <p:ph type="title"/>
          </p:nvPr>
        </p:nvSpPr>
        <p:spPr>
          <a:xfrm>
            <a:off x="457198" y="1998142"/>
            <a:ext cx="2092633" cy="1704623"/>
          </a:xfrm>
        </p:spPr>
        <p:txBody>
          <a:bodyPr anchor="b"/>
          <a:lstStyle>
            <a:lvl1pPr>
              <a:defRPr sz="1500"/>
            </a:lvl1pPr>
          </a:lstStyle>
          <a:p>
            <a:pPr lvl="0"/>
            <a:r>
              <a:rPr lang="ru-RU"/>
              <a:t>Образец заголовка</a:t>
            </a:r>
            <a:endParaRPr lang="en-US"/>
          </a:p>
        </p:txBody>
      </p:sp>
      <p:sp>
        <p:nvSpPr>
          <p:cNvPr id="3" name="Content Placeholder 2"/>
          <p:cNvSpPr txBox="1">
            <a:spLocks noGrp="1"/>
          </p:cNvSpPr>
          <p:nvPr>
            <p:ph idx="1"/>
          </p:nvPr>
        </p:nvSpPr>
        <p:spPr>
          <a:xfrm>
            <a:off x="2678459" y="686572"/>
            <a:ext cx="2539529" cy="7368577"/>
          </a:xfrm>
        </p:spPr>
        <p:txBody>
          <a:bodyPr/>
          <a:lstStyle>
            <a:lvl1pPr>
              <a:defRPr/>
            </a:lvl1pPr>
            <a:lvl2pPr>
              <a:defRPr/>
            </a:lvl2pPr>
            <a:lvl3pPr>
              <a:defRPr/>
            </a:lvl3pPr>
            <a:lvl4pPr>
              <a:defRPr/>
            </a:lvl4pPr>
            <a:lvl5pPr>
              <a:defRPr/>
            </a:lvl5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Text Placeholder 3"/>
          <p:cNvSpPr txBox="1">
            <a:spLocks noGrp="1"/>
          </p:cNvSpPr>
          <p:nvPr>
            <p:ph type="body" idx="2"/>
          </p:nvPr>
        </p:nvSpPr>
        <p:spPr>
          <a:xfrm>
            <a:off x="457198" y="3702754"/>
            <a:ext cx="2092633" cy="3445933"/>
          </a:xfrm>
        </p:spPr>
        <p:txBody>
          <a:bodyPr/>
          <a:lstStyle>
            <a:lvl1pPr marL="0" indent="0">
              <a:buNone/>
              <a:defRPr sz="1050"/>
            </a:lvl1pPr>
          </a:lstStyle>
          <a:p>
            <a:pPr lvl="0"/>
            <a:r>
              <a:rPr lang="ru-RU"/>
              <a:t>Образец текста</a:t>
            </a:r>
          </a:p>
        </p:txBody>
      </p:sp>
      <p:sp>
        <p:nvSpPr>
          <p:cNvPr id="5" name="Date Placeholder 4"/>
          <p:cNvSpPr txBox="1">
            <a:spLocks noGrp="1"/>
          </p:cNvSpPr>
          <p:nvPr>
            <p:ph type="dt" sz="half" idx="7"/>
          </p:nvPr>
        </p:nvSpPr>
        <p:spPr/>
        <p:txBody>
          <a:bodyPr/>
          <a:lstStyle>
            <a:lvl1pPr>
              <a:defRPr/>
            </a:lvl1pPr>
          </a:lstStyle>
          <a:p>
            <a:endParaRPr/>
          </a:p>
        </p:txBody>
      </p:sp>
      <p:sp>
        <p:nvSpPr>
          <p:cNvPr id="6" name="Footer Placeholder 5"/>
          <p:cNvSpPr txBox="1">
            <a:spLocks noGrp="1"/>
          </p:cNvSpPr>
          <p:nvPr>
            <p:ph type="ftr" sz="quarter" idx="9"/>
          </p:nvPr>
        </p:nvSpPr>
        <p:spPr/>
        <p:txBody>
          <a:bodyPr/>
          <a:lstStyle>
            <a:lvl1pPr>
              <a:defRPr/>
            </a:lvl1pPr>
          </a:lstStyle>
          <a:p>
            <a:endParaRPr/>
          </a:p>
        </p:txBody>
      </p:sp>
      <p:sp>
        <p:nvSpPr>
          <p:cNvPr id="7" name="Slide Number Placeholder 6"/>
          <p:cNvSpPr txBox="1">
            <a:spLocks noGrp="1"/>
          </p:cNvSpPr>
          <p:nvPr>
            <p:ph type="sldNum" sz="quarter" idx="8"/>
          </p:nvPr>
        </p:nvSpPr>
        <p:spPr/>
        <p:txBody>
          <a:bodyPr/>
          <a:lstStyle>
            <a:lvl1pPr>
              <a:defRPr/>
            </a:lvl1pPr>
          </a:lstStyle>
          <a:p>
            <a:fld id="{B4EEF264-12DB-4FA6-A6EC-065D104017DE}" type="slidenum">
              <a:rPr/>
              <a:pPr/>
              <a:t>‹#›</a:t>
            </a:fld>
            <a:endParaRPr/>
          </a:p>
        </p:txBody>
      </p:sp>
    </p:spTree>
    <p:extLst>
      <p:ext uri="{BB962C8B-B14F-4D97-AF65-F5344CB8AC3E}">
        <p14:creationId xmlns:p14="http://schemas.microsoft.com/office/powerpoint/2010/main" val="378230136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0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txBox="1">
            <a:spLocks noGrp="1"/>
          </p:cNvSpPr>
          <p:nvPr>
            <p:ph type="title"/>
          </p:nvPr>
        </p:nvSpPr>
        <p:spPr>
          <a:xfrm>
            <a:off x="457198" y="6400796"/>
            <a:ext cx="4760784" cy="755655"/>
          </a:xfrm>
        </p:spPr>
        <p:txBody>
          <a:bodyPr anchor="b"/>
          <a:lstStyle>
            <a:lvl1pPr>
              <a:defRPr sz="1800"/>
            </a:lvl1pPr>
          </a:lstStyle>
          <a:p>
            <a:pPr lvl="0"/>
            <a:r>
              <a:rPr lang="ru-RU"/>
              <a:t>Образец заголовка</a:t>
            </a:r>
            <a:endParaRPr lang="en-US"/>
          </a:p>
        </p:txBody>
      </p:sp>
      <p:sp>
        <p:nvSpPr>
          <p:cNvPr id="3" name="Picture Placeholder 2"/>
          <p:cNvSpPr txBox="1">
            <a:spLocks noGrp="1"/>
          </p:cNvSpPr>
          <p:nvPr>
            <p:ph type="pic" idx="1"/>
          </p:nvPr>
        </p:nvSpPr>
        <p:spPr>
          <a:xfrm>
            <a:off x="457198" y="812803"/>
            <a:ext cx="4760784" cy="5127627"/>
          </a:xfrm>
        </p:spPr>
        <p:txBody>
          <a:bodyPr anchorCtr="1"/>
          <a:lstStyle>
            <a:lvl1pPr marL="0" indent="0" algn="ctr">
              <a:buNone/>
              <a:defRPr sz="1200"/>
            </a:lvl1pPr>
          </a:lstStyle>
          <a:p>
            <a:pPr lvl="0"/>
            <a:r>
              <a:rPr lang="ru-RU"/>
              <a:t>Вставка рисунка</a:t>
            </a:r>
            <a:endParaRPr lang="en-US"/>
          </a:p>
        </p:txBody>
      </p:sp>
      <p:sp>
        <p:nvSpPr>
          <p:cNvPr id="4" name="Text Placeholder 3"/>
          <p:cNvSpPr txBox="1">
            <a:spLocks noGrp="1"/>
          </p:cNvSpPr>
          <p:nvPr>
            <p:ph type="body" idx="2"/>
          </p:nvPr>
        </p:nvSpPr>
        <p:spPr>
          <a:xfrm>
            <a:off x="457198" y="7156452"/>
            <a:ext cx="4760784" cy="898698"/>
          </a:xfrm>
        </p:spPr>
        <p:txBody>
          <a:bodyPr/>
          <a:lstStyle>
            <a:lvl1pPr marL="0" indent="0">
              <a:buNone/>
              <a:defRPr sz="900"/>
            </a:lvl1pPr>
          </a:lstStyle>
          <a:p>
            <a:pPr lvl="0"/>
            <a:r>
              <a:rPr lang="ru-RU"/>
              <a:t>Образец текста</a:t>
            </a:r>
          </a:p>
        </p:txBody>
      </p:sp>
      <p:sp>
        <p:nvSpPr>
          <p:cNvPr id="5" name="Date Placeholder 4"/>
          <p:cNvSpPr txBox="1">
            <a:spLocks noGrp="1"/>
          </p:cNvSpPr>
          <p:nvPr>
            <p:ph type="dt" sz="half" idx="7"/>
          </p:nvPr>
        </p:nvSpPr>
        <p:spPr/>
        <p:txBody>
          <a:bodyPr/>
          <a:lstStyle>
            <a:lvl1pPr>
              <a:defRPr/>
            </a:lvl1pPr>
          </a:lstStyle>
          <a:p>
            <a:endParaRPr/>
          </a:p>
        </p:txBody>
      </p:sp>
      <p:sp>
        <p:nvSpPr>
          <p:cNvPr id="6" name="Footer Placeholder 5"/>
          <p:cNvSpPr txBox="1">
            <a:spLocks noGrp="1"/>
          </p:cNvSpPr>
          <p:nvPr>
            <p:ph type="ftr" sz="quarter" idx="9"/>
          </p:nvPr>
        </p:nvSpPr>
        <p:spPr/>
        <p:txBody>
          <a:bodyPr/>
          <a:lstStyle>
            <a:lvl1pPr>
              <a:defRPr/>
            </a:lvl1pPr>
          </a:lstStyle>
          <a:p>
            <a:endParaRPr/>
          </a:p>
        </p:txBody>
      </p:sp>
      <p:sp>
        <p:nvSpPr>
          <p:cNvPr id="7" name="Slide Number Placeholder 6"/>
          <p:cNvSpPr txBox="1">
            <a:spLocks noGrp="1"/>
          </p:cNvSpPr>
          <p:nvPr>
            <p:ph type="sldNum" sz="quarter" idx="8"/>
          </p:nvPr>
        </p:nvSpPr>
        <p:spPr/>
        <p:txBody>
          <a:bodyPr/>
          <a:lstStyle>
            <a:lvl1pPr>
              <a:defRPr/>
            </a:lvl1pPr>
          </a:lstStyle>
          <a:p>
            <a:fld id="{8209FE29-CEB8-4AF6-9FB0-F76984C7E04A}" type="slidenum">
              <a:rPr/>
              <a:pPr/>
              <a:t>‹#›</a:t>
            </a:fld>
            <a:endParaRPr/>
          </a:p>
        </p:txBody>
      </p:sp>
    </p:spTree>
    <p:extLst>
      <p:ext uri="{BB962C8B-B14F-4D97-AF65-F5344CB8AC3E}">
        <p14:creationId xmlns:p14="http://schemas.microsoft.com/office/powerpoint/2010/main" val="257385473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txBox="1">
            <a:spLocks noGrp="1"/>
          </p:cNvSpPr>
          <p:nvPr>
            <p:ph type="title"/>
          </p:nvPr>
        </p:nvSpPr>
        <p:spPr>
          <a:xfrm>
            <a:off x="457198" y="812804"/>
            <a:ext cx="4760784" cy="4538132"/>
          </a:xfrm>
        </p:spPr>
        <p:txBody>
          <a:bodyPr anchor="ctr"/>
          <a:lstStyle>
            <a:lvl1pPr>
              <a:defRPr sz="3299"/>
            </a:lvl1pPr>
          </a:lstStyle>
          <a:p>
            <a:pPr lvl="0"/>
            <a:r>
              <a:rPr lang="ru-RU"/>
              <a:t>Образец заголовка</a:t>
            </a:r>
            <a:endParaRPr lang="en-US"/>
          </a:p>
        </p:txBody>
      </p:sp>
      <p:sp>
        <p:nvSpPr>
          <p:cNvPr id="3" name="Text Placeholder 2"/>
          <p:cNvSpPr txBox="1">
            <a:spLocks noGrp="1"/>
          </p:cNvSpPr>
          <p:nvPr>
            <p:ph type="body" idx="4294967295"/>
          </p:nvPr>
        </p:nvSpPr>
        <p:spPr>
          <a:xfrm>
            <a:off x="457198" y="5960527"/>
            <a:ext cx="4760784" cy="2094610"/>
          </a:xfrm>
        </p:spPr>
        <p:txBody>
          <a:bodyPr anchor="ctr"/>
          <a:lstStyle>
            <a:lvl1pPr marL="0" indent="0">
              <a:buNone/>
              <a:defRPr/>
            </a:lvl1pPr>
          </a:lstStyle>
          <a:p>
            <a:pPr lvl="0"/>
            <a:r>
              <a:rPr lang="ru-RU"/>
              <a:t>Образец текста</a:t>
            </a:r>
          </a:p>
        </p:txBody>
      </p:sp>
      <p:sp>
        <p:nvSpPr>
          <p:cNvPr id="4" name="Date Placeholder 3"/>
          <p:cNvSpPr txBox="1">
            <a:spLocks noGrp="1"/>
          </p:cNvSpPr>
          <p:nvPr>
            <p:ph type="dt" sz="half" idx="7"/>
          </p:nvPr>
        </p:nvSpPr>
        <p:spPr/>
        <p:txBody>
          <a:bodyPr/>
          <a:lstStyle>
            <a:lvl1pPr>
              <a:defRPr/>
            </a:lvl1pPr>
          </a:lstStyle>
          <a:p>
            <a:endParaRPr/>
          </a:p>
        </p:txBody>
      </p:sp>
      <p:sp>
        <p:nvSpPr>
          <p:cNvPr id="5" name="Footer Placeholder 4"/>
          <p:cNvSpPr txBox="1">
            <a:spLocks noGrp="1"/>
          </p:cNvSpPr>
          <p:nvPr>
            <p:ph type="ftr" sz="quarter" idx="9"/>
          </p:nvPr>
        </p:nvSpPr>
        <p:spPr/>
        <p:txBody>
          <a:bodyPr/>
          <a:lstStyle>
            <a:lvl1pPr>
              <a:defRPr/>
            </a:lvl1pPr>
          </a:lstStyle>
          <a:p>
            <a:endParaRPr/>
          </a:p>
        </p:txBody>
      </p:sp>
      <p:sp>
        <p:nvSpPr>
          <p:cNvPr id="6" name="Slide Number Placeholder 5"/>
          <p:cNvSpPr txBox="1">
            <a:spLocks noGrp="1"/>
          </p:cNvSpPr>
          <p:nvPr>
            <p:ph type="sldNum" sz="quarter" idx="8"/>
          </p:nvPr>
        </p:nvSpPr>
        <p:spPr/>
        <p:txBody>
          <a:bodyPr/>
          <a:lstStyle>
            <a:lvl1pPr>
              <a:defRPr/>
            </a:lvl1pPr>
          </a:lstStyle>
          <a:p>
            <a:fld id="{FFC9407B-E81C-4BFD-A4AE-1BD55056132A}" type="slidenum">
              <a:rPr/>
              <a:pPr/>
              <a:t>‹#›</a:t>
            </a:fld>
            <a:endParaRPr/>
          </a:p>
        </p:txBody>
      </p:sp>
    </p:spTree>
    <p:extLst>
      <p:ext uri="{BB962C8B-B14F-4D97-AF65-F5344CB8AC3E}">
        <p14:creationId xmlns:p14="http://schemas.microsoft.com/office/powerpoint/2010/main" val="372531362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txBox="1">
            <a:spLocks noGrp="1"/>
          </p:cNvSpPr>
          <p:nvPr>
            <p:ph type="title"/>
          </p:nvPr>
        </p:nvSpPr>
        <p:spPr>
          <a:xfrm>
            <a:off x="581166" y="812803"/>
            <a:ext cx="4554135" cy="4030130"/>
          </a:xfrm>
        </p:spPr>
        <p:txBody>
          <a:bodyPr anchor="ctr"/>
          <a:lstStyle>
            <a:lvl1pPr>
              <a:defRPr sz="3299"/>
            </a:lvl1pPr>
          </a:lstStyle>
          <a:p>
            <a:pPr lvl="0"/>
            <a:r>
              <a:rPr lang="ru-RU"/>
              <a:t>Образец заголовка</a:t>
            </a:r>
            <a:endParaRPr lang="en-US"/>
          </a:p>
        </p:txBody>
      </p:sp>
      <p:sp>
        <p:nvSpPr>
          <p:cNvPr id="3" name="Text Placeholder 9"/>
          <p:cNvSpPr txBox="1">
            <a:spLocks noGrp="1"/>
          </p:cNvSpPr>
          <p:nvPr>
            <p:ph type="body" idx="4294967295"/>
          </p:nvPr>
        </p:nvSpPr>
        <p:spPr>
          <a:xfrm>
            <a:off x="825804" y="4842934"/>
            <a:ext cx="4064851" cy="508001"/>
          </a:xfrm>
        </p:spPr>
        <p:txBody>
          <a:bodyPr anchor="ctr">
            <a:noAutofit/>
          </a:bodyPr>
          <a:lstStyle>
            <a:lvl1pPr marL="0" indent="0">
              <a:buNone/>
              <a:defRPr sz="1200">
                <a:solidFill>
                  <a:srgbClr val="7F7F7F"/>
                </a:solidFill>
              </a:defRPr>
            </a:lvl1pPr>
          </a:lstStyle>
          <a:p>
            <a:pPr lvl="0"/>
            <a:r>
              <a:rPr lang="ru-RU"/>
              <a:t>Образец текста</a:t>
            </a:r>
          </a:p>
        </p:txBody>
      </p:sp>
      <p:sp>
        <p:nvSpPr>
          <p:cNvPr id="4" name="Text Placeholder 2"/>
          <p:cNvSpPr txBox="1">
            <a:spLocks noGrp="1"/>
          </p:cNvSpPr>
          <p:nvPr>
            <p:ph type="body" idx="4294967295"/>
          </p:nvPr>
        </p:nvSpPr>
        <p:spPr>
          <a:xfrm>
            <a:off x="457198" y="5960527"/>
            <a:ext cx="4760784" cy="2094610"/>
          </a:xfrm>
        </p:spPr>
        <p:txBody>
          <a:bodyPr anchor="ctr"/>
          <a:lstStyle>
            <a:lvl1pPr marL="0" indent="0">
              <a:buNone/>
              <a:defRPr/>
            </a:lvl1pPr>
          </a:lstStyle>
          <a:p>
            <a:pPr lvl="0"/>
            <a:r>
              <a:rPr lang="ru-RU"/>
              <a:t>Образец текста</a:t>
            </a:r>
          </a:p>
        </p:txBody>
      </p:sp>
      <p:sp>
        <p:nvSpPr>
          <p:cNvPr id="5" name="Date Placeholder 3"/>
          <p:cNvSpPr txBox="1">
            <a:spLocks noGrp="1"/>
          </p:cNvSpPr>
          <p:nvPr>
            <p:ph type="dt" sz="half" idx="7"/>
          </p:nvPr>
        </p:nvSpPr>
        <p:spPr/>
        <p:txBody>
          <a:bodyPr/>
          <a:lstStyle>
            <a:lvl1pPr>
              <a:defRPr/>
            </a:lvl1pPr>
          </a:lstStyle>
          <a:p>
            <a:endParaRPr/>
          </a:p>
        </p:txBody>
      </p:sp>
      <p:sp>
        <p:nvSpPr>
          <p:cNvPr id="6" name="Footer Placeholder 4"/>
          <p:cNvSpPr txBox="1">
            <a:spLocks noGrp="1"/>
          </p:cNvSpPr>
          <p:nvPr>
            <p:ph type="ftr" sz="quarter" idx="9"/>
          </p:nvPr>
        </p:nvSpPr>
        <p:spPr/>
        <p:txBody>
          <a:bodyPr/>
          <a:lstStyle>
            <a:lvl1pPr>
              <a:defRPr/>
            </a:lvl1pPr>
          </a:lstStyle>
          <a:p>
            <a:endParaRPr/>
          </a:p>
        </p:txBody>
      </p:sp>
      <p:sp>
        <p:nvSpPr>
          <p:cNvPr id="7" name="Slide Number Placeholder 5"/>
          <p:cNvSpPr txBox="1">
            <a:spLocks noGrp="1"/>
          </p:cNvSpPr>
          <p:nvPr>
            <p:ph type="sldNum" sz="quarter" idx="8"/>
          </p:nvPr>
        </p:nvSpPr>
        <p:spPr/>
        <p:txBody>
          <a:bodyPr/>
          <a:lstStyle>
            <a:lvl1pPr>
              <a:defRPr/>
            </a:lvl1pPr>
          </a:lstStyle>
          <a:p>
            <a:fld id="{72448606-B9D4-4516-AFBC-11E0936BA2E9}" type="slidenum">
              <a:rPr/>
              <a:pPr/>
              <a:t>‹#›</a:t>
            </a:fld>
            <a:endParaRPr/>
          </a:p>
        </p:txBody>
      </p:sp>
      <p:sp>
        <p:nvSpPr>
          <p:cNvPr id="8" name="TextBox 23"/>
          <p:cNvSpPr txBox="1"/>
          <p:nvPr/>
        </p:nvSpPr>
        <p:spPr>
          <a:xfrm>
            <a:off x="362032" y="1053842"/>
            <a:ext cx="342990" cy="779700"/>
          </a:xfrm>
          <a:prstGeom prst="rect">
            <a:avLst/>
          </a:prstGeom>
          <a:noFill/>
          <a:ln cap="flat">
            <a:noFill/>
          </a:ln>
        </p:spPr>
        <p:txBody>
          <a:bodyPr vert="horz" wrap="square" lIns="68572" tIns="34289" rIns="68572" bIns="34289" anchor="ctr" anchorCtr="0" compatLnSpc="1">
            <a:noAutofit/>
          </a:bodyPr>
          <a:lstStyle/>
          <a:p>
            <a:pPr>
              <a:defRPr sz="1800" b="0" i="0" u="none" strike="noStrike" kern="0" cap="none" spc="0" baseline="0">
                <a:solidFill>
                  <a:srgbClr val="000000"/>
                </a:solidFill>
                <a:uFillTx/>
              </a:defRPr>
            </a:pPr>
            <a:r>
              <a:rPr lang="en-US" sz="5999" smtClean="0">
                <a:solidFill>
                  <a:srgbClr val="9FE0F5"/>
                </a:solidFill>
                <a:latin typeface="Arial"/>
              </a:rPr>
              <a:t>“</a:t>
            </a:r>
          </a:p>
        </p:txBody>
      </p:sp>
      <p:sp>
        <p:nvSpPr>
          <p:cNvPr id="9" name="TextBox 24"/>
          <p:cNvSpPr txBox="1"/>
          <p:nvPr/>
        </p:nvSpPr>
        <p:spPr>
          <a:xfrm>
            <a:off x="5060776" y="3848740"/>
            <a:ext cx="342990" cy="779700"/>
          </a:xfrm>
          <a:prstGeom prst="rect">
            <a:avLst/>
          </a:prstGeom>
          <a:noFill/>
          <a:ln cap="flat">
            <a:noFill/>
          </a:ln>
        </p:spPr>
        <p:txBody>
          <a:bodyPr vert="horz" wrap="square" lIns="68572" tIns="34289" rIns="68572" bIns="34289" anchor="ctr" anchorCtr="0" compatLnSpc="1">
            <a:noAutofit/>
          </a:bodyPr>
          <a:lstStyle/>
          <a:p>
            <a:pPr>
              <a:defRPr sz="1800" b="0" i="0" u="none" strike="noStrike" kern="0" cap="none" spc="0" baseline="0">
                <a:solidFill>
                  <a:srgbClr val="000000"/>
                </a:solidFill>
                <a:uFillTx/>
              </a:defRPr>
            </a:pPr>
            <a:r>
              <a:rPr lang="en-US" sz="5999" smtClean="0">
                <a:solidFill>
                  <a:srgbClr val="9FE0F5"/>
                </a:solidFill>
                <a:latin typeface="Arial"/>
              </a:rPr>
              <a:t>”</a:t>
            </a:r>
          </a:p>
        </p:txBody>
      </p:sp>
    </p:spTree>
    <p:extLst>
      <p:ext uri="{BB962C8B-B14F-4D97-AF65-F5344CB8AC3E}">
        <p14:creationId xmlns:p14="http://schemas.microsoft.com/office/powerpoint/2010/main" val="201396593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txBox="1">
            <a:spLocks noGrp="1"/>
          </p:cNvSpPr>
          <p:nvPr>
            <p:ph type="title"/>
          </p:nvPr>
        </p:nvSpPr>
        <p:spPr>
          <a:xfrm>
            <a:off x="457198" y="2575980"/>
            <a:ext cx="4760784" cy="3460610"/>
          </a:xfrm>
        </p:spPr>
        <p:txBody>
          <a:bodyPr anchor="b"/>
          <a:lstStyle>
            <a:lvl1pPr>
              <a:defRPr sz="3299"/>
            </a:lvl1pPr>
          </a:lstStyle>
          <a:p>
            <a:pPr lvl="0"/>
            <a:r>
              <a:rPr lang="ru-RU"/>
              <a:t>Образец заголовка</a:t>
            </a:r>
            <a:endParaRPr lang="en-US"/>
          </a:p>
        </p:txBody>
      </p:sp>
      <p:sp>
        <p:nvSpPr>
          <p:cNvPr id="3" name="Text Placeholder 2"/>
          <p:cNvSpPr txBox="1">
            <a:spLocks noGrp="1"/>
          </p:cNvSpPr>
          <p:nvPr>
            <p:ph type="body" idx="4294967295"/>
          </p:nvPr>
        </p:nvSpPr>
        <p:spPr>
          <a:xfrm>
            <a:off x="457198" y="6036601"/>
            <a:ext cx="4760784" cy="2018549"/>
          </a:xfrm>
        </p:spPr>
        <p:txBody>
          <a:bodyPr/>
          <a:lstStyle>
            <a:lvl1pPr marL="0" indent="0">
              <a:buNone/>
              <a:defRPr/>
            </a:lvl1pPr>
          </a:lstStyle>
          <a:p>
            <a:pPr lvl="0"/>
            <a:r>
              <a:rPr lang="ru-RU"/>
              <a:t>Образец текста</a:t>
            </a:r>
          </a:p>
        </p:txBody>
      </p:sp>
      <p:sp>
        <p:nvSpPr>
          <p:cNvPr id="4" name="Date Placeholder 3"/>
          <p:cNvSpPr txBox="1">
            <a:spLocks noGrp="1"/>
          </p:cNvSpPr>
          <p:nvPr>
            <p:ph type="dt" sz="half" idx="7"/>
          </p:nvPr>
        </p:nvSpPr>
        <p:spPr/>
        <p:txBody>
          <a:bodyPr/>
          <a:lstStyle>
            <a:lvl1pPr>
              <a:defRPr/>
            </a:lvl1pPr>
          </a:lstStyle>
          <a:p>
            <a:endParaRPr/>
          </a:p>
        </p:txBody>
      </p:sp>
      <p:sp>
        <p:nvSpPr>
          <p:cNvPr id="5" name="Footer Placeholder 4"/>
          <p:cNvSpPr txBox="1">
            <a:spLocks noGrp="1"/>
          </p:cNvSpPr>
          <p:nvPr>
            <p:ph type="ftr" sz="quarter" idx="9"/>
          </p:nvPr>
        </p:nvSpPr>
        <p:spPr/>
        <p:txBody>
          <a:bodyPr/>
          <a:lstStyle>
            <a:lvl1pPr>
              <a:defRPr/>
            </a:lvl1pPr>
          </a:lstStyle>
          <a:p>
            <a:endParaRPr/>
          </a:p>
        </p:txBody>
      </p:sp>
      <p:sp>
        <p:nvSpPr>
          <p:cNvPr id="6" name="Slide Number Placeholder 5"/>
          <p:cNvSpPr txBox="1">
            <a:spLocks noGrp="1"/>
          </p:cNvSpPr>
          <p:nvPr>
            <p:ph type="sldNum" sz="quarter" idx="8"/>
          </p:nvPr>
        </p:nvSpPr>
        <p:spPr/>
        <p:txBody>
          <a:bodyPr/>
          <a:lstStyle>
            <a:lvl1pPr>
              <a:defRPr/>
            </a:lvl1pPr>
          </a:lstStyle>
          <a:p>
            <a:fld id="{EC23F002-E209-4904-9C38-5D1120D3A86A}" type="slidenum">
              <a:rPr/>
              <a:pPr/>
              <a:t>‹#›</a:t>
            </a:fld>
            <a:endParaRPr/>
          </a:p>
        </p:txBody>
      </p:sp>
    </p:spTree>
    <p:extLst>
      <p:ext uri="{BB962C8B-B14F-4D97-AF65-F5344CB8AC3E}">
        <p14:creationId xmlns:p14="http://schemas.microsoft.com/office/powerpoint/2010/main" val="353348578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txBox="1">
            <a:spLocks noGrp="1"/>
          </p:cNvSpPr>
          <p:nvPr>
            <p:ph type="title"/>
          </p:nvPr>
        </p:nvSpPr>
        <p:spPr>
          <a:xfrm>
            <a:off x="581166" y="812803"/>
            <a:ext cx="4554135" cy="4030130"/>
          </a:xfrm>
        </p:spPr>
        <p:txBody>
          <a:bodyPr anchor="ctr"/>
          <a:lstStyle>
            <a:lvl1pPr>
              <a:defRPr sz="3299"/>
            </a:lvl1pPr>
          </a:lstStyle>
          <a:p>
            <a:pPr lvl="0"/>
            <a:r>
              <a:rPr lang="ru-RU"/>
              <a:t>Образец заголовка</a:t>
            </a:r>
            <a:endParaRPr lang="en-US"/>
          </a:p>
        </p:txBody>
      </p:sp>
      <p:sp>
        <p:nvSpPr>
          <p:cNvPr id="3" name="Text Placeholder 9"/>
          <p:cNvSpPr txBox="1">
            <a:spLocks noGrp="1"/>
          </p:cNvSpPr>
          <p:nvPr>
            <p:ph type="body" idx="4294967295"/>
          </p:nvPr>
        </p:nvSpPr>
        <p:spPr>
          <a:xfrm>
            <a:off x="457198" y="5350936"/>
            <a:ext cx="4760784" cy="685664"/>
          </a:xfrm>
        </p:spPr>
        <p:txBody>
          <a:bodyPr anchor="b">
            <a:noAutofit/>
          </a:bodyPr>
          <a:lstStyle>
            <a:lvl1pPr marL="0" indent="0">
              <a:buNone/>
              <a:defRPr sz="1800"/>
            </a:lvl1pPr>
          </a:lstStyle>
          <a:p>
            <a:pPr lvl="0"/>
            <a:r>
              <a:rPr lang="ru-RU"/>
              <a:t>Образец текста</a:t>
            </a:r>
          </a:p>
        </p:txBody>
      </p:sp>
      <p:sp>
        <p:nvSpPr>
          <p:cNvPr id="4" name="Text Placeholder 2"/>
          <p:cNvSpPr txBox="1">
            <a:spLocks noGrp="1"/>
          </p:cNvSpPr>
          <p:nvPr>
            <p:ph type="body" idx="4294967295"/>
          </p:nvPr>
        </p:nvSpPr>
        <p:spPr>
          <a:xfrm>
            <a:off x="457198" y="6036601"/>
            <a:ext cx="4760784" cy="2018549"/>
          </a:xfrm>
        </p:spPr>
        <p:txBody>
          <a:bodyPr/>
          <a:lstStyle>
            <a:lvl1pPr marL="0" indent="0">
              <a:buNone/>
              <a:defRPr>
                <a:solidFill>
                  <a:srgbClr val="7F7F7F"/>
                </a:solidFill>
              </a:defRPr>
            </a:lvl1pPr>
          </a:lstStyle>
          <a:p>
            <a:pPr lvl="0"/>
            <a:r>
              <a:rPr lang="ru-RU"/>
              <a:t>Образец текста</a:t>
            </a:r>
          </a:p>
        </p:txBody>
      </p:sp>
      <p:sp>
        <p:nvSpPr>
          <p:cNvPr id="5" name="Date Placeholder 3"/>
          <p:cNvSpPr txBox="1">
            <a:spLocks noGrp="1"/>
          </p:cNvSpPr>
          <p:nvPr>
            <p:ph type="dt" sz="half" idx="7"/>
          </p:nvPr>
        </p:nvSpPr>
        <p:spPr/>
        <p:txBody>
          <a:bodyPr/>
          <a:lstStyle>
            <a:lvl1pPr>
              <a:defRPr/>
            </a:lvl1pPr>
          </a:lstStyle>
          <a:p>
            <a:endParaRPr/>
          </a:p>
        </p:txBody>
      </p:sp>
      <p:sp>
        <p:nvSpPr>
          <p:cNvPr id="6" name="Footer Placeholder 4"/>
          <p:cNvSpPr txBox="1">
            <a:spLocks noGrp="1"/>
          </p:cNvSpPr>
          <p:nvPr>
            <p:ph type="ftr" sz="quarter" idx="9"/>
          </p:nvPr>
        </p:nvSpPr>
        <p:spPr/>
        <p:txBody>
          <a:bodyPr/>
          <a:lstStyle>
            <a:lvl1pPr>
              <a:defRPr/>
            </a:lvl1pPr>
          </a:lstStyle>
          <a:p>
            <a:endParaRPr/>
          </a:p>
        </p:txBody>
      </p:sp>
      <p:sp>
        <p:nvSpPr>
          <p:cNvPr id="7" name="Slide Number Placeholder 5"/>
          <p:cNvSpPr txBox="1">
            <a:spLocks noGrp="1"/>
          </p:cNvSpPr>
          <p:nvPr>
            <p:ph type="sldNum" sz="quarter" idx="8"/>
          </p:nvPr>
        </p:nvSpPr>
        <p:spPr/>
        <p:txBody>
          <a:bodyPr/>
          <a:lstStyle>
            <a:lvl1pPr>
              <a:defRPr/>
            </a:lvl1pPr>
          </a:lstStyle>
          <a:p>
            <a:fld id="{535FD0D0-E166-497C-9FDE-A5453C240279}" type="slidenum">
              <a:rPr/>
              <a:pPr/>
              <a:t>‹#›</a:t>
            </a:fld>
            <a:endParaRPr/>
          </a:p>
        </p:txBody>
      </p:sp>
      <p:sp>
        <p:nvSpPr>
          <p:cNvPr id="8" name="TextBox 23"/>
          <p:cNvSpPr txBox="1"/>
          <p:nvPr/>
        </p:nvSpPr>
        <p:spPr>
          <a:xfrm>
            <a:off x="362032" y="1053842"/>
            <a:ext cx="342990" cy="779700"/>
          </a:xfrm>
          <a:prstGeom prst="rect">
            <a:avLst/>
          </a:prstGeom>
          <a:noFill/>
          <a:ln cap="flat">
            <a:noFill/>
          </a:ln>
        </p:spPr>
        <p:txBody>
          <a:bodyPr vert="horz" wrap="square" lIns="68572" tIns="34289" rIns="68572" bIns="34289" anchor="ctr" anchorCtr="0" compatLnSpc="1">
            <a:noAutofit/>
          </a:bodyPr>
          <a:lstStyle/>
          <a:p>
            <a:pPr>
              <a:defRPr sz="1800" b="0" i="0" u="none" strike="noStrike" kern="0" cap="none" spc="0" baseline="0">
                <a:solidFill>
                  <a:srgbClr val="000000"/>
                </a:solidFill>
                <a:uFillTx/>
              </a:defRPr>
            </a:pPr>
            <a:r>
              <a:rPr lang="en-US" sz="5999" smtClean="0">
                <a:solidFill>
                  <a:srgbClr val="9FE0F5"/>
                </a:solidFill>
                <a:latin typeface="Arial"/>
              </a:rPr>
              <a:t>“</a:t>
            </a:r>
          </a:p>
        </p:txBody>
      </p:sp>
      <p:sp>
        <p:nvSpPr>
          <p:cNvPr id="9" name="TextBox 24"/>
          <p:cNvSpPr txBox="1"/>
          <p:nvPr/>
        </p:nvSpPr>
        <p:spPr>
          <a:xfrm>
            <a:off x="5060776" y="3848740"/>
            <a:ext cx="342990" cy="779700"/>
          </a:xfrm>
          <a:prstGeom prst="rect">
            <a:avLst/>
          </a:prstGeom>
          <a:noFill/>
          <a:ln cap="flat">
            <a:noFill/>
          </a:ln>
        </p:spPr>
        <p:txBody>
          <a:bodyPr vert="horz" wrap="square" lIns="68572" tIns="34289" rIns="68572" bIns="34289" anchor="ctr" anchorCtr="0" compatLnSpc="1">
            <a:noAutofit/>
          </a:bodyPr>
          <a:lstStyle/>
          <a:p>
            <a:pPr>
              <a:defRPr sz="1800" b="0" i="0" u="none" strike="noStrike" kern="0" cap="none" spc="0" baseline="0">
                <a:solidFill>
                  <a:srgbClr val="000000"/>
                </a:solidFill>
                <a:uFillTx/>
              </a:defRPr>
            </a:pPr>
            <a:r>
              <a:rPr lang="en-US" sz="5999" smtClean="0">
                <a:solidFill>
                  <a:srgbClr val="9FE0F5"/>
                </a:solidFill>
                <a:latin typeface="Arial"/>
              </a:rPr>
              <a:t>”</a:t>
            </a:r>
          </a:p>
        </p:txBody>
      </p:sp>
    </p:spTree>
    <p:extLst>
      <p:ext uri="{BB962C8B-B14F-4D97-AF65-F5344CB8AC3E}">
        <p14:creationId xmlns:p14="http://schemas.microsoft.com/office/powerpoint/2010/main" val="397631816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txBox="1">
            <a:spLocks noGrp="1"/>
          </p:cNvSpPr>
          <p:nvPr>
            <p:ph type="title"/>
          </p:nvPr>
        </p:nvSpPr>
        <p:spPr>
          <a:xfrm>
            <a:off x="461887" y="812803"/>
            <a:ext cx="4756100" cy="4030130"/>
          </a:xfrm>
        </p:spPr>
        <p:txBody>
          <a:bodyPr anchor="ctr"/>
          <a:lstStyle>
            <a:lvl1pPr>
              <a:defRPr sz="3299"/>
            </a:lvl1pPr>
          </a:lstStyle>
          <a:p>
            <a:pPr lvl="0"/>
            <a:r>
              <a:rPr lang="ru-RU"/>
              <a:t>Образец заголовка</a:t>
            </a:r>
            <a:endParaRPr lang="en-US"/>
          </a:p>
        </p:txBody>
      </p:sp>
      <p:sp>
        <p:nvSpPr>
          <p:cNvPr id="3" name="Text Placeholder 9"/>
          <p:cNvSpPr txBox="1">
            <a:spLocks noGrp="1"/>
          </p:cNvSpPr>
          <p:nvPr>
            <p:ph type="body" idx="4294967295"/>
          </p:nvPr>
        </p:nvSpPr>
        <p:spPr>
          <a:xfrm>
            <a:off x="457198" y="5350936"/>
            <a:ext cx="4760784" cy="685664"/>
          </a:xfrm>
        </p:spPr>
        <p:txBody>
          <a:bodyPr anchor="b">
            <a:noAutofit/>
          </a:bodyPr>
          <a:lstStyle>
            <a:lvl1pPr marL="0" indent="0">
              <a:buNone/>
              <a:defRPr sz="1800">
                <a:solidFill>
                  <a:srgbClr val="5FCBEF"/>
                </a:solidFill>
              </a:defRPr>
            </a:lvl1pPr>
          </a:lstStyle>
          <a:p>
            <a:pPr lvl="0"/>
            <a:r>
              <a:rPr lang="ru-RU"/>
              <a:t>Образец текста</a:t>
            </a:r>
          </a:p>
        </p:txBody>
      </p:sp>
      <p:sp>
        <p:nvSpPr>
          <p:cNvPr id="4" name="Text Placeholder 2"/>
          <p:cNvSpPr txBox="1">
            <a:spLocks noGrp="1"/>
          </p:cNvSpPr>
          <p:nvPr>
            <p:ph type="body" idx="4294967295"/>
          </p:nvPr>
        </p:nvSpPr>
        <p:spPr>
          <a:xfrm>
            <a:off x="457198" y="6036601"/>
            <a:ext cx="4760784" cy="2018549"/>
          </a:xfrm>
        </p:spPr>
        <p:txBody>
          <a:bodyPr/>
          <a:lstStyle>
            <a:lvl1pPr marL="0" indent="0">
              <a:buNone/>
              <a:defRPr>
                <a:solidFill>
                  <a:srgbClr val="7F7F7F"/>
                </a:solidFill>
              </a:defRPr>
            </a:lvl1pPr>
          </a:lstStyle>
          <a:p>
            <a:pPr lvl="0"/>
            <a:r>
              <a:rPr lang="ru-RU"/>
              <a:t>Образец текста</a:t>
            </a:r>
          </a:p>
        </p:txBody>
      </p:sp>
      <p:sp>
        <p:nvSpPr>
          <p:cNvPr id="5" name="Date Placeholder 3"/>
          <p:cNvSpPr txBox="1">
            <a:spLocks noGrp="1"/>
          </p:cNvSpPr>
          <p:nvPr>
            <p:ph type="dt" sz="half" idx="7"/>
          </p:nvPr>
        </p:nvSpPr>
        <p:spPr/>
        <p:txBody>
          <a:bodyPr/>
          <a:lstStyle>
            <a:lvl1pPr>
              <a:defRPr/>
            </a:lvl1pPr>
          </a:lstStyle>
          <a:p>
            <a:endParaRPr/>
          </a:p>
        </p:txBody>
      </p:sp>
      <p:sp>
        <p:nvSpPr>
          <p:cNvPr id="6" name="Footer Placeholder 4"/>
          <p:cNvSpPr txBox="1">
            <a:spLocks noGrp="1"/>
          </p:cNvSpPr>
          <p:nvPr>
            <p:ph type="ftr" sz="quarter" idx="9"/>
          </p:nvPr>
        </p:nvSpPr>
        <p:spPr/>
        <p:txBody>
          <a:bodyPr/>
          <a:lstStyle>
            <a:lvl1pPr>
              <a:defRPr/>
            </a:lvl1pPr>
          </a:lstStyle>
          <a:p>
            <a:endParaRPr/>
          </a:p>
        </p:txBody>
      </p:sp>
      <p:sp>
        <p:nvSpPr>
          <p:cNvPr id="7" name="Slide Number Placeholder 5"/>
          <p:cNvSpPr txBox="1">
            <a:spLocks noGrp="1"/>
          </p:cNvSpPr>
          <p:nvPr>
            <p:ph type="sldNum" sz="quarter" idx="8"/>
          </p:nvPr>
        </p:nvSpPr>
        <p:spPr/>
        <p:txBody>
          <a:bodyPr/>
          <a:lstStyle>
            <a:lvl1pPr>
              <a:defRPr/>
            </a:lvl1pPr>
          </a:lstStyle>
          <a:p>
            <a:fld id="{58EC8CD6-5EC7-4708-A56F-982737809614}" type="slidenum">
              <a:rPr/>
              <a:pPr/>
              <a:t>‹#›</a:t>
            </a:fld>
            <a:endParaRPr/>
          </a:p>
        </p:txBody>
      </p:sp>
    </p:spTree>
    <p:extLst>
      <p:ext uri="{BB962C8B-B14F-4D97-AF65-F5344CB8AC3E}">
        <p14:creationId xmlns:p14="http://schemas.microsoft.com/office/powerpoint/2010/main" val="127664534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07.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ru-RU"/>
              <a:t>Образец заголовка</a:t>
            </a:r>
            <a:endParaRPr lang="en-US"/>
          </a:p>
        </p:txBody>
      </p:sp>
      <p:sp>
        <p:nvSpPr>
          <p:cNvPr id="3" name="Vertical Text Placeholder 2"/>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Date Placeholder 3"/>
          <p:cNvSpPr txBox="1">
            <a:spLocks noGrp="1"/>
          </p:cNvSpPr>
          <p:nvPr>
            <p:ph type="dt" sz="half" idx="7"/>
          </p:nvPr>
        </p:nvSpPr>
        <p:spPr/>
        <p:txBody>
          <a:bodyPr/>
          <a:lstStyle>
            <a:lvl1pPr>
              <a:defRPr/>
            </a:lvl1pPr>
          </a:lstStyle>
          <a:p>
            <a:endParaRPr/>
          </a:p>
        </p:txBody>
      </p:sp>
      <p:sp>
        <p:nvSpPr>
          <p:cNvPr id="5" name="Footer Placeholder 4"/>
          <p:cNvSpPr txBox="1">
            <a:spLocks noGrp="1"/>
          </p:cNvSpPr>
          <p:nvPr>
            <p:ph type="ftr" sz="quarter" idx="9"/>
          </p:nvPr>
        </p:nvSpPr>
        <p:spPr/>
        <p:txBody>
          <a:bodyPr/>
          <a:lstStyle>
            <a:lvl1pPr>
              <a:defRPr/>
            </a:lvl1pPr>
          </a:lstStyle>
          <a:p>
            <a:endParaRPr/>
          </a:p>
        </p:txBody>
      </p:sp>
      <p:sp>
        <p:nvSpPr>
          <p:cNvPr id="6" name="Slide Number Placeholder 5"/>
          <p:cNvSpPr txBox="1">
            <a:spLocks noGrp="1"/>
          </p:cNvSpPr>
          <p:nvPr>
            <p:ph type="sldNum" sz="quarter" idx="8"/>
          </p:nvPr>
        </p:nvSpPr>
        <p:spPr/>
        <p:txBody>
          <a:bodyPr/>
          <a:lstStyle>
            <a:lvl1pPr>
              <a:defRPr/>
            </a:lvl1pPr>
          </a:lstStyle>
          <a:p>
            <a:fld id="{AC48FB31-15C2-4E57-8561-D988089C3F54}" type="slidenum">
              <a:rPr/>
              <a:pPr/>
              <a:t>‹#›</a:t>
            </a:fld>
            <a:endParaRPr/>
          </a:p>
        </p:txBody>
      </p:sp>
    </p:spTree>
    <p:extLst>
      <p:ext uri="{BB962C8B-B14F-4D97-AF65-F5344CB8AC3E}">
        <p14:creationId xmlns:p14="http://schemas.microsoft.com/office/powerpoint/2010/main" val="317203204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08.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txBox="1">
            <a:spLocks noGrp="1"/>
          </p:cNvSpPr>
          <p:nvPr>
            <p:ph type="title" orient="vert"/>
          </p:nvPr>
        </p:nvSpPr>
        <p:spPr>
          <a:xfrm>
            <a:off x="4482982" y="812804"/>
            <a:ext cx="734110" cy="7001938"/>
          </a:xfrm>
        </p:spPr>
        <p:txBody>
          <a:bodyPr vert="eaVert" anchor="ctr"/>
          <a:lstStyle>
            <a:lvl1pPr>
              <a:defRPr/>
            </a:lvl1pPr>
          </a:lstStyle>
          <a:p>
            <a:pPr lvl="0"/>
            <a:r>
              <a:rPr lang="ru-RU"/>
              <a:t>Образец заголовка</a:t>
            </a:r>
            <a:endParaRPr lang="en-US"/>
          </a:p>
        </p:txBody>
      </p:sp>
      <p:sp>
        <p:nvSpPr>
          <p:cNvPr id="3" name="Vertical Text Placeholder 2"/>
          <p:cNvSpPr txBox="1">
            <a:spLocks noGrp="1"/>
          </p:cNvSpPr>
          <p:nvPr>
            <p:ph type="body" orient="vert" idx="1"/>
          </p:nvPr>
        </p:nvSpPr>
        <p:spPr>
          <a:xfrm>
            <a:off x="457198" y="812804"/>
            <a:ext cx="3896267" cy="7001938"/>
          </a:xfrm>
        </p:spPr>
        <p:txBody>
          <a:bodyPr vert="eaVert"/>
          <a:lstStyle>
            <a:lvl1pPr>
              <a:defRPr/>
            </a:lvl1pPr>
            <a:lvl2pPr>
              <a:defRPr/>
            </a:lvl2pPr>
            <a:lvl3pPr>
              <a:defRPr/>
            </a:lvl3pPr>
            <a:lvl4pPr>
              <a:defRPr/>
            </a:lvl4pPr>
            <a:lvl5pPr>
              <a:defRPr/>
            </a:lvl5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Date Placeholder 3"/>
          <p:cNvSpPr txBox="1">
            <a:spLocks noGrp="1"/>
          </p:cNvSpPr>
          <p:nvPr>
            <p:ph type="dt" sz="half" idx="7"/>
          </p:nvPr>
        </p:nvSpPr>
        <p:spPr/>
        <p:txBody>
          <a:bodyPr/>
          <a:lstStyle>
            <a:lvl1pPr>
              <a:defRPr/>
            </a:lvl1pPr>
          </a:lstStyle>
          <a:p>
            <a:endParaRPr/>
          </a:p>
        </p:txBody>
      </p:sp>
      <p:sp>
        <p:nvSpPr>
          <p:cNvPr id="5" name="Footer Placeholder 4"/>
          <p:cNvSpPr txBox="1">
            <a:spLocks noGrp="1"/>
          </p:cNvSpPr>
          <p:nvPr>
            <p:ph type="ftr" sz="quarter" idx="9"/>
          </p:nvPr>
        </p:nvSpPr>
        <p:spPr/>
        <p:txBody>
          <a:bodyPr/>
          <a:lstStyle>
            <a:lvl1pPr>
              <a:defRPr/>
            </a:lvl1pPr>
          </a:lstStyle>
          <a:p>
            <a:endParaRPr/>
          </a:p>
        </p:txBody>
      </p:sp>
      <p:sp>
        <p:nvSpPr>
          <p:cNvPr id="6" name="Slide Number Placeholder 5"/>
          <p:cNvSpPr txBox="1">
            <a:spLocks noGrp="1"/>
          </p:cNvSpPr>
          <p:nvPr>
            <p:ph type="sldNum" sz="quarter" idx="8"/>
          </p:nvPr>
        </p:nvSpPr>
        <p:spPr/>
        <p:txBody>
          <a:bodyPr/>
          <a:lstStyle>
            <a:lvl1pPr>
              <a:defRPr/>
            </a:lvl1pPr>
          </a:lstStyle>
          <a:p>
            <a:fld id="{6D56E121-B569-4F41-8786-0409A3D8417A}" type="slidenum">
              <a:rPr/>
              <a:pPr/>
              <a:t>‹#›</a:t>
            </a:fld>
            <a:endParaRPr/>
          </a:p>
        </p:txBody>
      </p:sp>
    </p:spTree>
    <p:extLst>
      <p:ext uri="{BB962C8B-B14F-4D97-AF65-F5344CB8AC3E}">
        <p14:creationId xmlns:p14="http://schemas.microsoft.com/office/powerpoint/2010/main" val="217580839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09.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2" name="Group 6"/>
          <p:cNvGrpSpPr/>
          <p:nvPr/>
        </p:nvGrpSpPr>
        <p:grpSpPr>
          <a:xfrm>
            <a:off x="-6351" y="-11293"/>
            <a:ext cx="6878493" cy="9166584"/>
            <a:chOff x="-9336" y="-9336"/>
            <a:chExt cx="10110748" cy="7578346"/>
          </a:xfrm>
        </p:grpSpPr>
        <p:cxnSp>
          <p:nvCxnSpPr>
            <p:cNvPr id="3" name="Straight Connector 27"/>
            <p:cNvCxnSpPr/>
            <p:nvPr/>
          </p:nvCxnSpPr>
          <p:spPr>
            <a:xfrm flipV="1">
              <a:off x="5656386" y="4602833"/>
              <a:ext cx="4434493" cy="2956840"/>
            </a:xfrm>
            <a:prstGeom prst="straightConnector1">
              <a:avLst/>
            </a:prstGeom>
            <a:noFill/>
            <a:ln w="9528" cap="rnd">
              <a:solidFill>
                <a:srgbClr val="5FCBEF">
                  <a:alpha val="70000"/>
                </a:srgbClr>
              </a:solidFill>
              <a:prstDash val="solid"/>
              <a:miter/>
            </a:ln>
          </p:spPr>
        </p:cxnSp>
        <p:cxnSp>
          <p:nvCxnSpPr>
            <p:cNvPr id="4" name="Straight Connector 28"/>
            <p:cNvCxnSpPr/>
            <p:nvPr/>
          </p:nvCxnSpPr>
          <p:spPr>
            <a:xfrm>
              <a:off x="7764097" y="0"/>
              <a:ext cx="1344085" cy="7559673"/>
            </a:xfrm>
            <a:prstGeom prst="straightConnector1">
              <a:avLst/>
            </a:prstGeom>
            <a:noFill/>
            <a:ln w="9528" cap="rnd">
              <a:solidFill>
                <a:srgbClr val="5FCBEF">
                  <a:alpha val="70000"/>
                </a:srgbClr>
              </a:solidFill>
              <a:prstDash val="solid"/>
              <a:miter/>
            </a:ln>
          </p:spPr>
        </p:cxnSp>
        <p:sp>
          <p:nvSpPr>
            <p:cNvPr id="5" name="Freeform 29"/>
            <p:cNvSpPr/>
            <p:nvPr/>
          </p:nvSpPr>
          <p:spPr>
            <a:xfrm>
              <a:off x="7597841" y="0"/>
              <a:ext cx="2501898" cy="7569010"/>
            </a:xfrm>
            <a:custGeom>
              <a:avLst/>
              <a:gdLst>
                <a:gd name="f0" fmla="val w"/>
                <a:gd name="f1" fmla="val h"/>
                <a:gd name="f2" fmla="val 0"/>
                <a:gd name="f3" fmla="val 2269442"/>
                <a:gd name="f4" fmla="val 6866466"/>
                <a:gd name="f5" fmla="val 2023534"/>
                <a:gd name="f6" fmla="val 6858000"/>
                <a:gd name="f7" fmla="val 2269067"/>
                <a:gd name="f8" fmla="val 2271889"/>
                <a:gd name="f9" fmla="val 4580466"/>
                <a:gd name="f10" fmla="val 2257778"/>
                <a:gd name="f11" fmla="val 2294466"/>
                <a:gd name="f12" fmla="val 2260600"/>
                <a:gd name="f13" fmla="val 8466"/>
                <a:gd name="f14" fmla="*/ f0 1 2269442"/>
                <a:gd name="f15" fmla="*/ f1 1 6866466"/>
                <a:gd name="f16" fmla="+- f4 0 f2"/>
                <a:gd name="f17" fmla="+- f3 0 f2"/>
                <a:gd name="f18" fmla="*/ f17 1 2269442"/>
                <a:gd name="f19" fmla="*/ f16 1 6866466"/>
                <a:gd name="f20" fmla="*/ f2 1 f18"/>
                <a:gd name="f21" fmla="*/ f3 1 f18"/>
                <a:gd name="f22" fmla="*/ f2 1 f19"/>
                <a:gd name="f23" fmla="*/ f4 1 f19"/>
                <a:gd name="f24" fmla="*/ f20 f14 1"/>
                <a:gd name="f25" fmla="*/ f21 f14 1"/>
                <a:gd name="f26" fmla="*/ f23 f15 1"/>
                <a:gd name="f27" fmla="*/ f22 f15 1"/>
              </a:gdLst>
              <a:ahLst/>
              <a:cxnLst>
                <a:cxn ang="3cd4">
                  <a:pos x="hc" y="t"/>
                </a:cxn>
                <a:cxn ang="0">
                  <a:pos x="r" y="vc"/>
                </a:cxn>
                <a:cxn ang="cd4">
                  <a:pos x="hc" y="b"/>
                </a:cxn>
                <a:cxn ang="cd2">
                  <a:pos x="l" y="vc"/>
                </a:cxn>
              </a:cxnLst>
              <a:rect l="f24" t="f27" r="f25" b="f26"/>
              <a:pathLst>
                <a:path w="2269442" h="6866466">
                  <a:moveTo>
                    <a:pt x="f5" y="f2"/>
                  </a:moveTo>
                  <a:lnTo>
                    <a:pt x="f2" y="f6"/>
                  </a:lnTo>
                  <a:lnTo>
                    <a:pt x="f7" y="f4"/>
                  </a:lnTo>
                  <a:cubicBezTo>
                    <a:pt x="f8" y="f9"/>
                    <a:pt x="f10" y="f11"/>
                    <a:pt x="f12" y="f13"/>
                  </a:cubicBezTo>
                  <a:lnTo>
                    <a:pt x="f5" y="f2"/>
                  </a:lnTo>
                  <a:close/>
                </a:path>
              </a:pathLst>
            </a:custGeom>
            <a:solidFill>
              <a:srgbClr val="5FCBEF">
                <a:alpha val="36000"/>
              </a:srgbClr>
            </a:solidFill>
            <a:ln cap="flat">
              <a:noFill/>
              <a:prstDash val="solid"/>
            </a:ln>
          </p:spPr>
          <p:txBody>
            <a:bodyPr vert="horz" wrap="square" lIns="0" tIns="0" rIns="0" bIns="0" anchor="t" anchorCtr="0" compatLnSpc="1">
              <a:noAutofit/>
            </a:bodyPr>
            <a:lstStyle/>
            <a:p>
              <a:pPr>
                <a:defRPr sz="1800" b="0" i="0" u="none" strike="noStrike" kern="0" cap="none" spc="0" baseline="0">
                  <a:solidFill>
                    <a:srgbClr val="000000"/>
                  </a:solidFill>
                  <a:uFillTx/>
                </a:defRPr>
              </a:pPr>
              <a:endParaRPr lang="ru-RU" sz="1225" smtClean="0">
                <a:solidFill>
                  <a:srgbClr val="000000"/>
                </a:solidFill>
              </a:endParaRPr>
            </a:p>
          </p:txBody>
        </p:sp>
        <p:sp>
          <p:nvSpPr>
            <p:cNvPr id="6" name="Freeform 30"/>
            <p:cNvSpPr/>
            <p:nvPr/>
          </p:nvSpPr>
          <p:spPr>
            <a:xfrm>
              <a:off x="7943182" y="-9336"/>
              <a:ext cx="2147697" cy="7569010"/>
            </a:xfrm>
            <a:custGeom>
              <a:avLst/>
              <a:gdLst>
                <a:gd name="f0" fmla="val w"/>
                <a:gd name="f1" fmla="val h"/>
                <a:gd name="f2" fmla="val 0"/>
                <a:gd name="f3" fmla="val 1948147"/>
                <a:gd name="f4" fmla="val 6866467"/>
                <a:gd name="f5" fmla="val 1202267"/>
                <a:gd name="f6" fmla="val 1947333"/>
                <a:gd name="f7" fmla="val 1944511"/>
                <a:gd name="f8" fmla="val 4577645"/>
                <a:gd name="f9" fmla="val 1950155"/>
                <a:gd name="f10" fmla="val 2288822"/>
                <a:gd name="f11" fmla="*/ f0 1 1948147"/>
                <a:gd name="f12" fmla="*/ f1 1 6866467"/>
                <a:gd name="f13" fmla="+- f4 0 f2"/>
                <a:gd name="f14" fmla="+- f3 0 f2"/>
                <a:gd name="f15" fmla="*/ f14 1 1948147"/>
                <a:gd name="f16" fmla="*/ f13 1 6866467"/>
                <a:gd name="f17" fmla="*/ f2 1 f15"/>
                <a:gd name="f18" fmla="*/ f3 1 f15"/>
                <a:gd name="f19" fmla="*/ f2 1 f16"/>
                <a:gd name="f20" fmla="*/ f4 1 f16"/>
                <a:gd name="f21" fmla="*/ f17 f11 1"/>
                <a:gd name="f22" fmla="*/ f18 f11 1"/>
                <a:gd name="f23" fmla="*/ f20 f12 1"/>
                <a:gd name="f24" fmla="*/ f19 f12 1"/>
              </a:gdLst>
              <a:ahLst/>
              <a:cxnLst>
                <a:cxn ang="3cd4">
                  <a:pos x="hc" y="t"/>
                </a:cxn>
                <a:cxn ang="0">
                  <a:pos x="r" y="vc"/>
                </a:cxn>
                <a:cxn ang="cd4">
                  <a:pos x="hc" y="b"/>
                </a:cxn>
                <a:cxn ang="cd2">
                  <a:pos x="l" y="vc"/>
                </a:cxn>
              </a:cxnLst>
              <a:rect l="f21" t="f24" r="f22" b="f23"/>
              <a:pathLst>
                <a:path w="1948147" h="6866467">
                  <a:moveTo>
                    <a:pt x="f2" y="f2"/>
                  </a:moveTo>
                  <a:lnTo>
                    <a:pt x="f5" y="f4"/>
                  </a:lnTo>
                  <a:lnTo>
                    <a:pt x="f6" y="f4"/>
                  </a:lnTo>
                  <a:cubicBezTo>
                    <a:pt x="f7" y="f8"/>
                    <a:pt x="f9" y="f10"/>
                    <a:pt x="f6" y="f2"/>
                  </a:cubicBezTo>
                  <a:lnTo>
                    <a:pt x="f2" y="f2"/>
                  </a:lnTo>
                  <a:close/>
                </a:path>
              </a:pathLst>
            </a:custGeom>
            <a:solidFill>
              <a:srgbClr val="5FCBEF">
                <a:alpha val="20000"/>
              </a:srgbClr>
            </a:solidFill>
            <a:ln cap="flat">
              <a:noFill/>
              <a:prstDash val="solid"/>
            </a:ln>
          </p:spPr>
          <p:txBody>
            <a:bodyPr vert="horz" wrap="square" lIns="0" tIns="0" rIns="0" bIns="0" anchor="t" anchorCtr="0" compatLnSpc="1">
              <a:noAutofit/>
            </a:bodyPr>
            <a:lstStyle/>
            <a:p>
              <a:pPr>
                <a:defRPr sz="1800" b="0" i="0" u="none" strike="noStrike" kern="0" cap="none" spc="0" baseline="0">
                  <a:solidFill>
                    <a:srgbClr val="000000"/>
                  </a:solidFill>
                  <a:uFillTx/>
                </a:defRPr>
              </a:pPr>
              <a:endParaRPr lang="ru-RU" sz="1225" smtClean="0">
                <a:solidFill>
                  <a:srgbClr val="000000"/>
                </a:solidFill>
              </a:endParaRPr>
            </a:p>
          </p:txBody>
        </p:sp>
        <p:sp>
          <p:nvSpPr>
            <p:cNvPr id="7" name="Freeform 31"/>
            <p:cNvSpPr/>
            <p:nvPr/>
          </p:nvSpPr>
          <p:spPr>
            <a:xfrm>
              <a:off x="7317824" y="4321143"/>
              <a:ext cx="2771034" cy="3238530"/>
            </a:xfrm>
            <a:custGeom>
              <a:avLst/>
              <a:gdLst>
                <a:gd name="f0" fmla="val w"/>
                <a:gd name="f1" fmla="val h"/>
                <a:gd name="f2" fmla="val 0"/>
                <a:gd name="f3" fmla="val 3259667"/>
                <a:gd name="f4" fmla="val 3810000"/>
                <a:gd name="f5" fmla="val 3251200"/>
                <a:gd name="f6" fmla="val 3254022"/>
                <a:gd name="f7" fmla="val 1270000"/>
                <a:gd name="f8" fmla="val 3256845"/>
                <a:gd name="f9" fmla="val 2540000"/>
                <a:gd name="f10" fmla="*/ f0 1 3259667"/>
                <a:gd name="f11" fmla="*/ f1 1 3810000"/>
                <a:gd name="f12" fmla="+- f4 0 f2"/>
                <a:gd name="f13" fmla="+- f3 0 f2"/>
                <a:gd name="f14" fmla="*/ f13 1 3259667"/>
                <a:gd name="f15" fmla="*/ f12 1 3810000"/>
                <a:gd name="f16" fmla="*/ f2 1 f14"/>
                <a:gd name="f17" fmla="*/ f3 1 f14"/>
                <a:gd name="f18" fmla="*/ f2 1 f15"/>
                <a:gd name="f19" fmla="*/ f4 1 f15"/>
                <a:gd name="f20" fmla="*/ f16 f10 1"/>
                <a:gd name="f21" fmla="*/ f17 f10 1"/>
                <a:gd name="f22" fmla="*/ f19 f11 1"/>
                <a:gd name="f23" fmla="*/ f18 f11 1"/>
              </a:gdLst>
              <a:ahLst/>
              <a:cxnLst>
                <a:cxn ang="3cd4">
                  <a:pos x="hc" y="t"/>
                </a:cxn>
                <a:cxn ang="0">
                  <a:pos x="r" y="vc"/>
                </a:cxn>
                <a:cxn ang="cd4">
                  <a:pos x="hc" y="b"/>
                </a:cxn>
                <a:cxn ang="cd2">
                  <a:pos x="l" y="vc"/>
                </a:cxn>
              </a:cxnLst>
              <a:rect l="f20" t="f23" r="f21" b="f22"/>
              <a:pathLst>
                <a:path w="3259667" h="3810000">
                  <a:moveTo>
                    <a:pt x="f2" y="f4"/>
                  </a:moveTo>
                  <a:lnTo>
                    <a:pt x="f5" y="f2"/>
                  </a:lnTo>
                  <a:cubicBezTo>
                    <a:pt x="f6" y="f7"/>
                    <a:pt x="f8" y="f9"/>
                    <a:pt x="f3" y="f4"/>
                  </a:cubicBezTo>
                  <a:lnTo>
                    <a:pt x="f2" y="f4"/>
                  </a:lnTo>
                  <a:close/>
                </a:path>
              </a:pathLst>
            </a:custGeom>
            <a:solidFill>
              <a:srgbClr val="17B0E4">
                <a:alpha val="66000"/>
              </a:srgbClr>
            </a:solidFill>
            <a:ln cap="flat">
              <a:noFill/>
              <a:prstDash val="solid"/>
            </a:ln>
          </p:spPr>
          <p:txBody>
            <a:bodyPr vert="horz" wrap="square" lIns="0" tIns="0" rIns="0" bIns="0" anchor="t" anchorCtr="0" compatLnSpc="1">
              <a:noAutofit/>
            </a:bodyPr>
            <a:lstStyle/>
            <a:p>
              <a:pPr>
                <a:defRPr sz="1800" b="0" i="0" u="none" strike="noStrike" kern="0" cap="none" spc="0" baseline="0">
                  <a:solidFill>
                    <a:srgbClr val="000000"/>
                  </a:solidFill>
                  <a:uFillTx/>
                </a:defRPr>
              </a:pPr>
              <a:endParaRPr lang="ru-RU" sz="1225" smtClean="0">
                <a:solidFill>
                  <a:srgbClr val="000000"/>
                </a:solidFill>
              </a:endParaRPr>
            </a:p>
          </p:txBody>
        </p:sp>
        <p:sp>
          <p:nvSpPr>
            <p:cNvPr id="8" name="Freeform 32"/>
            <p:cNvSpPr/>
            <p:nvPr/>
          </p:nvSpPr>
          <p:spPr>
            <a:xfrm>
              <a:off x="7728508" y="-9336"/>
              <a:ext cx="2362370" cy="7569010"/>
            </a:xfrm>
            <a:custGeom>
              <a:avLst/>
              <a:gdLst>
                <a:gd name="f0" fmla="val w"/>
                <a:gd name="f1" fmla="val h"/>
                <a:gd name="f2" fmla="val 0"/>
                <a:gd name="f3" fmla="val 2853267"/>
                <a:gd name="f4" fmla="val 6866467"/>
                <a:gd name="f5" fmla="val 2472267"/>
                <a:gd name="f6" fmla="val 6858000"/>
                <a:gd name="f7" fmla="*/ f0 1 2853267"/>
                <a:gd name="f8" fmla="*/ f1 1 6866467"/>
                <a:gd name="f9" fmla="+- f4 0 f2"/>
                <a:gd name="f10" fmla="+- f3 0 f2"/>
                <a:gd name="f11" fmla="*/ f10 1 2853267"/>
                <a:gd name="f12" fmla="*/ f9 1 6866467"/>
                <a:gd name="f13" fmla="*/ f2 1 f11"/>
                <a:gd name="f14" fmla="*/ f3 1 f11"/>
                <a:gd name="f15" fmla="*/ f2 1 f12"/>
                <a:gd name="f16" fmla="*/ f4 1 f12"/>
                <a:gd name="f17" fmla="*/ f13 f7 1"/>
                <a:gd name="f18" fmla="*/ f14 f7 1"/>
                <a:gd name="f19" fmla="*/ f16 f8 1"/>
                <a:gd name="f20" fmla="*/ f15 f8 1"/>
              </a:gdLst>
              <a:ahLst/>
              <a:cxnLst>
                <a:cxn ang="3cd4">
                  <a:pos x="hc" y="t"/>
                </a:cxn>
                <a:cxn ang="0">
                  <a:pos x="r" y="vc"/>
                </a:cxn>
                <a:cxn ang="cd4">
                  <a:pos x="hc" y="b"/>
                </a:cxn>
                <a:cxn ang="cd2">
                  <a:pos x="l" y="vc"/>
                </a:cxn>
              </a:cxnLst>
              <a:rect l="f17" t="f20" r="f18" b="f19"/>
              <a:pathLst>
                <a:path w="2853267" h="6866467">
                  <a:moveTo>
                    <a:pt x="f2" y="f2"/>
                  </a:moveTo>
                  <a:lnTo>
                    <a:pt x="f5" y="f4"/>
                  </a:lnTo>
                  <a:lnTo>
                    <a:pt x="f3" y="f6"/>
                  </a:lnTo>
                  <a:lnTo>
                    <a:pt x="f3" y="f2"/>
                  </a:lnTo>
                  <a:lnTo>
                    <a:pt x="f2" y="f2"/>
                  </a:lnTo>
                  <a:close/>
                </a:path>
              </a:pathLst>
            </a:custGeom>
            <a:solidFill>
              <a:srgbClr val="17B0E4">
                <a:alpha val="50000"/>
              </a:srgbClr>
            </a:solidFill>
            <a:ln cap="flat">
              <a:noFill/>
              <a:prstDash val="solid"/>
            </a:ln>
          </p:spPr>
          <p:txBody>
            <a:bodyPr vert="horz" wrap="square" lIns="0" tIns="0" rIns="0" bIns="0" anchor="t" anchorCtr="0" compatLnSpc="1">
              <a:noAutofit/>
            </a:bodyPr>
            <a:lstStyle/>
            <a:p>
              <a:pPr>
                <a:defRPr sz="1800" b="0" i="0" u="none" strike="noStrike" kern="0" cap="none" spc="0" baseline="0">
                  <a:solidFill>
                    <a:srgbClr val="000000"/>
                  </a:solidFill>
                  <a:uFillTx/>
                </a:defRPr>
              </a:pPr>
              <a:endParaRPr lang="ru-RU" sz="1225" smtClean="0">
                <a:solidFill>
                  <a:srgbClr val="000000"/>
                </a:solidFill>
              </a:endParaRPr>
            </a:p>
          </p:txBody>
        </p:sp>
        <p:sp>
          <p:nvSpPr>
            <p:cNvPr id="9" name="Freeform 33"/>
            <p:cNvSpPr/>
            <p:nvPr/>
          </p:nvSpPr>
          <p:spPr>
            <a:xfrm>
              <a:off x="9145517" y="-9336"/>
              <a:ext cx="945370" cy="7569010"/>
            </a:xfrm>
            <a:custGeom>
              <a:avLst/>
              <a:gdLst>
                <a:gd name="f0" fmla="val w"/>
                <a:gd name="f1" fmla="val h"/>
                <a:gd name="f2" fmla="val 0"/>
                <a:gd name="f3" fmla="val 1286933"/>
                <a:gd name="f4" fmla="val 6866467"/>
                <a:gd name="f5" fmla="val 1016000"/>
                <a:gd name="f6" fmla="val 1284111"/>
                <a:gd name="f7" fmla="val 4577645"/>
                <a:gd name="f8" fmla="val 1281288"/>
                <a:gd name="f9" fmla="val 2288822"/>
                <a:gd name="f10" fmla="val 1278466"/>
                <a:gd name="f11" fmla="*/ f0 1 1286933"/>
                <a:gd name="f12" fmla="*/ f1 1 6866467"/>
                <a:gd name="f13" fmla="+- f4 0 f2"/>
                <a:gd name="f14" fmla="+- f3 0 f2"/>
                <a:gd name="f15" fmla="*/ f14 1 1286933"/>
                <a:gd name="f16" fmla="*/ f13 1 6866467"/>
                <a:gd name="f17" fmla="*/ f2 1 f15"/>
                <a:gd name="f18" fmla="*/ f3 1 f15"/>
                <a:gd name="f19" fmla="*/ f2 1 f16"/>
                <a:gd name="f20" fmla="*/ f4 1 f16"/>
                <a:gd name="f21" fmla="*/ f17 f11 1"/>
                <a:gd name="f22" fmla="*/ f18 f11 1"/>
                <a:gd name="f23" fmla="*/ f20 f12 1"/>
                <a:gd name="f24" fmla="*/ f19 f12 1"/>
              </a:gdLst>
              <a:ahLst/>
              <a:cxnLst>
                <a:cxn ang="3cd4">
                  <a:pos x="hc" y="t"/>
                </a:cxn>
                <a:cxn ang="0">
                  <a:pos x="r" y="vc"/>
                </a:cxn>
                <a:cxn ang="cd4">
                  <a:pos x="hc" y="b"/>
                </a:cxn>
                <a:cxn ang="cd2">
                  <a:pos x="l" y="vc"/>
                </a:cxn>
              </a:cxnLst>
              <a:rect l="f21" t="f24" r="f22" b="f23"/>
              <a:pathLst>
                <a:path w="1286933" h="6866467">
                  <a:moveTo>
                    <a:pt x="f5" y="f2"/>
                  </a:moveTo>
                  <a:lnTo>
                    <a:pt x="f2" y="f4"/>
                  </a:lnTo>
                  <a:lnTo>
                    <a:pt x="f3" y="f4"/>
                  </a:lnTo>
                  <a:cubicBezTo>
                    <a:pt x="f6" y="f7"/>
                    <a:pt x="f8" y="f9"/>
                    <a:pt x="f10" y="f2"/>
                  </a:cubicBezTo>
                  <a:lnTo>
                    <a:pt x="f5" y="f2"/>
                  </a:lnTo>
                  <a:close/>
                </a:path>
              </a:pathLst>
            </a:custGeom>
            <a:solidFill>
              <a:srgbClr val="2E83C3">
                <a:alpha val="70000"/>
              </a:srgbClr>
            </a:solidFill>
            <a:ln cap="flat">
              <a:noFill/>
              <a:prstDash val="solid"/>
            </a:ln>
          </p:spPr>
          <p:txBody>
            <a:bodyPr vert="horz" wrap="square" lIns="0" tIns="0" rIns="0" bIns="0" anchor="t" anchorCtr="0" compatLnSpc="1">
              <a:noAutofit/>
            </a:bodyPr>
            <a:lstStyle/>
            <a:p>
              <a:pPr>
                <a:defRPr sz="1800" b="0" i="0" u="none" strike="noStrike" kern="0" cap="none" spc="0" baseline="0">
                  <a:solidFill>
                    <a:srgbClr val="000000"/>
                  </a:solidFill>
                  <a:uFillTx/>
                </a:defRPr>
              </a:pPr>
              <a:endParaRPr lang="ru-RU" sz="1225" smtClean="0">
                <a:solidFill>
                  <a:srgbClr val="000000"/>
                </a:solidFill>
              </a:endParaRPr>
            </a:p>
          </p:txBody>
        </p:sp>
        <p:sp>
          <p:nvSpPr>
            <p:cNvPr id="10" name="Freeform 34"/>
            <p:cNvSpPr/>
            <p:nvPr/>
          </p:nvSpPr>
          <p:spPr>
            <a:xfrm>
              <a:off x="8923254" y="-9336"/>
              <a:ext cx="1176037" cy="7569010"/>
            </a:xfrm>
            <a:custGeom>
              <a:avLst/>
              <a:gdLst>
                <a:gd name="f0" fmla="val w"/>
                <a:gd name="f1" fmla="val h"/>
                <a:gd name="f2" fmla="val 0"/>
                <a:gd name="f3" fmla="val 1270244"/>
                <a:gd name="f4" fmla="val 6866467"/>
                <a:gd name="f5" fmla="val 1117600"/>
                <a:gd name="f6" fmla="val 1270000"/>
                <a:gd name="f7" fmla="val 1272822"/>
                <a:gd name="f8" fmla="val 4574822"/>
                <a:gd name="f9" fmla="val 1250245"/>
                <a:gd name="f10" fmla="val 2291645"/>
                <a:gd name="f11" fmla="val 1253067"/>
                <a:gd name="f12" fmla="*/ f0 1 1270244"/>
                <a:gd name="f13" fmla="*/ f1 1 6866467"/>
                <a:gd name="f14" fmla="+- f4 0 f2"/>
                <a:gd name="f15" fmla="+- f3 0 f2"/>
                <a:gd name="f16" fmla="*/ f15 1 1270244"/>
                <a:gd name="f17" fmla="*/ f14 1 6866467"/>
                <a:gd name="f18" fmla="*/ f2 1 f16"/>
                <a:gd name="f19" fmla="*/ f3 1 f16"/>
                <a:gd name="f20" fmla="*/ f2 1 f17"/>
                <a:gd name="f21" fmla="*/ f4 1 f17"/>
                <a:gd name="f22" fmla="*/ f18 f12 1"/>
                <a:gd name="f23" fmla="*/ f19 f12 1"/>
                <a:gd name="f24" fmla="*/ f21 f13 1"/>
                <a:gd name="f25" fmla="*/ f20 f13 1"/>
              </a:gdLst>
              <a:ahLst/>
              <a:cxnLst>
                <a:cxn ang="3cd4">
                  <a:pos x="hc" y="t"/>
                </a:cxn>
                <a:cxn ang="0">
                  <a:pos x="r" y="vc"/>
                </a:cxn>
                <a:cxn ang="cd4">
                  <a:pos x="hc" y="b"/>
                </a:cxn>
                <a:cxn ang="cd2">
                  <a:pos x="l" y="vc"/>
                </a:cxn>
              </a:cxnLst>
              <a:rect l="f22" t="f25" r="f23" b="f24"/>
              <a:pathLst>
                <a:path w="1270244" h="6866467">
                  <a:moveTo>
                    <a:pt x="f2" y="f2"/>
                  </a:moveTo>
                  <a:lnTo>
                    <a:pt x="f5" y="f4"/>
                  </a:lnTo>
                  <a:lnTo>
                    <a:pt x="f6" y="f4"/>
                  </a:lnTo>
                  <a:cubicBezTo>
                    <a:pt x="f7" y="f8"/>
                    <a:pt x="f9" y="f10"/>
                    <a:pt x="f11" y="f2"/>
                  </a:cubicBezTo>
                  <a:lnTo>
                    <a:pt x="f2" y="f2"/>
                  </a:lnTo>
                  <a:close/>
                </a:path>
              </a:pathLst>
            </a:custGeom>
            <a:solidFill>
              <a:srgbClr val="236292">
                <a:alpha val="82000"/>
              </a:srgbClr>
            </a:solidFill>
            <a:ln cap="flat">
              <a:noFill/>
              <a:prstDash val="solid"/>
            </a:ln>
          </p:spPr>
          <p:txBody>
            <a:bodyPr vert="horz" wrap="square" lIns="0" tIns="0" rIns="0" bIns="0" anchor="t" anchorCtr="0" compatLnSpc="1">
              <a:noAutofit/>
            </a:bodyPr>
            <a:lstStyle/>
            <a:p>
              <a:pPr>
                <a:defRPr sz="1800" b="0" i="0" u="none" strike="noStrike" kern="0" cap="none" spc="0" baseline="0">
                  <a:solidFill>
                    <a:srgbClr val="000000"/>
                  </a:solidFill>
                  <a:uFillTx/>
                </a:defRPr>
              </a:pPr>
              <a:endParaRPr lang="ru-RU" sz="1225" smtClean="0">
                <a:solidFill>
                  <a:srgbClr val="000000"/>
                </a:solidFill>
              </a:endParaRPr>
            </a:p>
          </p:txBody>
        </p:sp>
        <p:sp>
          <p:nvSpPr>
            <p:cNvPr id="11" name="Freeform 35"/>
            <p:cNvSpPr/>
            <p:nvPr/>
          </p:nvSpPr>
          <p:spPr>
            <a:xfrm>
              <a:off x="8895255" y="5394438"/>
              <a:ext cx="1206157" cy="2165244"/>
            </a:xfrm>
            <a:custGeom>
              <a:avLst/>
              <a:gdLst>
                <a:gd name="f0" fmla="val w"/>
                <a:gd name="f1" fmla="val h"/>
                <a:gd name="f2" fmla="val 0"/>
                <a:gd name="f3" fmla="val 1820333"/>
                <a:gd name="f4" fmla="val 3268133"/>
                <a:gd name="f5" fmla="val 1811866"/>
                <a:gd name="f6" fmla="val 1814688"/>
                <a:gd name="f7" fmla="val 1086555"/>
                <a:gd name="f8" fmla="val 1817511"/>
                <a:gd name="f9" fmla="val 2173111"/>
                <a:gd name="f10" fmla="val 3259666"/>
                <a:gd name="f11" fmla="*/ f0 1 1820333"/>
                <a:gd name="f12" fmla="*/ f1 1 3268133"/>
                <a:gd name="f13" fmla="+- f4 0 f2"/>
                <a:gd name="f14" fmla="+- f3 0 f2"/>
                <a:gd name="f15" fmla="*/ f14 1 1820333"/>
                <a:gd name="f16" fmla="*/ f13 1 3268133"/>
                <a:gd name="f17" fmla="*/ f2 1 f15"/>
                <a:gd name="f18" fmla="*/ f3 1 f15"/>
                <a:gd name="f19" fmla="*/ f2 1 f16"/>
                <a:gd name="f20" fmla="*/ f4 1 f16"/>
                <a:gd name="f21" fmla="*/ f17 f11 1"/>
                <a:gd name="f22" fmla="*/ f18 f11 1"/>
                <a:gd name="f23" fmla="*/ f20 f12 1"/>
                <a:gd name="f24" fmla="*/ f19 f12 1"/>
              </a:gdLst>
              <a:ahLst/>
              <a:cxnLst>
                <a:cxn ang="3cd4">
                  <a:pos x="hc" y="t"/>
                </a:cxn>
                <a:cxn ang="0">
                  <a:pos x="r" y="vc"/>
                </a:cxn>
                <a:cxn ang="cd4">
                  <a:pos x="hc" y="b"/>
                </a:cxn>
                <a:cxn ang="cd2">
                  <a:pos x="l" y="vc"/>
                </a:cxn>
              </a:cxnLst>
              <a:rect l="f21" t="f24" r="f22" b="f23"/>
              <a:pathLst>
                <a:path w="1820333" h="3268133">
                  <a:moveTo>
                    <a:pt x="f2" y="f4"/>
                  </a:moveTo>
                  <a:lnTo>
                    <a:pt x="f5" y="f2"/>
                  </a:lnTo>
                  <a:cubicBezTo>
                    <a:pt x="f6" y="f7"/>
                    <a:pt x="f8" y="f9"/>
                    <a:pt x="f3" y="f10"/>
                  </a:cubicBezTo>
                  <a:lnTo>
                    <a:pt x="f2" y="f4"/>
                  </a:lnTo>
                  <a:close/>
                </a:path>
              </a:pathLst>
            </a:custGeom>
            <a:solidFill>
              <a:srgbClr val="17B0E4">
                <a:alpha val="66000"/>
              </a:srgbClr>
            </a:solidFill>
            <a:ln cap="flat">
              <a:noFill/>
              <a:prstDash val="solid"/>
            </a:ln>
          </p:spPr>
          <p:txBody>
            <a:bodyPr vert="horz" wrap="square" lIns="0" tIns="0" rIns="0" bIns="0" anchor="t" anchorCtr="0" compatLnSpc="1">
              <a:noAutofit/>
            </a:bodyPr>
            <a:lstStyle/>
            <a:p>
              <a:pPr>
                <a:defRPr sz="1800" b="0" i="0" u="none" strike="noStrike" kern="0" cap="none" spc="0" baseline="0">
                  <a:solidFill>
                    <a:srgbClr val="000000"/>
                  </a:solidFill>
                  <a:uFillTx/>
                </a:defRPr>
              </a:pPr>
              <a:endParaRPr lang="ru-RU" sz="1225" smtClean="0">
                <a:solidFill>
                  <a:srgbClr val="000000"/>
                </a:solidFill>
              </a:endParaRPr>
            </a:p>
          </p:txBody>
        </p:sp>
        <p:sp>
          <p:nvSpPr>
            <p:cNvPr id="12" name="Freeform 17"/>
            <p:cNvSpPr/>
            <p:nvPr/>
          </p:nvSpPr>
          <p:spPr>
            <a:xfrm>
              <a:off x="-9336" y="-9336"/>
              <a:ext cx="952054" cy="6281068"/>
            </a:xfrm>
            <a:custGeom>
              <a:avLst/>
              <a:gdLst>
                <a:gd name="f0" fmla="val w"/>
                <a:gd name="f1" fmla="val h"/>
                <a:gd name="f2" fmla="val 0"/>
                <a:gd name="f3" fmla="val 863600"/>
                <a:gd name="f4" fmla="val 5698067"/>
                <a:gd name="f5" fmla="val 8467"/>
                <a:gd name="f6" fmla="val 16934"/>
                <a:gd name="f7" fmla="*/ f0 1 863600"/>
                <a:gd name="f8" fmla="*/ f1 1 5698067"/>
                <a:gd name="f9" fmla="+- f4 0 f2"/>
                <a:gd name="f10" fmla="+- f3 0 f2"/>
                <a:gd name="f11" fmla="*/ f10 1 863600"/>
                <a:gd name="f12" fmla="*/ f9 1 5698067"/>
                <a:gd name="f13" fmla="*/ f2 1 f11"/>
                <a:gd name="f14" fmla="*/ f3 1 f11"/>
                <a:gd name="f15" fmla="*/ f2 1 f12"/>
                <a:gd name="f16" fmla="*/ f4 1 f12"/>
                <a:gd name="f17" fmla="*/ f13 f7 1"/>
                <a:gd name="f18" fmla="*/ f14 f7 1"/>
                <a:gd name="f19" fmla="*/ f16 f8 1"/>
                <a:gd name="f20" fmla="*/ f15 f8 1"/>
              </a:gdLst>
              <a:ahLst/>
              <a:cxnLst>
                <a:cxn ang="3cd4">
                  <a:pos x="hc" y="t"/>
                </a:cxn>
                <a:cxn ang="0">
                  <a:pos x="r" y="vc"/>
                </a:cxn>
                <a:cxn ang="cd4">
                  <a:pos x="hc" y="b"/>
                </a:cxn>
                <a:cxn ang="cd2">
                  <a:pos x="l" y="vc"/>
                </a:cxn>
              </a:cxnLst>
              <a:rect l="f17" t="f20" r="f18" b="f19"/>
              <a:pathLst>
                <a:path w="863600" h="5698067">
                  <a:moveTo>
                    <a:pt x="f2" y="f5"/>
                  </a:moveTo>
                  <a:lnTo>
                    <a:pt x="f3" y="f2"/>
                  </a:lnTo>
                  <a:lnTo>
                    <a:pt x="f3" y="f6"/>
                  </a:lnTo>
                  <a:lnTo>
                    <a:pt x="f2" y="f4"/>
                  </a:lnTo>
                  <a:lnTo>
                    <a:pt x="f2" y="f5"/>
                  </a:lnTo>
                  <a:close/>
                </a:path>
              </a:pathLst>
            </a:custGeom>
            <a:solidFill>
              <a:srgbClr val="5FCBEF">
                <a:alpha val="85000"/>
              </a:srgbClr>
            </a:solidFill>
            <a:ln cap="flat">
              <a:noFill/>
              <a:prstDash val="solid"/>
            </a:ln>
          </p:spPr>
          <p:txBody>
            <a:bodyPr vert="horz" wrap="square" lIns="0" tIns="0" rIns="0" bIns="0" anchor="t" anchorCtr="0" compatLnSpc="1">
              <a:noAutofit/>
            </a:bodyPr>
            <a:lstStyle/>
            <a:p>
              <a:pPr>
                <a:defRPr sz="1800" b="0" i="0" u="none" strike="noStrike" kern="0" cap="none" spc="0" baseline="0">
                  <a:solidFill>
                    <a:srgbClr val="000000"/>
                  </a:solidFill>
                  <a:uFillTx/>
                </a:defRPr>
              </a:pPr>
              <a:endParaRPr lang="ru-RU" sz="1225" smtClean="0">
                <a:solidFill>
                  <a:srgbClr val="000000"/>
                </a:solidFill>
              </a:endParaRPr>
            </a:p>
          </p:txBody>
        </p:sp>
      </p:grpSp>
      <p:sp>
        <p:nvSpPr>
          <p:cNvPr id="13" name="Title 1"/>
          <p:cNvSpPr txBox="1">
            <a:spLocks noGrp="1"/>
          </p:cNvSpPr>
          <p:nvPr>
            <p:ph type="ctrTitle"/>
          </p:nvPr>
        </p:nvSpPr>
        <p:spPr>
          <a:xfrm>
            <a:off x="847945" y="3206044"/>
            <a:ext cx="4370037" cy="2195072"/>
          </a:xfrm>
        </p:spPr>
        <p:txBody>
          <a:bodyPr anchor="b">
            <a:noAutofit/>
          </a:bodyPr>
          <a:lstStyle>
            <a:lvl1pPr algn="r">
              <a:defRPr sz="4049"/>
            </a:lvl1pPr>
          </a:lstStyle>
          <a:p>
            <a:pPr lvl="0"/>
            <a:r>
              <a:rPr lang="ru-RU"/>
              <a:t>Образец заголовка</a:t>
            </a:r>
            <a:endParaRPr lang="en-US"/>
          </a:p>
        </p:txBody>
      </p:sp>
      <p:sp>
        <p:nvSpPr>
          <p:cNvPr id="14" name="Subtitle 2"/>
          <p:cNvSpPr txBox="1">
            <a:spLocks noGrp="1"/>
          </p:cNvSpPr>
          <p:nvPr>
            <p:ph type="subTitle" idx="1"/>
          </p:nvPr>
        </p:nvSpPr>
        <p:spPr>
          <a:xfrm>
            <a:off x="847945" y="5401117"/>
            <a:ext cx="4370037" cy="1462533"/>
          </a:xfrm>
        </p:spPr>
        <p:txBody>
          <a:bodyPr/>
          <a:lstStyle>
            <a:lvl1pPr marL="0" indent="0" algn="r">
              <a:buNone/>
              <a:defRPr>
                <a:solidFill>
                  <a:srgbClr val="7F7F7F"/>
                </a:solidFill>
              </a:defRPr>
            </a:lvl1pPr>
          </a:lstStyle>
          <a:p>
            <a:pPr lvl="0"/>
            <a:r>
              <a:rPr lang="ru-RU"/>
              <a:t>Образец подзаголовка</a:t>
            </a:r>
            <a:endParaRPr lang="en-US"/>
          </a:p>
        </p:txBody>
      </p:sp>
      <p:sp>
        <p:nvSpPr>
          <p:cNvPr id="15" name="Date Placeholder 3"/>
          <p:cNvSpPr txBox="1">
            <a:spLocks noGrp="1"/>
          </p:cNvSpPr>
          <p:nvPr>
            <p:ph type="dt" sz="half" idx="7"/>
          </p:nvPr>
        </p:nvSpPr>
        <p:spPr/>
        <p:txBody>
          <a:bodyPr/>
          <a:lstStyle>
            <a:lvl1pPr>
              <a:defRPr/>
            </a:lvl1pPr>
          </a:lstStyle>
          <a:p>
            <a:endParaRPr/>
          </a:p>
        </p:txBody>
      </p:sp>
      <p:sp>
        <p:nvSpPr>
          <p:cNvPr id="16" name="Footer Placeholder 4"/>
          <p:cNvSpPr txBox="1">
            <a:spLocks noGrp="1"/>
          </p:cNvSpPr>
          <p:nvPr>
            <p:ph type="ftr" sz="quarter" idx="9"/>
          </p:nvPr>
        </p:nvSpPr>
        <p:spPr/>
        <p:txBody>
          <a:bodyPr/>
          <a:lstStyle>
            <a:lvl1pPr>
              <a:defRPr/>
            </a:lvl1pPr>
          </a:lstStyle>
          <a:p>
            <a:endParaRPr/>
          </a:p>
        </p:txBody>
      </p:sp>
      <p:sp>
        <p:nvSpPr>
          <p:cNvPr id="17" name="Slide Number Placeholder 5"/>
          <p:cNvSpPr txBox="1">
            <a:spLocks noGrp="1"/>
          </p:cNvSpPr>
          <p:nvPr>
            <p:ph type="sldNum" sz="quarter" idx="8"/>
          </p:nvPr>
        </p:nvSpPr>
        <p:spPr/>
        <p:txBody>
          <a:bodyPr/>
          <a:lstStyle>
            <a:lvl1pPr>
              <a:defRPr/>
            </a:lvl1pPr>
          </a:lstStyle>
          <a:p>
            <a:fld id="{3C94B760-14C3-485C-8A0E-B6432D2F7347}" type="slidenum">
              <a:rPr/>
              <a:pPr/>
              <a:t>‹#›</a:t>
            </a:fld>
            <a:endParaRPr/>
          </a:p>
        </p:txBody>
      </p:sp>
    </p:spTree>
    <p:extLst>
      <p:ext uri="{BB962C8B-B14F-4D97-AF65-F5344CB8AC3E}">
        <p14:creationId xmlns:p14="http://schemas.microsoft.com/office/powerpoint/2010/main" val="156205667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10.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ru-RU"/>
              <a:t>Образец заголовка</a:t>
            </a:r>
            <a:endParaRPr lang="en-US"/>
          </a:p>
        </p:txBody>
      </p:sp>
      <p:sp>
        <p:nvSpPr>
          <p:cNvPr id="3" name="Content Placeholder 2"/>
          <p:cNvSpPr txBox="1">
            <a:spLocks noGrp="1"/>
          </p:cNvSpPr>
          <p:nvPr>
            <p:ph idx="1"/>
          </p:nvPr>
        </p:nvSpPr>
        <p:spPr/>
        <p:txBody>
          <a:bodyPr/>
          <a:lstStyle>
            <a:lvl1pPr>
              <a:defRPr/>
            </a:lvl1pPr>
            <a:lvl2pPr>
              <a:defRPr/>
            </a:lvl2pPr>
            <a:lvl3pPr>
              <a:defRPr/>
            </a:lvl3pPr>
            <a:lvl4pPr>
              <a:defRPr/>
            </a:lvl4pPr>
            <a:lvl5pPr>
              <a:defRPr/>
            </a:lvl5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Date Placeholder 3"/>
          <p:cNvSpPr txBox="1">
            <a:spLocks noGrp="1"/>
          </p:cNvSpPr>
          <p:nvPr>
            <p:ph type="dt" sz="half" idx="7"/>
          </p:nvPr>
        </p:nvSpPr>
        <p:spPr/>
        <p:txBody>
          <a:bodyPr/>
          <a:lstStyle>
            <a:lvl1pPr>
              <a:defRPr/>
            </a:lvl1pPr>
          </a:lstStyle>
          <a:p>
            <a:endParaRPr/>
          </a:p>
        </p:txBody>
      </p:sp>
      <p:sp>
        <p:nvSpPr>
          <p:cNvPr id="5" name="Footer Placeholder 4"/>
          <p:cNvSpPr txBox="1">
            <a:spLocks noGrp="1"/>
          </p:cNvSpPr>
          <p:nvPr>
            <p:ph type="ftr" sz="quarter" idx="9"/>
          </p:nvPr>
        </p:nvSpPr>
        <p:spPr/>
        <p:txBody>
          <a:bodyPr/>
          <a:lstStyle>
            <a:lvl1pPr>
              <a:defRPr/>
            </a:lvl1pPr>
          </a:lstStyle>
          <a:p>
            <a:endParaRPr/>
          </a:p>
        </p:txBody>
      </p:sp>
      <p:sp>
        <p:nvSpPr>
          <p:cNvPr id="6" name="Slide Number Placeholder 5"/>
          <p:cNvSpPr txBox="1">
            <a:spLocks noGrp="1"/>
          </p:cNvSpPr>
          <p:nvPr>
            <p:ph type="sldNum" sz="quarter" idx="8"/>
          </p:nvPr>
        </p:nvSpPr>
        <p:spPr/>
        <p:txBody>
          <a:bodyPr/>
          <a:lstStyle>
            <a:lvl1pPr>
              <a:defRPr/>
            </a:lvl1pPr>
          </a:lstStyle>
          <a:p>
            <a:fld id="{F583330C-7A27-4A09-9C79-DB523AA65043}" type="slidenum">
              <a:rPr/>
              <a:pPr/>
              <a:t>‹#›</a:t>
            </a:fld>
            <a:endParaRPr/>
          </a:p>
        </p:txBody>
      </p:sp>
    </p:spTree>
    <p:extLst>
      <p:ext uri="{BB962C8B-B14F-4D97-AF65-F5344CB8AC3E}">
        <p14:creationId xmlns:p14="http://schemas.microsoft.com/office/powerpoint/2010/main" val="49432689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11.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txBox="1">
            <a:spLocks noGrp="1"/>
          </p:cNvSpPr>
          <p:nvPr>
            <p:ph type="title"/>
          </p:nvPr>
        </p:nvSpPr>
        <p:spPr>
          <a:xfrm>
            <a:off x="457198" y="3601155"/>
            <a:ext cx="4760784" cy="2435436"/>
          </a:xfrm>
        </p:spPr>
        <p:txBody>
          <a:bodyPr anchor="b"/>
          <a:lstStyle>
            <a:lvl1pPr>
              <a:defRPr sz="2999"/>
            </a:lvl1pPr>
          </a:lstStyle>
          <a:p>
            <a:pPr lvl="0"/>
            <a:r>
              <a:rPr lang="ru-RU"/>
              <a:t>Образец заголовка</a:t>
            </a:r>
            <a:endParaRPr lang="en-US"/>
          </a:p>
        </p:txBody>
      </p:sp>
      <p:sp>
        <p:nvSpPr>
          <p:cNvPr id="3" name="Text Placeholder 2"/>
          <p:cNvSpPr txBox="1">
            <a:spLocks noGrp="1"/>
          </p:cNvSpPr>
          <p:nvPr>
            <p:ph type="body" idx="1"/>
          </p:nvPr>
        </p:nvSpPr>
        <p:spPr>
          <a:xfrm>
            <a:off x="457198" y="6036601"/>
            <a:ext cx="4760784" cy="1147202"/>
          </a:xfrm>
        </p:spPr>
        <p:txBody>
          <a:bodyPr/>
          <a:lstStyle>
            <a:lvl1pPr marL="0" indent="0">
              <a:buNone/>
              <a:defRPr sz="1500">
                <a:solidFill>
                  <a:srgbClr val="7F7F7F"/>
                </a:solidFill>
              </a:defRPr>
            </a:lvl1pPr>
          </a:lstStyle>
          <a:p>
            <a:pPr lvl="0"/>
            <a:r>
              <a:rPr lang="ru-RU"/>
              <a:t>Образец текста</a:t>
            </a:r>
          </a:p>
        </p:txBody>
      </p:sp>
      <p:sp>
        <p:nvSpPr>
          <p:cNvPr id="4" name="Date Placeholder 3"/>
          <p:cNvSpPr txBox="1">
            <a:spLocks noGrp="1"/>
          </p:cNvSpPr>
          <p:nvPr>
            <p:ph type="dt" sz="half" idx="7"/>
          </p:nvPr>
        </p:nvSpPr>
        <p:spPr/>
        <p:txBody>
          <a:bodyPr/>
          <a:lstStyle>
            <a:lvl1pPr>
              <a:defRPr/>
            </a:lvl1pPr>
          </a:lstStyle>
          <a:p>
            <a:endParaRPr/>
          </a:p>
        </p:txBody>
      </p:sp>
      <p:sp>
        <p:nvSpPr>
          <p:cNvPr id="5" name="Footer Placeholder 4"/>
          <p:cNvSpPr txBox="1">
            <a:spLocks noGrp="1"/>
          </p:cNvSpPr>
          <p:nvPr>
            <p:ph type="ftr" sz="quarter" idx="9"/>
          </p:nvPr>
        </p:nvSpPr>
        <p:spPr/>
        <p:txBody>
          <a:bodyPr/>
          <a:lstStyle>
            <a:lvl1pPr>
              <a:defRPr/>
            </a:lvl1pPr>
          </a:lstStyle>
          <a:p>
            <a:endParaRPr/>
          </a:p>
        </p:txBody>
      </p:sp>
      <p:sp>
        <p:nvSpPr>
          <p:cNvPr id="6" name="Slide Number Placeholder 5"/>
          <p:cNvSpPr txBox="1">
            <a:spLocks noGrp="1"/>
          </p:cNvSpPr>
          <p:nvPr>
            <p:ph type="sldNum" sz="quarter" idx="8"/>
          </p:nvPr>
        </p:nvSpPr>
        <p:spPr/>
        <p:txBody>
          <a:bodyPr/>
          <a:lstStyle>
            <a:lvl1pPr>
              <a:defRPr/>
            </a:lvl1pPr>
          </a:lstStyle>
          <a:p>
            <a:fld id="{4C9C2136-D1EB-49B2-BD70-8D79D75F17D4}" type="slidenum">
              <a:rPr/>
              <a:pPr/>
              <a:t>‹#›</a:t>
            </a:fld>
            <a:endParaRPr/>
          </a:p>
        </p:txBody>
      </p:sp>
    </p:spTree>
    <p:extLst>
      <p:ext uri="{BB962C8B-B14F-4D97-AF65-F5344CB8AC3E}">
        <p14:creationId xmlns:p14="http://schemas.microsoft.com/office/powerpoint/2010/main" val="307862209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12.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ru-RU"/>
              <a:t>Образец заголовка</a:t>
            </a:r>
            <a:endParaRPr lang="en-US"/>
          </a:p>
        </p:txBody>
      </p:sp>
      <p:sp>
        <p:nvSpPr>
          <p:cNvPr id="3" name="Content Placeholder 2"/>
          <p:cNvSpPr txBox="1">
            <a:spLocks noGrp="1"/>
          </p:cNvSpPr>
          <p:nvPr>
            <p:ph idx="1"/>
          </p:nvPr>
        </p:nvSpPr>
        <p:spPr>
          <a:xfrm>
            <a:off x="457197" y="2880782"/>
            <a:ext cx="2316085" cy="5174357"/>
          </a:xfrm>
        </p:spPr>
        <p:txBody>
          <a:bodyPr/>
          <a:lstStyle>
            <a:lvl1pPr>
              <a:defRPr/>
            </a:lvl1pPr>
            <a:lvl2pPr>
              <a:defRPr/>
            </a:lvl2pPr>
            <a:lvl3pPr>
              <a:defRPr/>
            </a:lvl3pPr>
            <a:lvl4pPr>
              <a:defRPr/>
            </a:lvl4pPr>
            <a:lvl5pPr>
              <a:defRPr/>
            </a:lvl5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Content Placeholder 3"/>
          <p:cNvSpPr txBox="1">
            <a:spLocks noGrp="1"/>
          </p:cNvSpPr>
          <p:nvPr>
            <p:ph idx="2"/>
          </p:nvPr>
        </p:nvSpPr>
        <p:spPr>
          <a:xfrm>
            <a:off x="2901903" y="2880793"/>
            <a:ext cx="2316085" cy="5174368"/>
          </a:xfrm>
        </p:spPr>
        <p:txBody>
          <a:bodyPr/>
          <a:lstStyle>
            <a:lvl1pPr>
              <a:defRPr/>
            </a:lvl1pPr>
            <a:lvl2pPr>
              <a:defRPr/>
            </a:lvl2pPr>
            <a:lvl3pPr>
              <a:defRPr/>
            </a:lvl3pPr>
            <a:lvl4pPr>
              <a:defRPr/>
            </a:lvl4pPr>
            <a:lvl5pPr>
              <a:defRPr/>
            </a:lvl5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5" name="Date Placeholder 4"/>
          <p:cNvSpPr txBox="1">
            <a:spLocks noGrp="1"/>
          </p:cNvSpPr>
          <p:nvPr>
            <p:ph type="dt" sz="half" idx="7"/>
          </p:nvPr>
        </p:nvSpPr>
        <p:spPr/>
        <p:txBody>
          <a:bodyPr/>
          <a:lstStyle>
            <a:lvl1pPr>
              <a:defRPr/>
            </a:lvl1pPr>
          </a:lstStyle>
          <a:p>
            <a:endParaRPr/>
          </a:p>
        </p:txBody>
      </p:sp>
      <p:sp>
        <p:nvSpPr>
          <p:cNvPr id="6" name="Footer Placeholder 5"/>
          <p:cNvSpPr txBox="1">
            <a:spLocks noGrp="1"/>
          </p:cNvSpPr>
          <p:nvPr>
            <p:ph type="ftr" sz="quarter" idx="9"/>
          </p:nvPr>
        </p:nvSpPr>
        <p:spPr/>
        <p:txBody>
          <a:bodyPr/>
          <a:lstStyle>
            <a:lvl1pPr>
              <a:defRPr/>
            </a:lvl1pPr>
          </a:lstStyle>
          <a:p>
            <a:endParaRPr/>
          </a:p>
        </p:txBody>
      </p:sp>
      <p:sp>
        <p:nvSpPr>
          <p:cNvPr id="7" name="Slide Number Placeholder 6"/>
          <p:cNvSpPr txBox="1">
            <a:spLocks noGrp="1"/>
          </p:cNvSpPr>
          <p:nvPr>
            <p:ph type="sldNum" sz="quarter" idx="8"/>
          </p:nvPr>
        </p:nvSpPr>
        <p:spPr/>
        <p:txBody>
          <a:bodyPr/>
          <a:lstStyle>
            <a:lvl1pPr>
              <a:defRPr/>
            </a:lvl1pPr>
          </a:lstStyle>
          <a:p>
            <a:fld id="{8AC24D26-409B-4A43-B580-DC196368AB99}" type="slidenum">
              <a:rPr/>
              <a:pPr/>
              <a:t>‹#›</a:t>
            </a:fld>
            <a:endParaRPr/>
          </a:p>
        </p:txBody>
      </p:sp>
    </p:spTree>
    <p:extLst>
      <p:ext uri="{BB962C8B-B14F-4D97-AF65-F5344CB8AC3E}">
        <p14:creationId xmlns:p14="http://schemas.microsoft.com/office/powerpoint/2010/main" val="165375941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13.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ru-RU"/>
              <a:t>Образец заголовка</a:t>
            </a:r>
            <a:endParaRPr lang="en-US"/>
          </a:p>
        </p:txBody>
      </p:sp>
      <p:sp>
        <p:nvSpPr>
          <p:cNvPr id="3" name="Text Placeholder 2"/>
          <p:cNvSpPr txBox="1">
            <a:spLocks noGrp="1"/>
          </p:cNvSpPr>
          <p:nvPr>
            <p:ph type="body" idx="1"/>
          </p:nvPr>
        </p:nvSpPr>
        <p:spPr>
          <a:xfrm>
            <a:off x="457198" y="2881312"/>
            <a:ext cx="2318007" cy="768352"/>
          </a:xfrm>
        </p:spPr>
        <p:txBody>
          <a:bodyPr anchor="b">
            <a:noAutofit/>
          </a:bodyPr>
          <a:lstStyle>
            <a:lvl1pPr marL="0" indent="0">
              <a:buNone/>
              <a:defRPr sz="1800"/>
            </a:lvl1pPr>
          </a:lstStyle>
          <a:p>
            <a:pPr lvl="0"/>
            <a:r>
              <a:rPr lang="ru-RU"/>
              <a:t>Образец текста</a:t>
            </a:r>
          </a:p>
        </p:txBody>
      </p:sp>
      <p:sp>
        <p:nvSpPr>
          <p:cNvPr id="4" name="Content Placeholder 3"/>
          <p:cNvSpPr txBox="1">
            <a:spLocks noGrp="1"/>
          </p:cNvSpPr>
          <p:nvPr>
            <p:ph idx="2"/>
          </p:nvPr>
        </p:nvSpPr>
        <p:spPr>
          <a:xfrm>
            <a:off x="457198" y="3649664"/>
            <a:ext cx="2318007" cy="4405486"/>
          </a:xfrm>
        </p:spPr>
        <p:txBody>
          <a:bodyPr/>
          <a:lstStyle>
            <a:lvl1pPr>
              <a:defRPr/>
            </a:lvl1pPr>
            <a:lvl2pPr>
              <a:defRPr/>
            </a:lvl2pPr>
            <a:lvl3pPr>
              <a:defRPr/>
            </a:lvl3pPr>
            <a:lvl4pPr>
              <a:defRPr/>
            </a:lvl4pPr>
            <a:lvl5pPr>
              <a:defRPr/>
            </a:lvl5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5" name="Text Placeholder 4"/>
          <p:cNvSpPr txBox="1">
            <a:spLocks noGrp="1"/>
          </p:cNvSpPr>
          <p:nvPr>
            <p:ph type="body" idx="3"/>
          </p:nvPr>
        </p:nvSpPr>
        <p:spPr>
          <a:xfrm>
            <a:off x="2899981" y="2881312"/>
            <a:ext cx="2318007" cy="768352"/>
          </a:xfrm>
        </p:spPr>
        <p:txBody>
          <a:bodyPr anchor="b">
            <a:noAutofit/>
          </a:bodyPr>
          <a:lstStyle>
            <a:lvl1pPr marL="0" indent="0">
              <a:buNone/>
              <a:defRPr sz="1800"/>
            </a:lvl1pPr>
          </a:lstStyle>
          <a:p>
            <a:pPr lvl="0"/>
            <a:r>
              <a:rPr lang="ru-RU"/>
              <a:t>Образец текста</a:t>
            </a:r>
          </a:p>
        </p:txBody>
      </p:sp>
      <p:sp>
        <p:nvSpPr>
          <p:cNvPr id="6" name="Content Placeholder 5"/>
          <p:cNvSpPr txBox="1">
            <a:spLocks noGrp="1"/>
          </p:cNvSpPr>
          <p:nvPr>
            <p:ph idx="4"/>
          </p:nvPr>
        </p:nvSpPr>
        <p:spPr>
          <a:xfrm>
            <a:off x="2899981" y="3649664"/>
            <a:ext cx="2318007" cy="4405486"/>
          </a:xfrm>
        </p:spPr>
        <p:txBody>
          <a:bodyPr/>
          <a:lstStyle>
            <a:lvl1pPr>
              <a:defRPr/>
            </a:lvl1pPr>
            <a:lvl2pPr>
              <a:defRPr/>
            </a:lvl2pPr>
            <a:lvl3pPr>
              <a:defRPr/>
            </a:lvl3pPr>
            <a:lvl4pPr>
              <a:defRPr/>
            </a:lvl4pPr>
            <a:lvl5pPr>
              <a:defRPr/>
            </a:lvl5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7" name="Date Placeholder 6"/>
          <p:cNvSpPr txBox="1">
            <a:spLocks noGrp="1"/>
          </p:cNvSpPr>
          <p:nvPr>
            <p:ph type="dt" sz="half" idx="7"/>
          </p:nvPr>
        </p:nvSpPr>
        <p:spPr/>
        <p:txBody>
          <a:bodyPr/>
          <a:lstStyle>
            <a:lvl1pPr>
              <a:defRPr/>
            </a:lvl1pPr>
          </a:lstStyle>
          <a:p>
            <a:endParaRPr/>
          </a:p>
        </p:txBody>
      </p:sp>
      <p:sp>
        <p:nvSpPr>
          <p:cNvPr id="8" name="Footer Placeholder 7"/>
          <p:cNvSpPr txBox="1">
            <a:spLocks noGrp="1"/>
          </p:cNvSpPr>
          <p:nvPr>
            <p:ph type="ftr" sz="quarter" idx="9"/>
          </p:nvPr>
        </p:nvSpPr>
        <p:spPr/>
        <p:txBody>
          <a:bodyPr/>
          <a:lstStyle>
            <a:lvl1pPr>
              <a:defRPr/>
            </a:lvl1pPr>
          </a:lstStyle>
          <a:p>
            <a:endParaRPr/>
          </a:p>
        </p:txBody>
      </p:sp>
      <p:sp>
        <p:nvSpPr>
          <p:cNvPr id="9" name="Slide Number Placeholder 8"/>
          <p:cNvSpPr txBox="1">
            <a:spLocks noGrp="1"/>
          </p:cNvSpPr>
          <p:nvPr>
            <p:ph type="sldNum" sz="quarter" idx="8"/>
          </p:nvPr>
        </p:nvSpPr>
        <p:spPr/>
        <p:txBody>
          <a:bodyPr/>
          <a:lstStyle>
            <a:lvl1pPr>
              <a:defRPr/>
            </a:lvl1pPr>
          </a:lstStyle>
          <a:p>
            <a:fld id="{7F6F4B25-2670-46F1-8ECF-4112378FB00D}" type="slidenum">
              <a:rPr/>
              <a:pPr/>
              <a:t>‹#›</a:t>
            </a:fld>
            <a:endParaRPr/>
          </a:p>
        </p:txBody>
      </p:sp>
    </p:spTree>
    <p:extLst>
      <p:ext uri="{BB962C8B-B14F-4D97-AF65-F5344CB8AC3E}">
        <p14:creationId xmlns:p14="http://schemas.microsoft.com/office/powerpoint/2010/main" val="289068023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14.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ru-RU"/>
              <a:t>Образец заголовка</a:t>
            </a:r>
            <a:endParaRPr lang="en-US"/>
          </a:p>
        </p:txBody>
      </p:sp>
      <p:sp>
        <p:nvSpPr>
          <p:cNvPr id="3" name="Date Placeholder 2"/>
          <p:cNvSpPr txBox="1">
            <a:spLocks noGrp="1"/>
          </p:cNvSpPr>
          <p:nvPr>
            <p:ph type="dt" sz="half" idx="7"/>
          </p:nvPr>
        </p:nvSpPr>
        <p:spPr/>
        <p:txBody>
          <a:bodyPr/>
          <a:lstStyle>
            <a:lvl1pPr>
              <a:defRPr/>
            </a:lvl1pPr>
          </a:lstStyle>
          <a:p>
            <a:endParaRPr/>
          </a:p>
        </p:txBody>
      </p:sp>
      <p:sp>
        <p:nvSpPr>
          <p:cNvPr id="4" name="Footer Placeholder 3"/>
          <p:cNvSpPr txBox="1">
            <a:spLocks noGrp="1"/>
          </p:cNvSpPr>
          <p:nvPr>
            <p:ph type="ftr" sz="quarter" idx="9"/>
          </p:nvPr>
        </p:nvSpPr>
        <p:spPr/>
        <p:txBody>
          <a:bodyPr/>
          <a:lstStyle>
            <a:lvl1pPr>
              <a:defRPr/>
            </a:lvl1pPr>
          </a:lstStyle>
          <a:p>
            <a:endParaRPr/>
          </a:p>
        </p:txBody>
      </p:sp>
      <p:sp>
        <p:nvSpPr>
          <p:cNvPr id="5" name="Slide Number Placeholder 4"/>
          <p:cNvSpPr txBox="1">
            <a:spLocks noGrp="1"/>
          </p:cNvSpPr>
          <p:nvPr>
            <p:ph type="sldNum" sz="quarter" idx="8"/>
          </p:nvPr>
        </p:nvSpPr>
        <p:spPr/>
        <p:txBody>
          <a:bodyPr/>
          <a:lstStyle>
            <a:lvl1pPr>
              <a:defRPr/>
            </a:lvl1pPr>
          </a:lstStyle>
          <a:p>
            <a:fld id="{178642A4-70DF-4C0B-8B4A-B787EEC8B74F}" type="slidenum">
              <a:rPr/>
              <a:pPr/>
              <a:t>‹#›</a:t>
            </a:fld>
            <a:endParaRPr/>
          </a:p>
        </p:txBody>
      </p:sp>
    </p:spTree>
    <p:extLst>
      <p:ext uri="{BB962C8B-B14F-4D97-AF65-F5344CB8AC3E}">
        <p14:creationId xmlns:p14="http://schemas.microsoft.com/office/powerpoint/2010/main" val="320509592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hf sldNum="0" hdr="0" ftr="0" dt="0"/>
</p:sldLayout>
</file>

<file path=ppt/slideLayouts/slideLayout115.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txBox="1">
            <a:spLocks noGrp="1"/>
          </p:cNvSpPr>
          <p:nvPr>
            <p:ph type="dt" sz="half" idx="7"/>
          </p:nvPr>
        </p:nvSpPr>
        <p:spPr/>
        <p:txBody>
          <a:bodyPr/>
          <a:lstStyle>
            <a:lvl1pPr>
              <a:defRPr/>
            </a:lvl1pPr>
          </a:lstStyle>
          <a:p>
            <a:endParaRPr/>
          </a:p>
        </p:txBody>
      </p:sp>
      <p:sp>
        <p:nvSpPr>
          <p:cNvPr id="3" name="Footer Placeholder 2"/>
          <p:cNvSpPr txBox="1">
            <a:spLocks noGrp="1"/>
          </p:cNvSpPr>
          <p:nvPr>
            <p:ph type="ftr" sz="quarter" idx="9"/>
          </p:nvPr>
        </p:nvSpPr>
        <p:spPr/>
        <p:txBody>
          <a:bodyPr/>
          <a:lstStyle>
            <a:lvl1pPr>
              <a:defRPr/>
            </a:lvl1pPr>
          </a:lstStyle>
          <a:p>
            <a:endParaRPr/>
          </a:p>
        </p:txBody>
      </p:sp>
      <p:sp>
        <p:nvSpPr>
          <p:cNvPr id="4" name="Slide Number Placeholder 3"/>
          <p:cNvSpPr txBox="1">
            <a:spLocks noGrp="1"/>
          </p:cNvSpPr>
          <p:nvPr>
            <p:ph type="sldNum" sz="quarter" idx="8"/>
          </p:nvPr>
        </p:nvSpPr>
        <p:spPr/>
        <p:txBody>
          <a:bodyPr/>
          <a:lstStyle>
            <a:lvl1pPr>
              <a:defRPr/>
            </a:lvl1pPr>
          </a:lstStyle>
          <a:p>
            <a:fld id="{DFFDCA0A-AA00-4687-BEB2-E4EC843C6338}" type="slidenum">
              <a:rPr/>
              <a:pPr/>
              <a:t>‹#›</a:t>
            </a:fld>
            <a:endParaRPr/>
          </a:p>
        </p:txBody>
      </p:sp>
    </p:spTree>
    <p:extLst>
      <p:ext uri="{BB962C8B-B14F-4D97-AF65-F5344CB8AC3E}">
        <p14:creationId xmlns:p14="http://schemas.microsoft.com/office/powerpoint/2010/main" val="212088819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hf sldNum="0" hdr="0" ftr="0" dt="0"/>
</p:sldLayout>
</file>

<file path=ppt/slideLayouts/slideLayout116.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txBox="1">
            <a:spLocks noGrp="1"/>
          </p:cNvSpPr>
          <p:nvPr>
            <p:ph type="title"/>
          </p:nvPr>
        </p:nvSpPr>
        <p:spPr>
          <a:xfrm>
            <a:off x="457198" y="1998142"/>
            <a:ext cx="2092633" cy="1704623"/>
          </a:xfrm>
        </p:spPr>
        <p:txBody>
          <a:bodyPr anchor="b"/>
          <a:lstStyle>
            <a:lvl1pPr>
              <a:defRPr sz="1500"/>
            </a:lvl1pPr>
          </a:lstStyle>
          <a:p>
            <a:pPr lvl="0"/>
            <a:r>
              <a:rPr lang="ru-RU"/>
              <a:t>Образец заголовка</a:t>
            </a:r>
            <a:endParaRPr lang="en-US"/>
          </a:p>
        </p:txBody>
      </p:sp>
      <p:sp>
        <p:nvSpPr>
          <p:cNvPr id="3" name="Content Placeholder 2"/>
          <p:cNvSpPr txBox="1">
            <a:spLocks noGrp="1"/>
          </p:cNvSpPr>
          <p:nvPr>
            <p:ph idx="1"/>
          </p:nvPr>
        </p:nvSpPr>
        <p:spPr>
          <a:xfrm>
            <a:off x="2678459" y="686572"/>
            <a:ext cx="2539529" cy="7368577"/>
          </a:xfrm>
        </p:spPr>
        <p:txBody>
          <a:bodyPr/>
          <a:lstStyle>
            <a:lvl1pPr>
              <a:defRPr/>
            </a:lvl1pPr>
            <a:lvl2pPr>
              <a:defRPr/>
            </a:lvl2pPr>
            <a:lvl3pPr>
              <a:defRPr/>
            </a:lvl3pPr>
            <a:lvl4pPr>
              <a:defRPr/>
            </a:lvl4pPr>
            <a:lvl5pPr>
              <a:defRPr/>
            </a:lvl5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Text Placeholder 3"/>
          <p:cNvSpPr txBox="1">
            <a:spLocks noGrp="1"/>
          </p:cNvSpPr>
          <p:nvPr>
            <p:ph type="body" idx="2"/>
          </p:nvPr>
        </p:nvSpPr>
        <p:spPr>
          <a:xfrm>
            <a:off x="457198" y="3702754"/>
            <a:ext cx="2092633" cy="3445933"/>
          </a:xfrm>
        </p:spPr>
        <p:txBody>
          <a:bodyPr/>
          <a:lstStyle>
            <a:lvl1pPr marL="0" indent="0">
              <a:buNone/>
              <a:defRPr sz="1050"/>
            </a:lvl1pPr>
          </a:lstStyle>
          <a:p>
            <a:pPr lvl="0"/>
            <a:r>
              <a:rPr lang="ru-RU"/>
              <a:t>Образец текста</a:t>
            </a:r>
          </a:p>
        </p:txBody>
      </p:sp>
      <p:sp>
        <p:nvSpPr>
          <p:cNvPr id="5" name="Date Placeholder 4"/>
          <p:cNvSpPr txBox="1">
            <a:spLocks noGrp="1"/>
          </p:cNvSpPr>
          <p:nvPr>
            <p:ph type="dt" sz="half" idx="7"/>
          </p:nvPr>
        </p:nvSpPr>
        <p:spPr/>
        <p:txBody>
          <a:bodyPr/>
          <a:lstStyle>
            <a:lvl1pPr>
              <a:defRPr/>
            </a:lvl1pPr>
          </a:lstStyle>
          <a:p>
            <a:endParaRPr/>
          </a:p>
        </p:txBody>
      </p:sp>
      <p:sp>
        <p:nvSpPr>
          <p:cNvPr id="6" name="Footer Placeholder 5"/>
          <p:cNvSpPr txBox="1">
            <a:spLocks noGrp="1"/>
          </p:cNvSpPr>
          <p:nvPr>
            <p:ph type="ftr" sz="quarter" idx="9"/>
          </p:nvPr>
        </p:nvSpPr>
        <p:spPr/>
        <p:txBody>
          <a:bodyPr/>
          <a:lstStyle>
            <a:lvl1pPr>
              <a:defRPr/>
            </a:lvl1pPr>
          </a:lstStyle>
          <a:p>
            <a:endParaRPr/>
          </a:p>
        </p:txBody>
      </p:sp>
      <p:sp>
        <p:nvSpPr>
          <p:cNvPr id="7" name="Slide Number Placeholder 6"/>
          <p:cNvSpPr txBox="1">
            <a:spLocks noGrp="1"/>
          </p:cNvSpPr>
          <p:nvPr>
            <p:ph type="sldNum" sz="quarter" idx="8"/>
          </p:nvPr>
        </p:nvSpPr>
        <p:spPr/>
        <p:txBody>
          <a:bodyPr/>
          <a:lstStyle>
            <a:lvl1pPr>
              <a:defRPr/>
            </a:lvl1pPr>
          </a:lstStyle>
          <a:p>
            <a:fld id="{B4EEF264-12DB-4FA6-A6EC-065D104017DE}" type="slidenum">
              <a:rPr/>
              <a:pPr/>
              <a:t>‹#›</a:t>
            </a:fld>
            <a:endParaRPr/>
          </a:p>
        </p:txBody>
      </p:sp>
    </p:spTree>
    <p:extLst>
      <p:ext uri="{BB962C8B-B14F-4D97-AF65-F5344CB8AC3E}">
        <p14:creationId xmlns:p14="http://schemas.microsoft.com/office/powerpoint/2010/main" val="378827835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17.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txBox="1">
            <a:spLocks noGrp="1"/>
          </p:cNvSpPr>
          <p:nvPr>
            <p:ph type="title"/>
          </p:nvPr>
        </p:nvSpPr>
        <p:spPr>
          <a:xfrm>
            <a:off x="457198" y="6400796"/>
            <a:ext cx="4760784" cy="755655"/>
          </a:xfrm>
        </p:spPr>
        <p:txBody>
          <a:bodyPr anchor="b"/>
          <a:lstStyle>
            <a:lvl1pPr>
              <a:defRPr sz="1800"/>
            </a:lvl1pPr>
          </a:lstStyle>
          <a:p>
            <a:pPr lvl="0"/>
            <a:r>
              <a:rPr lang="ru-RU"/>
              <a:t>Образец заголовка</a:t>
            </a:r>
            <a:endParaRPr lang="en-US"/>
          </a:p>
        </p:txBody>
      </p:sp>
      <p:sp>
        <p:nvSpPr>
          <p:cNvPr id="3" name="Picture Placeholder 2"/>
          <p:cNvSpPr txBox="1">
            <a:spLocks noGrp="1"/>
          </p:cNvSpPr>
          <p:nvPr>
            <p:ph type="pic" idx="1"/>
          </p:nvPr>
        </p:nvSpPr>
        <p:spPr>
          <a:xfrm>
            <a:off x="457198" y="812803"/>
            <a:ext cx="4760784" cy="5127627"/>
          </a:xfrm>
        </p:spPr>
        <p:txBody>
          <a:bodyPr anchorCtr="1"/>
          <a:lstStyle>
            <a:lvl1pPr marL="0" indent="0" algn="ctr">
              <a:buNone/>
              <a:defRPr sz="1200"/>
            </a:lvl1pPr>
          </a:lstStyle>
          <a:p>
            <a:pPr lvl="0"/>
            <a:r>
              <a:rPr lang="ru-RU"/>
              <a:t>Вставка рисунка</a:t>
            </a:r>
            <a:endParaRPr lang="en-US"/>
          </a:p>
        </p:txBody>
      </p:sp>
      <p:sp>
        <p:nvSpPr>
          <p:cNvPr id="4" name="Text Placeholder 3"/>
          <p:cNvSpPr txBox="1">
            <a:spLocks noGrp="1"/>
          </p:cNvSpPr>
          <p:nvPr>
            <p:ph type="body" idx="2"/>
          </p:nvPr>
        </p:nvSpPr>
        <p:spPr>
          <a:xfrm>
            <a:off x="457198" y="7156452"/>
            <a:ext cx="4760784" cy="898698"/>
          </a:xfrm>
        </p:spPr>
        <p:txBody>
          <a:bodyPr/>
          <a:lstStyle>
            <a:lvl1pPr marL="0" indent="0">
              <a:buNone/>
              <a:defRPr sz="900"/>
            </a:lvl1pPr>
          </a:lstStyle>
          <a:p>
            <a:pPr lvl="0"/>
            <a:r>
              <a:rPr lang="ru-RU"/>
              <a:t>Образец текста</a:t>
            </a:r>
          </a:p>
        </p:txBody>
      </p:sp>
      <p:sp>
        <p:nvSpPr>
          <p:cNvPr id="5" name="Date Placeholder 4"/>
          <p:cNvSpPr txBox="1">
            <a:spLocks noGrp="1"/>
          </p:cNvSpPr>
          <p:nvPr>
            <p:ph type="dt" sz="half" idx="7"/>
          </p:nvPr>
        </p:nvSpPr>
        <p:spPr/>
        <p:txBody>
          <a:bodyPr/>
          <a:lstStyle>
            <a:lvl1pPr>
              <a:defRPr/>
            </a:lvl1pPr>
          </a:lstStyle>
          <a:p>
            <a:endParaRPr/>
          </a:p>
        </p:txBody>
      </p:sp>
      <p:sp>
        <p:nvSpPr>
          <p:cNvPr id="6" name="Footer Placeholder 5"/>
          <p:cNvSpPr txBox="1">
            <a:spLocks noGrp="1"/>
          </p:cNvSpPr>
          <p:nvPr>
            <p:ph type="ftr" sz="quarter" idx="9"/>
          </p:nvPr>
        </p:nvSpPr>
        <p:spPr/>
        <p:txBody>
          <a:bodyPr/>
          <a:lstStyle>
            <a:lvl1pPr>
              <a:defRPr/>
            </a:lvl1pPr>
          </a:lstStyle>
          <a:p>
            <a:endParaRPr/>
          </a:p>
        </p:txBody>
      </p:sp>
      <p:sp>
        <p:nvSpPr>
          <p:cNvPr id="7" name="Slide Number Placeholder 6"/>
          <p:cNvSpPr txBox="1">
            <a:spLocks noGrp="1"/>
          </p:cNvSpPr>
          <p:nvPr>
            <p:ph type="sldNum" sz="quarter" idx="8"/>
          </p:nvPr>
        </p:nvSpPr>
        <p:spPr/>
        <p:txBody>
          <a:bodyPr/>
          <a:lstStyle>
            <a:lvl1pPr>
              <a:defRPr/>
            </a:lvl1pPr>
          </a:lstStyle>
          <a:p>
            <a:fld id="{8209FE29-CEB8-4AF6-9FB0-F76984C7E04A}" type="slidenum">
              <a:rPr/>
              <a:pPr/>
              <a:t>‹#›</a:t>
            </a:fld>
            <a:endParaRPr/>
          </a:p>
        </p:txBody>
      </p:sp>
    </p:spTree>
    <p:extLst>
      <p:ext uri="{BB962C8B-B14F-4D97-AF65-F5344CB8AC3E}">
        <p14:creationId xmlns:p14="http://schemas.microsoft.com/office/powerpoint/2010/main" val="192445346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18.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txBox="1">
            <a:spLocks noGrp="1"/>
          </p:cNvSpPr>
          <p:nvPr>
            <p:ph type="title"/>
          </p:nvPr>
        </p:nvSpPr>
        <p:spPr>
          <a:xfrm>
            <a:off x="457198" y="812804"/>
            <a:ext cx="4760784" cy="4538132"/>
          </a:xfrm>
        </p:spPr>
        <p:txBody>
          <a:bodyPr anchor="ctr"/>
          <a:lstStyle>
            <a:lvl1pPr>
              <a:defRPr sz="3299"/>
            </a:lvl1pPr>
          </a:lstStyle>
          <a:p>
            <a:pPr lvl="0"/>
            <a:r>
              <a:rPr lang="ru-RU"/>
              <a:t>Образец заголовка</a:t>
            </a:r>
            <a:endParaRPr lang="en-US"/>
          </a:p>
        </p:txBody>
      </p:sp>
      <p:sp>
        <p:nvSpPr>
          <p:cNvPr id="3" name="Text Placeholder 2"/>
          <p:cNvSpPr txBox="1">
            <a:spLocks noGrp="1"/>
          </p:cNvSpPr>
          <p:nvPr>
            <p:ph type="body" idx="4294967295"/>
          </p:nvPr>
        </p:nvSpPr>
        <p:spPr>
          <a:xfrm>
            <a:off x="457198" y="5960527"/>
            <a:ext cx="4760784" cy="2094610"/>
          </a:xfrm>
        </p:spPr>
        <p:txBody>
          <a:bodyPr anchor="ctr"/>
          <a:lstStyle>
            <a:lvl1pPr marL="0" indent="0">
              <a:buNone/>
              <a:defRPr/>
            </a:lvl1pPr>
          </a:lstStyle>
          <a:p>
            <a:pPr lvl="0"/>
            <a:r>
              <a:rPr lang="ru-RU"/>
              <a:t>Образец текста</a:t>
            </a:r>
          </a:p>
        </p:txBody>
      </p:sp>
      <p:sp>
        <p:nvSpPr>
          <p:cNvPr id="4" name="Date Placeholder 3"/>
          <p:cNvSpPr txBox="1">
            <a:spLocks noGrp="1"/>
          </p:cNvSpPr>
          <p:nvPr>
            <p:ph type="dt" sz="half" idx="7"/>
          </p:nvPr>
        </p:nvSpPr>
        <p:spPr/>
        <p:txBody>
          <a:bodyPr/>
          <a:lstStyle>
            <a:lvl1pPr>
              <a:defRPr/>
            </a:lvl1pPr>
          </a:lstStyle>
          <a:p>
            <a:endParaRPr/>
          </a:p>
        </p:txBody>
      </p:sp>
      <p:sp>
        <p:nvSpPr>
          <p:cNvPr id="5" name="Footer Placeholder 4"/>
          <p:cNvSpPr txBox="1">
            <a:spLocks noGrp="1"/>
          </p:cNvSpPr>
          <p:nvPr>
            <p:ph type="ftr" sz="quarter" idx="9"/>
          </p:nvPr>
        </p:nvSpPr>
        <p:spPr/>
        <p:txBody>
          <a:bodyPr/>
          <a:lstStyle>
            <a:lvl1pPr>
              <a:defRPr/>
            </a:lvl1pPr>
          </a:lstStyle>
          <a:p>
            <a:endParaRPr/>
          </a:p>
        </p:txBody>
      </p:sp>
      <p:sp>
        <p:nvSpPr>
          <p:cNvPr id="6" name="Slide Number Placeholder 5"/>
          <p:cNvSpPr txBox="1">
            <a:spLocks noGrp="1"/>
          </p:cNvSpPr>
          <p:nvPr>
            <p:ph type="sldNum" sz="quarter" idx="8"/>
          </p:nvPr>
        </p:nvSpPr>
        <p:spPr/>
        <p:txBody>
          <a:bodyPr/>
          <a:lstStyle>
            <a:lvl1pPr>
              <a:defRPr/>
            </a:lvl1pPr>
          </a:lstStyle>
          <a:p>
            <a:fld id="{FFC9407B-E81C-4BFD-A4AE-1BD55056132A}" type="slidenum">
              <a:rPr/>
              <a:pPr/>
              <a:t>‹#›</a:t>
            </a:fld>
            <a:endParaRPr/>
          </a:p>
        </p:txBody>
      </p:sp>
    </p:spTree>
    <p:extLst>
      <p:ext uri="{BB962C8B-B14F-4D97-AF65-F5344CB8AC3E}">
        <p14:creationId xmlns:p14="http://schemas.microsoft.com/office/powerpoint/2010/main" val="350148622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19.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txBox="1">
            <a:spLocks noGrp="1"/>
          </p:cNvSpPr>
          <p:nvPr>
            <p:ph type="title"/>
          </p:nvPr>
        </p:nvSpPr>
        <p:spPr>
          <a:xfrm>
            <a:off x="581166" y="812803"/>
            <a:ext cx="4554135" cy="4030130"/>
          </a:xfrm>
        </p:spPr>
        <p:txBody>
          <a:bodyPr anchor="ctr"/>
          <a:lstStyle>
            <a:lvl1pPr>
              <a:defRPr sz="3299"/>
            </a:lvl1pPr>
          </a:lstStyle>
          <a:p>
            <a:pPr lvl="0"/>
            <a:r>
              <a:rPr lang="ru-RU"/>
              <a:t>Образец заголовка</a:t>
            </a:r>
            <a:endParaRPr lang="en-US"/>
          </a:p>
        </p:txBody>
      </p:sp>
      <p:sp>
        <p:nvSpPr>
          <p:cNvPr id="3" name="Text Placeholder 9"/>
          <p:cNvSpPr txBox="1">
            <a:spLocks noGrp="1"/>
          </p:cNvSpPr>
          <p:nvPr>
            <p:ph type="body" idx="4294967295"/>
          </p:nvPr>
        </p:nvSpPr>
        <p:spPr>
          <a:xfrm>
            <a:off x="825804" y="4842934"/>
            <a:ext cx="4064851" cy="508001"/>
          </a:xfrm>
        </p:spPr>
        <p:txBody>
          <a:bodyPr anchor="ctr">
            <a:noAutofit/>
          </a:bodyPr>
          <a:lstStyle>
            <a:lvl1pPr marL="0" indent="0">
              <a:buNone/>
              <a:defRPr sz="1200">
                <a:solidFill>
                  <a:srgbClr val="7F7F7F"/>
                </a:solidFill>
              </a:defRPr>
            </a:lvl1pPr>
          </a:lstStyle>
          <a:p>
            <a:pPr lvl="0"/>
            <a:r>
              <a:rPr lang="ru-RU"/>
              <a:t>Образец текста</a:t>
            </a:r>
          </a:p>
        </p:txBody>
      </p:sp>
      <p:sp>
        <p:nvSpPr>
          <p:cNvPr id="4" name="Text Placeholder 2"/>
          <p:cNvSpPr txBox="1">
            <a:spLocks noGrp="1"/>
          </p:cNvSpPr>
          <p:nvPr>
            <p:ph type="body" idx="4294967295"/>
          </p:nvPr>
        </p:nvSpPr>
        <p:spPr>
          <a:xfrm>
            <a:off x="457198" y="5960527"/>
            <a:ext cx="4760784" cy="2094610"/>
          </a:xfrm>
        </p:spPr>
        <p:txBody>
          <a:bodyPr anchor="ctr"/>
          <a:lstStyle>
            <a:lvl1pPr marL="0" indent="0">
              <a:buNone/>
              <a:defRPr/>
            </a:lvl1pPr>
          </a:lstStyle>
          <a:p>
            <a:pPr lvl="0"/>
            <a:r>
              <a:rPr lang="ru-RU"/>
              <a:t>Образец текста</a:t>
            </a:r>
          </a:p>
        </p:txBody>
      </p:sp>
      <p:sp>
        <p:nvSpPr>
          <p:cNvPr id="5" name="Date Placeholder 3"/>
          <p:cNvSpPr txBox="1">
            <a:spLocks noGrp="1"/>
          </p:cNvSpPr>
          <p:nvPr>
            <p:ph type="dt" sz="half" idx="7"/>
          </p:nvPr>
        </p:nvSpPr>
        <p:spPr/>
        <p:txBody>
          <a:bodyPr/>
          <a:lstStyle>
            <a:lvl1pPr>
              <a:defRPr/>
            </a:lvl1pPr>
          </a:lstStyle>
          <a:p>
            <a:endParaRPr/>
          </a:p>
        </p:txBody>
      </p:sp>
      <p:sp>
        <p:nvSpPr>
          <p:cNvPr id="6" name="Footer Placeholder 4"/>
          <p:cNvSpPr txBox="1">
            <a:spLocks noGrp="1"/>
          </p:cNvSpPr>
          <p:nvPr>
            <p:ph type="ftr" sz="quarter" idx="9"/>
          </p:nvPr>
        </p:nvSpPr>
        <p:spPr/>
        <p:txBody>
          <a:bodyPr/>
          <a:lstStyle>
            <a:lvl1pPr>
              <a:defRPr/>
            </a:lvl1pPr>
          </a:lstStyle>
          <a:p>
            <a:endParaRPr/>
          </a:p>
        </p:txBody>
      </p:sp>
      <p:sp>
        <p:nvSpPr>
          <p:cNvPr id="7" name="Slide Number Placeholder 5"/>
          <p:cNvSpPr txBox="1">
            <a:spLocks noGrp="1"/>
          </p:cNvSpPr>
          <p:nvPr>
            <p:ph type="sldNum" sz="quarter" idx="8"/>
          </p:nvPr>
        </p:nvSpPr>
        <p:spPr/>
        <p:txBody>
          <a:bodyPr/>
          <a:lstStyle>
            <a:lvl1pPr>
              <a:defRPr/>
            </a:lvl1pPr>
          </a:lstStyle>
          <a:p>
            <a:fld id="{72448606-B9D4-4516-AFBC-11E0936BA2E9}" type="slidenum">
              <a:rPr/>
              <a:pPr/>
              <a:t>‹#›</a:t>
            </a:fld>
            <a:endParaRPr/>
          </a:p>
        </p:txBody>
      </p:sp>
      <p:sp>
        <p:nvSpPr>
          <p:cNvPr id="8" name="TextBox 23"/>
          <p:cNvSpPr txBox="1"/>
          <p:nvPr/>
        </p:nvSpPr>
        <p:spPr>
          <a:xfrm>
            <a:off x="362032" y="1053842"/>
            <a:ext cx="342990" cy="779700"/>
          </a:xfrm>
          <a:prstGeom prst="rect">
            <a:avLst/>
          </a:prstGeom>
          <a:noFill/>
          <a:ln cap="flat">
            <a:noFill/>
          </a:ln>
        </p:spPr>
        <p:txBody>
          <a:bodyPr vert="horz" wrap="square" lIns="68572" tIns="34289" rIns="68572" bIns="34289" anchor="ctr" anchorCtr="0" compatLnSpc="1">
            <a:noAutofit/>
          </a:bodyPr>
          <a:lstStyle/>
          <a:p>
            <a:pPr>
              <a:defRPr sz="1800" b="0" i="0" u="none" strike="noStrike" kern="0" cap="none" spc="0" baseline="0">
                <a:solidFill>
                  <a:srgbClr val="000000"/>
                </a:solidFill>
                <a:uFillTx/>
              </a:defRPr>
            </a:pPr>
            <a:r>
              <a:rPr lang="en-US" sz="5999" smtClean="0">
                <a:solidFill>
                  <a:srgbClr val="9FE0F5"/>
                </a:solidFill>
                <a:latin typeface="Arial"/>
              </a:rPr>
              <a:t>“</a:t>
            </a:r>
          </a:p>
        </p:txBody>
      </p:sp>
      <p:sp>
        <p:nvSpPr>
          <p:cNvPr id="9" name="TextBox 24"/>
          <p:cNvSpPr txBox="1"/>
          <p:nvPr/>
        </p:nvSpPr>
        <p:spPr>
          <a:xfrm>
            <a:off x="5060776" y="3848740"/>
            <a:ext cx="342990" cy="779700"/>
          </a:xfrm>
          <a:prstGeom prst="rect">
            <a:avLst/>
          </a:prstGeom>
          <a:noFill/>
          <a:ln cap="flat">
            <a:noFill/>
          </a:ln>
        </p:spPr>
        <p:txBody>
          <a:bodyPr vert="horz" wrap="square" lIns="68572" tIns="34289" rIns="68572" bIns="34289" anchor="ctr" anchorCtr="0" compatLnSpc="1">
            <a:noAutofit/>
          </a:bodyPr>
          <a:lstStyle/>
          <a:p>
            <a:pPr>
              <a:defRPr sz="1800" b="0" i="0" u="none" strike="noStrike" kern="0" cap="none" spc="0" baseline="0">
                <a:solidFill>
                  <a:srgbClr val="000000"/>
                </a:solidFill>
                <a:uFillTx/>
              </a:defRPr>
            </a:pPr>
            <a:r>
              <a:rPr lang="en-US" sz="5999" smtClean="0">
                <a:solidFill>
                  <a:srgbClr val="9FE0F5"/>
                </a:solidFill>
                <a:latin typeface="Arial"/>
              </a:rPr>
              <a:t>”</a:t>
            </a:r>
          </a:p>
        </p:txBody>
      </p:sp>
    </p:spTree>
    <p:extLst>
      <p:ext uri="{BB962C8B-B14F-4D97-AF65-F5344CB8AC3E}">
        <p14:creationId xmlns:p14="http://schemas.microsoft.com/office/powerpoint/2010/main" val="124547440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20.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txBox="1">
            <a:spLocks noGrp="1"/>
          </p:cNvSpPr>
          <p:nvPr>
            <p:ph type="title"/>
          </p:nvPr>
        </p:nvSpPr>
        <p:spPr>
          <a:xfrm>
            <a:off x="457198" y="2575980"/>
            <a:ext cx="4760784" cy="3460610"/>
          </a:xfrm>
        </p:spPr>
        <p:txBody>
          <a:bodyPr anchor="b"/>
          <a:lstStyle>
            <a:lvl1pPr>
              <a:defRPr sz="3299"/>
            </a:lvl1pPr>
          </a:lstStyle>
          <a:p>
            <a:pPr lvl="0"/>
            <a:r>
              <a:rPr lang="ru-RU"/>
              <a:t>Образец заголовка</a:t>
            </a:r>
            <a:endParaRPr lang="en-US"/>
          </a:p>
        </p:txBody>
      </p:sp>
      <p:sp>
        <p:nvSpPr>
          <p:cNvPr id="3" name="Text Placeholder 2"/>
          <p:cNvSpPr txBox="1">
            <a:spLocks noGrp="1"/>
          </p:cNvSpPr>
          <p:nvPr>
            <p:ph type="body" idx="4294967295"/>
          </p:nvPr>
        </p:nvSpPr>
        <p:spPr>
          <a:xfrm>
            <a:off x="457198" y="6036601"/>
            <a:ext cx="4760784" cy="2018549"/>
          </a:xfrm>
        </p:spPr>
        <p:txBody>
          <a:bodyPr/>
          <a:lstStyle>
            <a:lvl1pPr marL="0" indent="0">
              <a:buNone/>
              <a:defRPr/>
            </a:lvl1pPr>
          </a:lstStyle>
          <a:p>
            <a:pPr lvl="0"/>
            <a:r>
              <a:rPr lang="ru-RU"/>
              <a:t>Образец текста</a:t>
            </a:r>
          </a:p>
        </p:txBody>
      </p:sp>
      <p:sp>
        <p:nvSpPr>
          <p:cNvPr id="4" name="Date Placeholder 3"/>
          <p:cNvSpPr txBox="1">
            <a:spLocks noGrp="1"/>
          </p:cNvSpPr>
          <p:nvPr>
            <p:ph type="dt" sz="half" idx="7"/>
          </p:nvPr>
        </p:nvSpPr>
        <p:spPr/>
        <p:txBody>
          <a:bodyPr/>
          <a:lstStyle>
            <a:lvl1pPr>
              <a:defRPr/>
            </a:lvl1pPr>
          </a:lstStyle>
          <a:p>
            <a:endParaRPr/>
          </a:p>
        </p:txBody>
      </p:sp>
      <p:sp>
        <p:nvSpPr>
          <p:cNvPr id="5" name="Footer Placeholder 4"/>
          <p:cNvSpPr txBox="1">
            <a:spLocks noGrp="1"/>
          </p:cNvSpPr>
          <p:nvPr>
            <p:ph type="ftr" sz="quarter" idx="9"/>
          </p:nvPr>
        </p:nvSpPr>
        <p:spPr/>
        <p:txBody>
          <a:bodyPr/>
          <a:lstStyle>
            <a:lvl1pPr>
              <a:defRPr/>
            </a:lvl1pPr>
          </a:lstStyle>
          <a:p>
            <a:endParaRPr/>
          </a:p>
        </p:txBody>
      </p:sp>
      <p:sp>
        <p:nvSpPr>
          <p:cNvPr id="6" name="Slide Number Placeholder 5"/>
          <p:cNvSpPr txBox="1">
            <a:spLocks noGrp="1"/>
          </p:cNvSpPr>
          <p:nvPr>
            <p:ph type="sldNum" sz="quarter" idx="8"/>
          </p:nvPr>
        </p:nvSpPr>
        <p:spPr/>
        <p:txBody>
          <a:bodyPr/>
          <a:lstStyle>
            <a:lvl1pPr>
              <a:defRPr/>
            </a:lvl1pPr>
          </a:lstStyle>
          <a:p>
            <a:fld id="{EC23F002-E209-4904-9C38-5D1120D3A86A}" type="slidenum">
              <a:rPr/>
              <a:pPr/>
              <a:t>‹#›</a:t>
            </a:fld>
            <a:endParaRPr/>
          </a:p>
        </p:txBody>
      </p:sp>
    </p:spTree>
    <p:extLst>
      <p:ext uri="{BB962C8B-B14F-4D97-AF65-F5344CB8AC3E}">
        <p14:creationId xmlns:p14="http://schemas.microsoft.com/office/powerpoint/2010/main" val="286132707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21.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txBox="1">
            <a:spLocks noGrp="1"/>
          </p:cNvSpPr>
          <p:nvPr>
            <p:ph type="title"/>
          </p:nvPr>
        </p:nvSpPr>
        <p:spPr>
          <a:xfrm>
            <a:off x="581166" y="812803"/>
            <a:ext cx="4554135" cy="4030130"/>
          </a:xfrm>
        </p:spPr>
        <p:txBody>
          <a:bodyPr anchor="ctr"/>
          <a:lstStyle>
            <a:lvl1pPr>
              <a:defRPr sz="3299"/>
            </a:lvl1pPr>
          </a:lstStyle>
          <a:p>
            <a:pPr lvl="0"/>
            <a:r>
              <a:rPr lang="ru-RU"/>
              <a:t>Образец заголовка</a:t>
            </a:r>
            <a:endParaRPr lang="en-US"/>
          </a:p>
        </p:txBody>
      </p:sp>
      <p:sp>
        <p:nvSpPr>
          <p:cNvPr id="3" name="Text Placeholder 9"/>
          <p:cNvSpPr txBox="1">
            <a:spLocks noGrp="1"/>
          </p:cNvSpPr>
          <p:nvPr>
            <p:ph type="body" idx="4294967295"/>
          </p:nvPr>
        </p:nvSpPr>
        <p:spPr>
          <a:xfrm>
            <a:off x="457198" y="5350936"/>
            <a:ext cx="4760784" cy="685664"/>
          </a:xfrm>
        </p:spPr>
        <p:txBody>
          <a:bodyPr anchor="b">
            <a:noAutofit/>
          </a:bodyPr>
          <a:lstStyle>
            <a:lvl1pPr marL="0" indent="0">
              <a:buNone/>
              <a:defRPr sz="1800"/>
            </a:lvl1pPr>
          </a:lstStyle>
          <a:p>
            <a:pPr lvl="0"/>
            <a:r>
              <a:rPr lang="ru-RU"/>
              <a:t>Образец текста</a:t>
            </a:r>
          </a:p>
        </p:txBody>
      </p:sp>
      <p:sp>
        <p:nvSpPr>
          <p:cNvPr id="4" name="Text Placeholder 2"/>
          <p:cNvSpPr txBox="1">
            <a:spLocks noGrp="1"/>
          </p:cNvSpPr>
          <p:nvPr>
            <p:ph type="body" idx="4294967295"/>
          </p:nvPr>
        </p:nvSpPr>
        <p:spPr>
          <a:xfrm>
            <a:off x="457198" y="6036601"/>
            <a:ext cx="4760784" cy="2018549"/>
          </a:xfrm>
        </p:spPr>
        <p:txBody>
          <a:bodyPr/>
          <a:lstStyle>
            <a:lvl1pPr marL="0" indent="0">
              <a:buNone/>
              <a:defRPr>
                <a:solidFill>
                  <a:srgbClr val="7F7F7F"/>
                </a:solidFill>
              </a:defRPr>
            </a:lvl1pPr>
          </a:lstStyle>
          <a:p>
            <a:pPr lvl="0"/>
            <a:r>
              <a:rPr lang="ru-RU"/>
              <a:t>Образец текста</a:t>
            </a:r>
          </a:p>
        </p:txBody>
      </p:sp>
      <p:sp>
        <p:nvSpPr>
          <p:cNvPr id="5" name="Date Placeholder 3"/>
          <p:cNvSpPr txBox="1">
            <a:spLocks noGrp="1"/>
          </p:cNvSpPr>
          <p:nvPr>
            <p:ph type="dt" sz="half" idx="7"/>
          </p:nvPr>
        </p:nvSpPr>
        <p:spPr/>
        <p:txBody>
          <a:bodyPr/>
          <a:lstStyle>
            <a:lvl1pPr>
              <a:defRPr/>
            </a:lvl1pPr>
          </a:lstStyle>
          <a:p>
            <a:endParaRPr/>
          </a:p>
        </p:txBody>
      </p:sp>
      <p:sp>
        <p:nvSpPr>
          <p:cNvPr id="6" name="Footer Placeholder 4"/>
          <p:cNvSpPr txBox="1">
            <a:spLocks noGrp="1"/>
          </p:cNvSpPr>
          <p:nvPr>
            <p:ph type="ftr" sz="quarter" idx="9"/>
          </p:nvPr>
        </p:nvSpPr>
        <p:spPr/>
        <p:txBody>
          <a:bodyPr/>
          <a:lstStyle>
            <a:lvl1pPr>
              <a:defRPr/>
            </a:lvl1pPr>
          </a:lstStyle>
          <a:p>
            <a:endParaRPr/>
          </a:p>
        </p:txBody>
      </p:sp>
      <p:sp>
        <p:nvSpPr>
          <p:cNvPr id="7" name="Slide Number Placeholder 5"/>
          <p:cNvSpPr txBox="1">
            <a:spLocks noGrp="1"/>
          </p:cNvSpPr>
          <p:nvPr>
            <p:ph type="sldNum" sz="quarter" idx="8"/>
          </p:nvPr>
        </p:nvSpPr>
        <p:spPr/>
        <p:txBody>
          <a:bodyPr/>
          <a:lstStyle>
            <a:lvl1pPr>
              <a:defRPr/>
            </a:lvl1pPr>
          </a:lstStyle>
          <a:p>
            <a:fld id="{535FD0D0-E166-497C-9FDE-A5453C240279}" type="slidenum">
              <a:rPr/>
              <a:pPr/>
              <a:t>‹#›</a:t>
            </a:fld>
            <a:endParaRPr/>
          </a:p>
        </p:txBody>
      </p:sp>
      <p:sp>
        <p:nvSpPr>
          <p:cNvPr id="8" name="TextBox 23"/>
          <p:cNvSpPr txBox="1"/>
          <p:nvPr/>
        </p:nvSpPr>
        <p:spPr>
          <a:xfrm>
            <a:off x="362032" y="1053842"/>
            <a:ext cx="342990" cy="779700"/>
          </a:xfrm>
          <a:prstGeom prst="rect">
            <a:avLst/>
          </a:prstGeom>
          <a:noFill/>
          <a:ln cap="flat">
            <a:noFill/>
          </a:ln>
        </p:spPr>
        <p:txBody>
          <a:bodyPr vert="horz" wrap="square" lIns="68572" tIns="34289" rIns="68572" bIns="34289" anchor="ctr" anchorCtr="0" compatLnSpc="1">
            <a:noAutofit/>
          </a:bodyPr>
          <a:lstStyle/>
          <a:p>
            <a:pPr>
              <a:defRPr sz="1800" b="0" i="0" u="none" strike="noStrike" kern="0" cap="none" spc="0" baseline="0">
                <a:solidFill>
                  <a:srgbClr val="000000"/>
                </a:solidFill>
                <a:uFillTx/>
              </a:defRPr>
            </a:pPr>
            <a:r>
              <a:rPr lang="en-US" sz="5999" smtClean="0">
                <a:solidFill>
                  <a:srgbClr val="9FE0F5"/>
                </a:solidFill>
                <a:latin typeface="Arial"/>
              </a:rPr>
              <a:t>“</a:t>
            </a:r>
          </a:p>
        </p:txBody>
      </p:sp>
      <p:sp>
        <p:nvSpPr>
          <p:cNvPr id="9" name="TextBox 24"/>
          <p:cNvSpPr txBox="1"/>
          <p:nvPr/>
        </p:nvSpPr>
        <p:spPr>
          <a:xfrm>
            <a:off x="5060776" y="3848740"/>
            <a:ext cx="342990" cy="779700"/>
          </a:xfrm>
          <a:prstGeom prst="rect">
            <a:avLst/>
          </a:prstGeom>
          <a:noFill/>
          <a:ln cap="flat">
            <a:noFill/>
          </a:ln>
        </p:spPr>
        <p:txBody>
          <a:bodyPr vert="horz" wrap="square" lIns="68572" tIns="34289" rIns="68572" bIns="34289" anchor="ctr" anchorCtr="0" compatLnSpc="1">
            <a:noAutofit/>
          </a:bodyPr>
          <a:lstStyle/>
          <a:p>
            <a:pPr>
              <a:defRPr sz="1800" b="0" i="0" u="none" strike="noStrike" kern="0" cap="none" spc="0" baseline="0">
                <a:solidFill>
                  <a:srgbClr val="000000"/>
                </a:solidFill>
                <a:uFillTx/>
              </a:defRPr>
            </a:pPr>
            <a:r>
              <a:rPr lang="en-US" sz="5999" smtClean="0">
                <a:solidFill>
                  <a:srgbClr val="9FE0F5"/>
                </a:solidFill>
                <a:latin typeface="Arial"/>
              </a:rPr>
              <a:t>”</a:t>
            </a:r>
          </a:p>
        </p:txBody>
      </p:sp>
    </p:spTree>
    <p:extLst>
      <p:ext uri="{BB962C8B-B14F-4D97-AF65-F5344CB8AC3E}">
        <p14:creationId xmlns:p14="http://schemas.microsoft.com/office/powerpoint/2010/main" val="347303591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22.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txBox="1">
            <a:spLocks noGrp="1"/>
          </p:cNvSpPr>
          <p:nvPr>
            <p:ph type="title"/>
          </p:nvPr>
        </p:nvSpPr>
        <p:spPr>
          <a:xfrm>
            <a:off x="461887" y="812803"/>
            <a:ext cx="4756100" cy="4030130"/>
          </a:xfrm>
        </p:spPr>
        <p:txBody>
          <a:bodyPr anchor="ctr"/>
          <a:lstStyle>
            <a:lvl1pPr>
              <a:defRPr sz="3299"/>
            </a:lvl1pPr>
          </a:lstStyle>
          <a:p>
            <a:pPr lvl="0"/>
            <a:r>
              <a:rPr lang="ru-RU"/>
              <a:t>Образец заголовка</a:t>
            </a:r>
            <a:endParaRPr lang="en-US"/>
          </a:p>
        </p:txBody>
      </p:sp>
      <p:sp>
        <p:nvSpPr>
          <p:cNvPr id="3" name="Text Placeholder 9"/>
          <p:cNvSpPr txBox="1">
            <a:spLocks noGrp="1"/>
          </p:cNvSpPr>
          <p:nvPr>
            <p:ph type="body" idx="4294967295"/>
          </p:nvPr>
        </p:nvSpPr>
        <p:spPr>
          <a:xfrm>
            <a:off x="457198" y="5350936"/>
            <a:ext cx="4760784" cy="685664"/>
          </a:xfrm>
        </p:spPr>
        <p:txBody>
          <a:bodyPr anchor="b">
            <a:noAutofit/>
          </a:bodyPr>
          <a:lstStyle>
            <a:lvl1pPr marL="0" indent="0">
              <a:buNone/>
              <a:defRPr sz="1800">
                <a:solidFill>
                  <a:srgbClr val="5FCBEF"/>
                </a:solidFill>
              </a:defRPr>
            </a:lvl1pPr>
          </a:lstStyle>
          <a:p>
            <a:pPr lvl="0"/>
            <a:r>
              <a:rPr lang="ru-RU"/>
              <a:t>Образец текста</a:t>
            </a:r>
          </a:p>
        </p:txBody>
      </p:sp>
      <p:sp>
        <p:nvSpPr>
          <p:cNvPr id="4" name="Text Placeholder 2"/>
          <p:cNvSpPr txBox="1">
            <a:spLocks noGrp="1"/>
          </p:cNvSpPr>
          <p:nvPr>
            <p:ph type="body" idx="4294967295"/>
          </p:nvPr>
        </p:nvSpPr>
        <p:spPr>
          <a:xfrm>
            <a:off x="457198" y="6036601"/>
            <a:ext cx="4760784" cy="2018549"/>
          </a:xfrm>
        </p:spPr>
        <p:txBody>
          <a:bodyPr/>
          <a:lstStyle>
            <a:lvl1pPr marL="0" indent="0">
              <a:buNone/>
              <a:defRPr>
                <a:solidFill>
                  <a:srgbClr val="7F7F7F"/>
                </a:solidFill>
              </a:defRPr>
            </a:lvl1pPr>
          </a:lstStyle>
          <a:p>
            <a:pPr lvl="0"/>
            <a:r>
              <a:rPr lang="ru-RU"/>
              <a:t>Образец текста</a:t>
            </a:r>
          </a:p>
        </p:txBody>
      </p:sp>
      <p:sp>
        <p:nvSpPr>
          <p:cNvPr id="5" name="Date Placeholder 3"/>
          <p:cNvSpPr txBox="1">
            <a:spLocks noGrp="1"/>
          </p:cNvSpPr>
          <p:nvPr>
            <p:ph type="dt" sz="half" idx="7"/>
          </p:nvPr>
        </p:nvSpPr>
        <p:spPr/>
        <p:txBody>
          <a:bodyPr/>
          <a:lstStyle>
            <a:lvl1pPr>
              <a:defRPr/>
            </a:lvl1pPr>
          </a:lstStyle>
          <a:p>
            <a:endParaRPr/>
          </a:p>
        </p:txBody>
      </p:sp>
      <p:sp>
        <p:nvSpPr>
          <p:cNvPr id="6" name="Footer Placeholder 4"/>
          <p:cNvSpPr txBox="1">
            <a:spLocks noGrp="1"/>
          </p:cNvSpPr>
          <p:nvPr>
            <p:ph type="ftr" sz="quarter" idx="9"/>
          </p:nvPr>
        </p:nvSpPr>
        <p:spPr/>
        <p:txBody>
          <a:bodyPr/>
          <a:lstStyle>
            <a:lvl1pPr>
              <a:defRPr/>
            </a:lvl1pPr>
          </a:lstStyle>
          <a:p>
            <a:endParaRPr/>
          </a:p>
        </p:txBody>
      </p:sp>
      <p:sp>
        <p:nvSpPr>
          <p:cNvPr id="7" name="Slide Number Placeholder 5"/>
          <p:cNvSpPr txBox="1">
            <a:spLocks noGrp="1"/>
          </p:cNvSpPr>
          <p:nvPr>
            <p:ph type="sldNum" sz="quarter" idx="8"/>
          </p:nvPr>
        </p:nvSpPr>
        <p:spPr/>
        <p:txBody>
          <a:bodyPr/>
          <a:lstStyle>
            <a:lvl1pPr>
              <a:defRPr/>
            </a:lvl1pPr>
          </a:lstStyle>
          <a:p>
            <a:fld id="{58EC8CD6-5EC7-4708-A56F-982737809614}" type="slidenum">
              <a:rPr/>
              <a:pPr/>
              <a:t>‹#›</a:t>
            </a:fld>
            <a:endParaRPr/>
          </a:p>
        </p:txBody>
      </p:sp>
    </p:spTree>
    <p:extLst>
      <p:ext uri="{BB962C8B-B14F-4D97-AF65-F5344CB8AC3E}">
        <p14:creationId xmlns:p14="http://schemas.microsoft.com/office/powerpoint/2010/main" val="12838303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2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ru-RU"/>
              <a:t>Образец заголовка</a:t>
            </a:r>
            <a:endParaRPr lang="en-US"/>
          </a:p>
        </p:txBody>
      </p:sp>
      <p:sp>
        <p:nvSpPr>
          <p:cNvPr id="3" name="Vertical Text Placeholder 2"/>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Date Placeholder 3"/>
          <p:cNvSpPr txBox="1">
            <a:spLocks noGrp="1"/>
          </p:cNvSpPr>
          <p:nvPr>
            <p:ph type="dt" sz="half" idx="7"/>
          </p:nvPr>
        </p:nvSpPr>
        <p:spPr/>
        <p:txBody>
          <a:bodyPr/>
          <a:lstStyle>
            <a:lvl1pPr>
              <a:defRPr/>
            </a:lvl1pPr>
          </a:lstStyle>
          <a:p>
            <a:endParaRPr/>
          </a:p>
        </p:txBody>
      </p:sp>
      <p:sp>
        <p:nvSpPr>
          <p:cNvPr id="5" name="Footer Placeholder 4"/>
          <p:cNvSpPr txBox="1">
            <a:spLocks noGrp="1"/>
          </p:cNvSpPr>
          <p:nvPr>
            <p:ph type="ftr" sz="quarter" idx="9"/>
          </p:nvPr>
        </p:nvSpPr>
        <p:spPr/>
        <p:txBody>
          <a:bodyPr/>
          <a:lstStyle>
            <a:lvl1pPr>
              <a:defRPr/>
            </a:lvl1pPr>
          </a:lstStyle>
          <a:p>
            <a:endParaRPr/>
          </a:p>
        </p:txBody>
      </p:sp>
      <p:sp>
        <p:nvSpPr>
          <p:cNvPr id="6" name="Slide Number Placeholder 5"/>
          <p:cNvSpPr txBox="1">
            <a:spLocks noGrp="1"/>
          </p:cNvSpPr>
          <p:nvPr>
            <p:ph type="sldNum" sz="quarter" idx="8"/>
          </p:nvPr>
        </p:nvSpPr>
        <p:spPr/>
        <p:txBody>
          <a:bodyPr/>
          <a:lstStyle>
            <a:lvl1pPr>
              <a:defRPr/>
            </a:lvl1pPr>
          </a:lstStyle>
          <a:p>
            <a:fld id="{AC48FB31-15C2-4E57-8561-D988089C3F54}" type="slidenum">
              <a:rPr/>
              <a:pPr/>
              <a:t>‹#›</a:t>
            </a:fld>
            <a:endParaRPr/>
          </a:p>
        </p:txBody>
      </p:sp>
    </p:spTree>
    <p:extLst>
      <p:ext uri="{BB962C8B-B14F-4D97-AF65-F5344CB8AC3E}">
        <p14:creationId xmlns:p14="http://schemas.microsoft.com/office/powerpoint/2010/main" val="211715308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2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txBox="1">
            <a:spLocks noGrp="1"/>
          </p:cNvSpPr>
          <p:nvPr>
            <p:ph type="title" orient="vert"/>
          </p:nvPr>
        </p:nvSpPr>
        <p:spPr>
          <a:xfrm>
            <a:off x="4482982" y="812804"/>
            <a:ext cx="734110" cy="7001938"/>
          </a:xfrm>
        </p:spPr>
        <p:txBody>
          <a:bodyPr vert="eaVert" anchor="ctr"/>
          <a:lstStyle>
            <a:lvl1pPr>
              <a:defRPr/>
            </a:lvl1pPr>
          </a:lstStyle>
          <a:p>
            <a:pPr lvl="0"/>
            <a:r>
              <a:rPr lang="ru-RU"/>
              <a:t>Образец заголовка</a:t>
            </a:r>
            <a:endParaRPr lang="en-US"/>
          </a:p>
        </p:txBody>
      </p:sp>
      <p:sp>
        <p:nvSpPr>
          <p:cNvPr id="3" name="Vertical Text Placeholder 2"/>
          <p:cNvSpPr txBox="1">
            <a:spLocks noGrp="1"/>
          </p:cNvSpPr>
          <p:nvPr>
            <p:ph type="body" orient="vert" idx="1"/>
          </p:nvPr>
        </p:nvSpPr>
        <p:spPr>
          <a:xfrm>
            <a:off x="457198" y="812804"/>
            <a:ext cx="3896267" cy="7001938"/>
          </a:xfrm>
        </p:spPr>
        <p:txBody>
          <a:bodyPr vert="eaVert"/>
          <a:lstStyle>
            <a:lvl1pPr>
              <a:defRPr/>
            </a:lvl1pPr>
            <a:lvl2pPr>
              <a:defRPr/>
            </a:lvl2pPr>
            <a:lvl3pPr>
              <a:defRPr/>
            </a:lvl3pPr>
            <a:lvl4pPr>
              <a:defRPr/>
            </a:lvl4pPr>
            <a:lvl5pPr>
              <a:defRPr/>
            </a:lvl5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Date Placeholder 3"/>
          <p:cNvSpPr txBox="1">
            <a:spLocks noGrp="1"/>
          </p:cNvSpPr>
          <p:nvPr>
            <p:ph type="dt" sz="half" idx="7"/>
          </p:nvPr>
        </p:nvSpPr>
        <p:spPr/>
        <p:txBody>
          <a:bodyPr/>
          <a:lstStyle>
            <a:lvl1pPr>
              <a:defRPr/>
            </a:lvl1pPr>
          </a:lstStyle>
          <a:p>
            <a:endParaRPr/>
          </a:p>
        </p:txBody>
      </p:sp>
      <p:sp>
        <p:nvSpPr>
          <p:cNvPr id="5" name="Footer Placeholder 4"/>
          <p:cNvSpPr txBox="1">
            <a:spLocks noGrp="1"/>
          </p:cNvSpPr>
          <p:nvPr>
            <p:ph type="ftr" sz="quarter" idx="9"/>
          </p:nvPr>
        </p:nvSpPr>
        <p:spPr/>
        <p:txBody>
          <a:bodyPr/>
          <a:lstStyle>
            <a:lvl1pPr>
              <a:defRPr/>
            </a:lvl1pPr>
          </a:lstStyle>
          <a:p>
            <a:endParaRPr/>
          </a:p>
        </p:txBody>
      </p:sp>
      <p:sp>
        <p:nvSpPr>
          <p:cNvPr id="6" name="Slide Number Placeholder 5"/>
          <p:cNvSpPr txBox="1">
            <a:spLocks noGrp="1"/>
          </p:cNvSpPr>
          <p:nvPr>
            <p:ph type="sldNum" sz="quarter" idx="8"/>
          </p:nvPr>
        </p:nvSpPr>
        <p:spPr/>
        <p:txBody>
          <a:bodyPr/>
          <a:lstStyle>
            <a:lvl1pPr>
              <a:defRPr/>
            </a:lvl1pPr>
          </a:lstStyle>
          <a:p>
            <a:fld id="{6D56E121-B569-4F41-8786-0409A3D8417A}" type="slidenum">
              <a:rPr/>
              <a:pPr/>
              <a:t>‹#›</a:t>
            </a:fld>
            <a:endParaRPr/>
          </a:p>
        </p:txBody>
      </p:sp>
    </p:spTree>
    <p:extLst>
      <p:ext uri="{BB962C8B-B14F-4D97-AF65-F5344CB8AC3E}">
        <p14:creationId xmlns:p14="http://schemas.microsoft.com/office/powerpoint/2010/main" val="265914311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theme" Target="../theme/theme3.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 Id="rId14" Type="http://schemas.openxmlformats.org/officeDocument/2006/relationships/image" Target="../media/image1.jpe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4.xml"/><Relationship Id="rId13" Type="http://schemas.openxmlformats.org/officeDocument/2006/relationships/theme" Target="../theme/theme4.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slideLayout" Target="../slideLayouts/slideLayout48.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0" Type="http://schemas.openxmlformats.org/officeDocument/2006/relationships/slideLayout" Target="../slideLayouts/slideLayout46.xml"/><Relationship Id="rId4" Type="http://schemas.openxmlformats.org/officeDocument/2006/relationships/slideLayout" Target="../slideLayouts/slideLayout40.xml"/><Relationship Id="rId9" Type="http://schemas.openxmlformats.org/officeDocument/2006/relationships/slideLayout" Target="../slideLayouts/slideLayout45.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6.xml"/><Relationship Id="rId13" Type="http://schemas.openxmlformats.org/officeDocument/2006/relationships/theme" Target="../theme/theme5.xml"/><Relationship Id="rId3" Type="http://schemas.openxmlformats.org/officeDocument/2006/relationships/slideLayout" Target="../slideLayouts/slideLayout51.xml"/><Relationship Id="rId7" Type="http://schemas.openxmlformats.org/officeDocument/2006/relationships/slideLayout" Target="../slideLayouts/slideLayout55.xml"/><Relationship Id="rId12" Type="http://schemas.openxmlformats.org/officeDocument/2006/relationships/slideLayout" Target="../slideLayouts/slideLayout60.xml"/><Relationship Id="rId2" Type="http://schemas.openxmlformats.org/officeDocument/2006/relationships/slideLayout" Target="../slideLayouts/slideLayout50.xml"/><Relationship Id="rId1" Type="http://schemas.openxmlformats.org/officeDocument/2006/relationships/slideLayout" Target="../slideLayouts/slideLayout49.xml"/><Relationship Id="rId6" Type="http://schemas.openxmlformats.org/officeDocument/2006/relationships/slideLayout" Target="../slideLayouts/slideLayout54.xml"/><Relationship Id="rId11" Type="http://schemas.openxmlformats.org/officeDocument/2006/relationships/slideLayout" Target="../slideLayouts/slideLayout59.xml"/><Relationship Id="rId5" Type="http://schemas.openxmlformats.org/officeDocument/2006/relationships/slideLayout" Target="../slideLayouts/slideLayout53.xml"/><Relationship Id="rId10" Type="http://schemas.openxmlformats.org/officeDocument/2006/relationships/slideLayout" Target="../slideLayouts/slideLayout58.xml"/><Relationship Id="rId4" Type="http://schemas.openxmlformats.org/officeDocument/2006/relationships/slideLayout" Target="../slideLayouts/slideLayout52.xml"/><Relationship Id="rId9" Type="http://schemas.openxmlformats.org/officeDocument/2006/relationships/slideLayout" Target="../slideLayouts/slideLayout57.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8.xml"/><Relationship Id="rId13" Type="http://schemas.openxmlformats.org/officeDocument/2006/relationships/slideLayout" Target="../slideLayouts/slideLayout73.xml"/><Relationship Id="rId3" Type="http://schemas.openxmlformats.org/officeDocument/2006/relationships/slideLayout" Target="../slideLayouts/slideLayout63.xml"/><Relationship Id="rId7" Type="http://schemas.openxmlformats.org/officeDocument/2006/relationships/slideLayout" Target="../slideLayouts/slideLayout67.xml"/><Relationship Id="rId12" Type="http://schemas.openxmlformats.org/officeDocument/2006/relationships/slideLayout" Target="../slideLayouts/slideLayout72.xml"/><Relationship Id="rId17" Type="http://schemas.openxmlformats.org/officeDocument/2006/relationships/theme" Target="../theme/theme6.xml"/><Relationship Id="rId2" Type="http://schemas.openxmlformats.org/officeDocument/2006/relationships/slideLayout" Target="../slideLayouts/slideLayout62.xml"/><Relationship Id="rId16" Type="http://schemas.openxmlformats.org/officeDocument/2006/relationships/slideLayout" Target="../slideLayouts/slideLayout76.xml"/><Relationship Id="rId1" Type="http://schemas.openxmlformats.org/officeDocument/2006/relationships/slideLayout" Target="../slideLayouts/slideLayout61.xml"/><Relationship Id="rId6" Type="http://schemas.openxmlformats.org/officeDocument/2006/relationships/slideLayout" Target="../slideLayouts/slideLayout66.xml"/><Relationship Id="rId11" Type="http://schemas.openxmlformats.org/officeDocument/2006/relationships/slideLayout" Target="../slideLayouts/slideLayout71.xml"/><Relationship Id="rId5" Type="http://schemas.openxmlformats.org/officeDocument/2006/relationships/slideLayout" Target="../slideLayouts/slideLayout65.xml"/><Relationship Id="rId15" Type="http://schemas.openxmlformats.org/officeDocument/2006/relationships/slideLayout" Target="../slideLayouts/slideLayout75.xml"/><Relationship Id="rId10" Type="http://schemas.openxmlformats.org/officeDocument/2006/relationships/slideLayout" Target="../slideLayouts/slideLayout70.xml"/><Relationship Id="rId4" Type="http://schemas.openxmlformats.org/officeDocument/2006/relationships/slideLayout" Target="../slideLayouts/slideLayout64.xml"/><Relationship Id="rId9" Type="http://schemas.openxmlformats.org/officeDocument/2006/relationships/slideLayout" Target="../slideLayouts/slideLayout69.xml"/><Relationship Id="rId14" Type="http://schemas.openxmlformats.org/officeDocument/2006/relationships/slideLayout" Target="../slideLayouts/slideLayout7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4.xml"/><Relationship Id="rId13" Type="http://schemas.openxmlformats.org/officeDocument/2006/relationships/slideLayout" Target="../slideLayouts/slideLayout89.xml"/><Relationship Id="rId3" Type="http://schemas.openxmlformats.org/officeDocument/2006/relationships/slideLayout" Target="../slideLayouts/slideLayout79.xml"/><Relationship Id="rId7" Type="http://schemas.openxmlformats.org/officeDocument/2006/relationships/slideLayout" Target="../slideLayouts/slideLayout83.xml"/><Relationship Id="rId12" Type="http://schemas.openxmlformats.org/officeDocument/2006/relationships/slideLayout" Target="../slideLayouts/slideLayout88.xml"/><Relationship Id="rId17" Type="http://schemas.openxmlformats.org/officeDocument/2006/relationships/theme" Target="../theme/theme7.xml"/><Relationship Id="rId2" Type="http://schemas.openxmlformats.org/officeDocument/2006/relationships/slideLayout" Target="../slideLayouts/slideLayout78.xml"/><Relationship Id="rId16" Type="http://schemas.openxmlformats.org/officeDocument/2006/relationships/slideLayout" Target="../slideLayouts/slideLayout92.xml"/><Relationship Id="rId1" Type="http://schemas.openxmlformats.org/officeDocument/2006/relationships/slideLayout" Target="../slideLayouts/slideLayout77.xml"/><Relationship Id="rId6" Type="http://schemas.openxmlformats.org/officeDocument/2006/relationships/slideLayout" Target="../slideLayouts/slideLayout82.xml"/><Relationship Id="rId11" Type="http://schemas.openxmlformats.org/officeDocument/2006/relationships/slideLayout" Target="../slideLayouts/slideLayout87.xml"/><Relationship Id="rId5" Type="http://schemas.openxmlformats.org/officeDocument/2006/relationships/slideLayout" Target="../slideLayouts/slideLayout81.xml"/><Relationship Id="rId15" Type="http://schemas.openxmlformats.org/officeDocument/2006/relationships/slideLayout" Target="../slideLayouts/slideLayout91.xml"/><Relationship Id="rId10" Type="http://schemas.openxmlformats.org/officeDocument/2006/relationships/slideLayout" Target="../slideLayouts/slideLayout86.xml"/><Relationship Id="rId4" Type="http://schemas.openxmlformats.org/officeDocument/2006/relationships/slideLayout" Target="../slideLayouts/slideLayout80.xml"/><Relationship Id="rId9" Type="http://schemas.openxmlformats.org/officeDocument/2006/relationships/slideLayout" Target="../slideLayouts/slideLayout85.xml"/><Relationship Id="rId14" Type="http://schemas.openxmlformats.org/officeDocument/2006/relationships/slideLayout" Target="../slideLayouts/slideLayout90.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100.xml"/><Relationship Id="rId13" Type="http://schemas.openxmlformats.org/officeDocument/2006/relationships/slideLayout" Target="../slideLayouts/slideLayout105.xml"/><Relationship Id="rId3" Type="http://schemas.openxmlformats.org/officeDocument/2006/relationships/slideLayout" Target="../slideLayouts/slideLayout95.xml"/><Relationship Id="rId7" Type="http://schemas.openxmlformats.org/officeDocument/2006/relationships/slideLayout" Target="../slideLayouts/slideLayout99.xml"/><Relationship Id="rId12" Type="http://schemas.openxmlformats.org/officeDocument/2006/relationships/slideLayout" Target="../slideLayouts/slideLayout104.xml"/><Relationship Id="rId17" Type="http://schemas.openxmlformats.org/officeDocument/2006/relationships/theme" Target="../theme/theme8.xml"/><Relationship Id="rId2" Type="http://schemas.openxmlformats.org/officeDocument/2006/relationships/slideLayout" Target="../slideLayouts/slideLayout94.xml"/><Relationship Id="rId16" Type="http://schemas.openxmlformats.org/officeDocument/2006/relationships/slideLayout" Target="../slideLayouts/slideLayout108.xml"/><Relationship Id="rId1" Type="http://schemas.openxmlformats.org/officeDocument/2006/relationships/slideLayout" Target="../slideLayouts/slideLayout93.xml"/><Relationship Id="rId6" Type="http://schemas.openxmlformats.org/officeDocument/2006/relationships/slideLayout" Target="../slideLayouts/slideLayout98.xml"/><Relationship Id="rId11" Type="http://schemas.openxmlformats.org/officeDocument/2006/relationships/slideLayout" Target="../slideLayouts/slideLayout103.xml"/><Relationship Id="rId5" Type="http://schemas.openxmlformats.org/officeDocument/2006/relationships/slideLayout" Target="../slideLayouts/slideLayout97.xml"/><Relationship Id="rId15" Type="http://schemas.openxmlformats.org/officeDocument/2006/relationships/slideLayout" Target="../slideLayouts/slideLayout107.xml"/><Relationship Id="rId10" Type="http://schemas.openxmlformats.org/officeDocument/2006/relationships/slideLayout" Target="../slideLayouts/slideLayout102.xml"/><Relationship Id="rId4" Type="http://schemas.openxmlformats.org/officeDocument/2006/relationships/slideLayout" Target="../slideLayouts/slideLayout96.xml"/><Relationship Id="rId9" Type="http://schemas.openxmlformats.org/officeDocument/2006/relationships/slideLayout" Target="../slideLayouts/slideLayout101.xml"/><Relationship Id="rId14" Type="http://schemas.openxmlformats.org/officeDocument/2006/relationships/slideLayout" Target="../slideLayouts/slideLayout10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16.xml"/><Relationship Id="rId13" Type="http://schemas.openxmlformats.org/officeDocument/2006/relationships/slideLayout" Target="../slideLayouts/slideLayout121.xml"/><Relationship Id="rId3" Type="http://schemas.openxmlformats.org/officeDocument/2006/relationships/slideLayout" Target="../slideLayouts/slideLayout111.xml"/><Relationship Id="rId7" Type="http://schemas.openxmlformats.org/officeDocument/2006/relationships/slideLayout" Target="../slideLayouts/slideLayout115.xml"/><Relationship Id="rId12" Type="http://schemas.openxmlformats.org/officeDocument/2006/relationships/slideLayout" Target="../slideLayouts/slideLayout120.xml"/><Relationship Id="rId17" Type="http://schemas.openxmlformats.org/officeDocument/2006/relationships/theme" Target="../theme/theme9.xml"/><Relationship Id="rId2" Type="http://schemas.openxmlformats.org/officeDocument/2006/relationships/slideLayout" Target="../slideLayouts/slideLayout110.xml"/><Relationship Id="rId16" Type="http://schemas.openxmlformats.org/officeDocument/2006/relationships/slideLayout" Target="../slideLayouts/slideLayout124.xml"/><Relationship Id="rId1" Type="http://schemas.openxmlformats.org/officeDocument/2006/relationships/slideLayout" Target="../slideLayouts/slideLayout109.xml"/><Relationship Id="rId6" Type="http://schemas.openxmlformats.org/officeDocument/2006/relationships/slideLayout" Target="../slideLayouts/slideLayout114.xml"/><Relationship Id="rId11" Type="http://schemas.openxmlformats.org/officeDocument/2006/relationships/slideLayout" Target="../slideLayouts/slideLayout119.xml"/><Relationship Id="rId5" Type="http://schemas.openxmlformats.org/officeDocument/2006/relationships/slideLayout" Target="../slideLayouts/slideLayout113.xml"/><Relationship Id="rId15" Type="http://schemas.openxmlformats.org/officeDocument/2006/relationships/slideLayout" Target="../slideLayouts/slideLayout123.xml"/><Relationship Id="rId10" Type="http://schemas.openxmlformats.org/officeDocument/2006/relationships/slideLayout" Target="../slideLayouts/slideLayout118.xml"/><Relationship Id="rId4" Type="http://schemas.openxmlformats.org/officeDocument/2006/relationships/slideLayout" Target="../slideLayouts/slideLayout112.xml"/><Relationship Id="rId9" Type="http://schemas.openxmlformats.org/officeDocument/2006/relationships/slideLayout" Target="../slideLayouts/slideLayout117.xml"/><Relationship Id="rId14" Type="http://schemas.openxmlformats.org/officeDocument/2006/relationships/slideLayout" Target="../slideLayouts/slideLayout1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 name="CustomShape 1"/>
          <p:cNvSpPr/>
          <p:nvPr/>
        </p:nvSpPr>
        <p:spPr>
          <a:xfrm>
            <a:off x="537480" y="6669360"/>
            <a:ext cx="2847600" cy="1920240"/>
          </a:xfrm>
          <a:prstGeom prst="rect">
            <a:avLst/>
          </a:prstGeom>
          <a:solidFill>
            <a:srgbClr val="9FCBDC"/>
          </a:solidFill>
          <a:ln w="9360">
            <a:noFill/>
          </a:ln>
        </p:spPr>
      </p:sp>
      <p:sp>
        <p:nvSpPr>
          <p:cNvPr id="7" name="CustomShape 2"/>
          <p:cNvSpPr/>
          <p:nvPr/>
        </p:nvSpPr>
        <p:spPr>
          <a:xfrm>
            <a:off x="-40320" y="7713360"/>
            <a:ext cx="2847600" cy="1113480"/>
          </a:xfrm>
          <a:prstGeom prst="rect">
            <a:avLst/>
          </a:prstGeom>
          <a:solidFill>
            <a:srgbClr val="000000"/>
          </a:solidFill>
          <a:ln w="9360">
            <a:noFill/>
          </a:ln>
        </p:spPr>
      </p:sp>
      <p:sp>
        <p:nvSpPr>
          <p:cNvPr id="2" name="CustomShape 3"/>
          <p:cNvSpPr/>
          <p:nvPr/>
        </p:nvSpPr>
        <p:spPr>
          <a:xfrm>
            <a:off x="-4680" y="7721640"/>
            <a:ext cx="2547720" cy="1437120"/>
          </a:xfrm>
          <a:prstGeom prst="rtTriangle">
            <a:avLst/>
          </a:prstGeom>
          <a:blipFill>
            <a:blip r:embed="rId14"/>
            <a:tile/>
          </a:blipFill>
          <a:ln w="12600">
            <a:noFill/>
          </a:ln>
        </p:spPr>
      </p:sp>
      <p:sp>
        <p:nvSpPr>
          <p:cNvPr id="3" name="Line 4"/>
          <p:cNvSpPr/>
          <p:nvPr/>
        </p:nvSpPr>
        <p:spPr>
          <a:xfrm>
            <a:off x="-6840" y="7716960"/>
            <a:ext cx="2553840" cy="1445760"/>
          </a:xfrm>
          <a:prstGeom prst="line">
            <a:avLst/>
          </a:prstGeom>
          <a:ln w="12240">
            <a:solidFill>
              <a:srgbClr val="196F85"/>
            </a:solidFill>
            <a:miter/>
          </a:ln>
        </p:spPr>
      </p:sp>
      <p:sp>
        <p:nvSpPr>
          <p:cNvPr id="4" name="PlaceHolder 5"/>
          <p:cNvSpPr>
            <a:spLocks noGrp="1"/>
          </p:cNvSpPr>
          <p:nvPr>
            <p:ph type="title"/>
          </p:nvPr>
        </p:nvSpPr>
        <p:spPr>
          <a:xfrm>
            <a:off x="342720" y="364680"/>
            <a:ext cx="6171840" cy="1526400"/>
          </a:xfrm>
          <a:prstGeom prst="rect">
            <a:avLst/>
          </a:prstGeom>
        </p:spPr>
        <p:txBody>
          <a:bodyPr wrap="none" lIns="0" tIns="0" rIns="0" bIns="0" anchor="ctr"/>
          <a:lstStyle/>
          <a:p>
            <a:pPr algn="ctr"/>
            <a:r>
              <a:rPr lang="ru-RU"/>
              <a:t>Для правки текста заголовка щелкните мышью</a:t>
            </a:r>
            <a:endParaRPr/>
          </a:p>
        </p:txBody>
      </p:sp>
      <p:sp>
        <p:nvSpPr>
          <p:cNvPr id="5" name="PlaceHolder 6"/>
          <p:cNvSpPr>
            <a:spLocks noGrp="1"/>
          </p:cNvSpPr>
          <p:nvPr>
            <p:ph type="body"/>
          </p:nvPr>
        </p:nvSpPr>
        <p:spPr>
          <a:xfrm>
            <a:off x="342720" y="2139480"/>
            <a:ext cx="6171840" cy="5302800"/>
          </a:xfrm>
          <a:prstGeom prst="rect">
            <a:avLst/>
          </a:prstGeom>
        </p:spPr>
        <p:txBody>
          <a:bodyPr wrap="none" lIns="0" tIns="0" rIns="0" bIns="0"/>
          <a:lstStyle/>
          <a:p>
            <a:pPr>
              <a:buSzPct val="25000"/>
              <a:buFont typeface="StarSymbol"/>
              <a:buChar char=""/>
            </a:pPr>
            <a:r>
              <a:rPr lang="ru-RU"/>
              <a:t>Для правки структуры щелкните мышью</a:t>
            </a:r>
            <a:endParaRPr/>
          </a:p>
          <a:p>
            <a:pPr lvl="1">
              <a:buSzPct val="25000"/>
              <a:buFont typeface="StarSymbol"/>
              <a:buChar char=""/>
            </a:pPr>
            <a:r>
              <a:rPr lang="ru-RU"/>
              <a:t>Второй уровень структуры</a:t>
            </a:r>
            <a:endParaRPr/>
          </a:p>
          <a:p>
            <a:pPr lvl="2">
              <a:buSzPct val="25000"/>
              <a:buFont typeface="StarSymbol"/>
              <a:buChar char=""/>
            </a:pPr>
            <a:r>
              <a:rPr lang="ru-RU"/>
              <a:t>Третий уровень структуры</a:t>
            </a:r>
            <a:endParaRPr/>
          </a:p>
          <a:p>
            <a:pPr lvl="3">
              <a:buSzPct val="25000"/>
              <a:buFont typeface="StarSymbol"/>
              <a:buChar char=""/>
            </a:pPr>
            <a:r>
              <a:rPr lang="ru-RU"/>
              <a:t>Четвёртый уровень структуры</a:t>
            </a:r>
            <a:endParaRPr/>
          </a:p>
          <a:p>
            <a:pPr lvl="4">
              <a:buSzPct val="25000"/>
              <a:buFont typeface="StarSymbol"/>
              <a:buChar char=""/>
            </a:pPr>
            <a:r>
              <a:rPr lang="ru-RU"/>
              <a:t>Пятый уровень структуры</a:t>
            </a:r>
            <a:endParaRPr/>
          </a:p>
          <a:p>
            <a:pPr lvl="5">
              <a:buSzPct val="25000"/>
              <a:buFont typeface="StarSymbol"/>
              <a:buChar char=""/>
            </a:pPr>
            <a:r>
              <a:rPr lang="ru-RU"/>
              <a:t>Шестой уровень структуры</a:t>
            </a:r>
            <a:endParaRPr/>
          </a:p>
          <a:p>
            <a:pPr lvl="6">
              <a:buSzPct val="25000"/>
              <a:buFont typeface="StarSymbol"/>
              <a:buChar char=""/>
            </a:pPr>
            <a:r>
              <a:rPr lang="ru-RU"/>
              <a:t>Седьмой уровень структуры</a:t>
            </a:r>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0" name="CustomShape 1"/>
          <p:cNvSpPr/>
          <p:nvPr/>
        </p:nvSpPr>
        <p:spPr>
          <a:xfrm>
            <a:off x="0" y="6807240"/>
            <a:ext cx="6854040" cy="2332800"/>
          </a:xfrm>
          <a:prstGeom prst="rect">
            <a:avLst/>
          </a:prstGeom>
          <a:gradFill>
            <a:gsLst>
              <a:gs pos="0">
                <a:srgbClr val="FFFFFF"/>
              </a:gs>
              <a:gs pos="100000">
                <a:srgbClr val="B4DCFA"/>
              </a:gs>
            </a:gsLst>
            <a:path path="circle"/>
          </a:gradFill>
          <a:ln w="15840">
            <a:noFill/>
          </a:ln>
        </p:spPr>
      </p:sp>
      <p:sp>
        <p:nvSpPr>
          <p:cNvPr id="81" name="CustomShape 2"/>
          <p:cNvSpPr/>
          <p:nvPr/>
        </p:nvSpPr>
        <p:spPr>
          <a:xfrm>
            <a:off x="0" y="0"/>
            <a:ext cx="6854040" cy="6803280"/>
          </a:xfrm>
          <a:prstGeom prst="rect">
            <a:avLst/>
          </a:prstGeom>
          <a:gradFill>
            <a:gsLst>
              <a:gs pos="0">
                <a:srgbClr val="FFFFFF"/>
              </a:gs>
              <a:gs pos="100000">
                <a:srgbClr val="B4DCFA"/>
              </a:gs>
            </a:gsLst>
            <a:path path="circle"/>
          </a:gradFill>
          <a:ln w="15840">
            <a:noFill/>
          </a:ln>
        </p:spPr>
      </p:sp>
      <p:sp>
        <p:nvSpPr>
          <p:cNvPr id="82" name="CustomShape 3"/>
          <p:cNvSpPr/>
          <p:nvPr/>
        </p:nvSpPr>
        <p:spPr>
          <a:xfrm>
            <a:off x="0" y="5024520"/>
            <a:ext cx="6854040" cy="3044160"/>
          </a:xfrm>
          <a:prstGeom prst="rect">
            <a:avLst/>
          </a:prstGeom>
          <a:gradFill>
            <a:gsLst>
              <a:gs pos="0">
                <a:srgbClr val="FFFFFF"/>
              </a:gs>
              <a:gs pos="50000">
                <a:srgbClr val="B4DCFA"/>
              </a:gs>
              <a:gs pos="100000">
                <a:srgbClr val="FFFFFF"/>
              </a:gs>
            </a:gsLst>
            <a:lin ang="5400000"/>
          </a:gradFill>
          <a:ln w="15840">
            <a:noFill/>
          </a:ln>
        </p:spPr>
      </p:sp>
      <p:sp>
        <p:nvSpPr>
          <p:cNvPr id="83" name="CustomShape 4"/>
          <p:cNvSpPr/>
          <p:nvPr/>
        </p:nvSpPr>
        <p:spPr>
          <a:xfrm>
            <a:off x="0" y="2133720"/>
            <a:ext cx="6854040" cy="6803280"/>
          </a:xfrm>
          <a:prstGeom prst="ellipse">
            <a:avLst/>
          </a:prstGeom>
          <a:gradFill>
            <a:gsLst>
              <a:gs pos="0">
                <a:srgbClr val="FFFFFF"/>
              </a:gs>
              <a:gs pos="100000">
                <a:srgbClr val="FFFFFF"/>
              </a:gs>
            </a:gsLst>
            <a:path path="circle"/>
          </a:gradFill>
          <a:ln w="15840">
            <a:noFill/>
          </a:ln>
        </p:spPr>
      </p:sp>
      <p:sp>
        <p:nvSpPr>
          <p:cNvPr id="84" name="PlaceHolder 5"/>
          <p:cNvSpPr>
            <a:spLocks noGrp="1"/>
          </p:cNvSpPr>
          <p:nvPr>
            <p:ph type="title"/>
          </p:nvPr>
        </p:nvSpPr>
        <p:spPr>
          <a:xfrm>
            <a:off x="342720" y="364680"/>
            <a:ext cx="6171840" cy="1526400"/>
          </a:xfrm>
          <a:prstGeom prst="rect">
            <a:avLst/>
          </a:prstGeom>
        </p:spPr>
        <p:txBody>
          <a:bodyPr wrap="none" lIns="0" tIns="0" rIns="0" bIns="0" anchor="ctr"/>
          <a:lstStyle/>
          <a:p>
            <a:pPr algn="ctr"/>
            <a:r>
              <a:rPr lang="ru-RU"/>
              <a:t>Для правки текста заголовка щелкните мышью</a:t>
            </a:r>
            <a:endParaRPr/>
          </a:p>
        </p:txBody>
      </p:sp>
      <p:sp>
        <p:nvSpPr>
          <p:cNvPr id="85" name="PlaceHolder 6"/>
          <p:cNvSpPr>
            <a:spLocks noGrp="1"/>
          </p:cNvSpPr>
          <p:nvPr>
            <p:ph type="body"/>
          </p:nvPr>
        </p:nvSpPr>
        <p:spPr>
          <a:xfrm>
            <a:off x="342720" y="2139480"/>
            <a:ext cx="6171840" cy="5302800"/>
          </a:xfrm>
          <a:prstGeom prst="rect">
            <a:avLst/>
          </a:prstGeom>
        </p:spPr>
        <p:txBody>
          <a:bodyPr wrap="none" lIns="0" tIns="0" rIns="0" bIns="0"/>
          <a:lstStyle/>
          <a:p>
            <a:pPr>
              <a:buSzPct val="25000"/>
              <a:buFont typeface="StarSymbol"/>
              <a:buChar char=""/>
            </a:pPr>
            <a:r>
              <a:rPr lang="ru-RU"/>
              <a:t>Для правки структуры щелкните мышью</a:t>
            </a:r>
            <a:endParaRPr/>
          </a:p>
          <a:p>
            <a:pPr lvl="1">
              <a:buSzPct val="25000"/>
              <a:buFont typeface="StarSymbol"/>
              <a:buChar char=""/>
            </a:pPr>
            <a:r>
              <a:rPr lang="ru-RU"/>
              <a:t>Второй уровень структуры</a:t>
            </a:r>
            <a:endParaRPr/>
          </a:p>
          <a:p>
            <a:pPr lvl="2">
              <a:buSzPct val="25000"/>
              <a:buFont typeface="StarSymbol"/>
              <a:buChar char=""/>
            </a:pPr>
            <a:r>
              <a:rPr lang="ru-RU"/>
              <a:t>Третий уровень структуры</a:t>
            </a:r>
            <a:endParaRPr/>
          </a:p>
          <a:p>
            <a:pPr lvl="3">
              <a:buSzPct val="25000"/>
              <a:buFont typeface="StarSymbol"/>
              <a:buChar char=""/>
            </a:pPr>
            <a:r>
              <a:rPr lang="ru-RU"/>
              <a:t>Четвёртый уровень структуры</a:t>
            </a:r>
            <a:endParaRPr/>
          </a:p>
          <a:p>
            <a:pPr lvl="4">
              <a:buSzPct val="25000"/>
              <a:buFont typeface="StarSymbol"/>
              <a:buChar char=""/>
            </a:pPr>
            <a:r>
              <a:rPr lang="ru-RU"/>
              <a:t>Пятый уровень структуры</a:t>
            </a:r>
            <a:endParaRPr/>
          </a:p>
          <a:p>
            <a:pPr lvl="5">
              <a:buSzPct val="25000"/>
              <a:buFont typeface="StarSymbol"/>
              <a:buChar char=""/>
            </a:pPr>
            <a:r>
              <a:rPr lang="ru-RU"/>
              <a:t>Шестой уровень структуры</a:t>
            </a:r>
            <a:endParaRPr/>
          </a:p>
          <a:p>
            <a:pPr lvl="6">
              <a:buSzPct val="25000"/>
              <a:buFont typeface="StarSymbol"/>
              <a:buChar char=""/>
            </a:pPr>
            <a:r>
              <a:rPr lang="ru-RU"/>
              <a:t>Седьмой уровень структуры</a:t>
            </a:r>
            <a:endParaRPr/>
          </a:p>
        </p:txBody>
      </p:sp>
    </p:spTree>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60" name="CustomShape 1"/>
          <p:cNvSpPr/>
          <p:nvPr/>
        </p:nvSpPr>
        <p:spPr>
          <a:xfrm>
            <a:off x="537480" y="6669360"/>
            <a:ext cx="2847600" cy="1920240"/>
          </a:xfrm>
          <a:prstGeom prst="rect">
            <a:avLst/>
          </a:prstGeom>
          <a:solidFill>
            <a:srgbClr val="9FCBDC"/>
          </a:solidFill>
          <a:ln w="9360">
            <a:noFill/>
          </a:ln>
        </p:spPr>
      </p:sp>
      <p:sp>
        <p:nvSpPr>
          <p:cNvPr id="161" name="CustomShape 2"/>
          <p:cNvSpPr/>
          <p:nvPr/>
        </p:nvSpPr>
        <p:spPr>
          <a:xfrm>
            <a:off x="-40320" y="7713360"/>
            <a:ext cx="2847600" cy="1113480"/>
          </a:xfrm>
          <a:prstGeom prst="rect">
            <a:avLst/>
          </a:prstGeom>
          <a:solidFill>
            <a:srgbClr val="000000"/>
          </a:solidFill>
          <a:ln w="9360">
            <a:noFill/>
          </a:ln>
        </p:spPr>
      </p:sp>
      <p:sp>
        <p:nvSpPr>
          <p:cNvPr id="162" name="CustomShape 3"/>
          <p:cNvSpPr/>
          <p:nvPr/>
        </p:nvSpPr>
        <p:spPr>
          <a:xfrm>
            <a:off x="-4680" y="7721640"/>
            <a:ext cx="2547720" cy="1437120"/>
          </a:xfrm>
          <a:prstGeom prst="rtTriangle">
            <a:avLst/>
          </a:prstGeom>
          <a:blipFill>
            <a:blip r:embed="rId14"/>
            <a:tile/>
          </a:blipFill>
          <a:ln w="12600">
            <a:noFill/>
          </a:ln>
        </p:spPr>
      </p:sp>
      <p:sp>
        <p:nvSpPr>
          <p:cNvPr id="163" name="Line 4"/>
          <p:cNvSpPr/>
          <p:nvPr/>
        </p:nvSpPr>
        <p:spPr>
          <a:xfrm>
            <a:off x="-6840" y="7716960"/>
            <a:ext cx="2553840" cy="1445760"/>
          </a:xfrm>
          <a:prstGeom prst="line">
            <a:avLst/>
          </a:prstGeom>
          <a:ln w="12240">
            <a:solidFill>
              <a:srgbClr val="196F85"/>
            </a:solidFill>
            <a:miter/>
          </a:ln>
        </p:spPr>
      </p:sp>
      <p:sp>
        <p:nvSpPr>
          <p:cNvPr id="164" name="PlaceHolder 5"/>
          <p:cNvSpPr>
            <a:spLocks noGrp="1"/>
          </p:cNvSpPr>
          <p:nvPr>
            <p:ph type="title"/>
          </p:nvPr>
        </p:nvSpPr>
        <p:spPr>
          <a:xfrm>
            <a:off x="342720" y="190440"/>
            <a:ext cx="6171480" cy="1874880"/>
          </a:xfrm>
          <a:prstGeom prst="rect">
            <a:avLst/>
          </a:prstGeom>
        </p:spPr>
        <p:txBody>
          <a:bodyPr wrap="none" lIns="0" tIns="0" rIns="0" bIns="0" anchor="ctr"/>
          <a:lstStyle/>
          <a:p>
            <a:r>
              <a:rPr lang="ru-RU"/>
              <a:t>Для правки текста заголовка щелкните мышью</a:t>
            </a:r>
            <a:endParaRPr/>
          </a:p>
        </p:txBody>
      </p:sp>
      <p:sp>
        <p:nvSpPr>
          <p:cNvPr id="165" name="PlaceHolder 6"/>
          <p:cNvSpPr>
            <a:spLocks noGrp="1"/>
          </p:cNvSpPr>
          <p:nvPr>
            <p:ph type="body"/>
          </p:nvPr>
        </p:nvSpPr>
        <p:spPr>
          <a:xfrm>
            <a:off x="342720" y="2139480"/>
            <a:ext cx="6171840" cy="5302800"/>
          </a:xfrm>
          <a:prstGeom prst="rect">
            <a:avLst/>
          </a:prstGeom>
        </p:spPr>
        <p:txBody>
          <a:bodyPr wrap="none" lIns="0" tIns="0" rIns="0" bIns="0"/>
          <a:lstStyle/>
          <a:p>
            <a:pPr>
              <a:buSzPct val="25000"/>
              <a:buFont typeface="StarSymbol"/>
              <a:buChar char=""/>
            </a:pPr>
            <a:r>
              <a:rPr lang="ru-RU"/>
              <a:t>Для правки структуры щелкните мышью</a:t>
            </a:r>
            <a:endParaRPr/>
          </a:p>
          <a:p>
            <a:pPr lvl="1">
              <a:buSzPct val="25000"/>
              <a:buFont typeface="StarSymbol"/>
              <a:buChar char=""/>
            </a:pPr>
            <a:r>
              <a:rPr lang="ru-RU"/>
              <a:t>Второй уровень структуры</a:t>
            </a:r>
            <a:endParaRPr/>
          </a:p>
          <a:p>
            <a:pPr lvl="2">
              <a:buSzPct val="25000"/>
              <a:buFont typeface="StarSymbol"/>
              <a:buChar char=""/>
            </a:pPr>
            <a:r>
              <a:rPr lang="ru-RU"/>
              <a:t>Третий уровень структуры</a:t>
            </a:r>
            <a:endParaRPr/>
          </a:p>
          <a:p>
            <a:pPr lvl="3">
              <a:buSzPct val="25000"/>
              <a:buFont typeface="StarSymbol"/>
              <a:buChar char=""/>
            </a:pPr>
            <a:r>
              <a:rPr lang="ru-RU"/>
              <a:t>Четвёртый уровень структуры</a:t>
            </a:r>
            <a:endParaRPr/>
          </a:p>
          <a:p>
            <a:pPr lvl="4">
              <a:buSzPct val="25000"/>
              <a:buFont typeface="StarSymbol"/>
              <a:buChar char=""/>
            </a:pPr>
            <a:r>
              <a:rPr lang="ru-RU"/>
              <a:t>Пятый уровень структуры</a:t>
            </a:r>
            <a:endParaRPr/>
          </a:p>
          <a:p>
            <a:pPr lvl="5">
              <a:buSzPct val="25000"/>
              <a:buFont typeface="StarSymbol"/>
              <a:buChar char=""/>
            </a:pPr>
            <a:r>
              <a:rPr lang="ru-RU"/>
              <a:t>Шестой уровень структуры</a:t>
            </a:r>
            <a:endParaRPr/>
          </a:p>
          <a:p>
            <a:pPr lvl="6">
              <a:buSzPct val="25000"/>
              <a:buFont typeface="StarSymbol"/>
              <a:buChar char=""/>
            </a:pPr>
            <a:r>
              <a:rPr lang="ru-RU"/>
              <a:t>Седьмой уровень структуры</a:t>
            </a:r>
            <a:endParaRPr/>
          </a:p>
        </p:txBody>
      </p:sp>
    </p:spTree>
  </p:cSld>
  <p:clrMap bg1="lt1" tx1="dk1" bg2="lt2" tx2="dk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 id="2147483706" r:id="rId6"/>
    <p:sldLayoutId id="2147483707" r:id="rId7"/>
    <p:sldLayoutId id="2147483708" r:id="rId8"/>
    <p:sldLayoutId id="2147483709" r:id="rId9"/>
    <p:sldLayoutId id="2147483710" r:id="rId10"/>
    <p:sldLayoutId id="2147483711" r:id="rId11"/>
    <p:sldLayoutId id="214748371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94" name="CustomShape 1"/>
          <p:cNvSpPr/>
          <p:nvPr/>
        </p:nvSpPr>
        <p:spPr>
          <a:xfrm>
            <a:off x="5400" y="18720"/>
            <a:ext cx="6843600" cy="9111960"/>
          </a:xfrm>
          <a:prstGeom prst="rtTriangle">
            <a:avLst/>
          </a:prstGeom>
          <a:gradFill>
            <a:gsLst>
              <a:gs pos="0">
                <a:srgbClr val="D2D2D2"/>
              </a:gs>
              <a:gs pos="50000">
                <a:srgbClr val="D2D2D2"/>
              </a:gs>
              <a:gs pos="100000">
                <a:srgbClr val="D2D2D2"/>
              </a:gs>
            </a:gsLst>
            <a:lin ang="7998000"/>
          </a:gradFill>
          <a:ln w="38160">
            <a:noFill/>
          </a:ln>
        </p:spPr>
      </p:sp>
      <p:sp>
        <p:nvSpPr>
          <p:cNvPr id="295" name="Line 2"/>
          <p:cNvSpPr/>
          <p:nvPr/>
        </p:nvSpPr>
        <p:spPr>
          <a:xfrm>
            <a:off x="0" y="9360"/>
            <a:ext cx="6852600" cy="9124920"/>
          </a:xfrm>
          <a:prstGeom prst="line">
            <a:avLst/>
          </a:prstGeom>
          <a:ln w="5040">
            <a:solidFill>
              <a:srgbClr val="BFBFBF"/>
            </a:solidFill>
            <a:round/>
          </a:ln>
        </p:spPr>
      </p:sp>
      <p:sp>
        <p:nvSpPr>
          <p:cNvPr id="296" name="Line 3"/>
          <p:cNvSpPr/>
          <p:nvPr/>
        </p:nvSpPr>
        <p:spPr>
          <a:xfrm flipH="1">
            <a:off x="4851360" y="6597720"/>
            <a:ext cx="2004840" cy="2533680"/>
          </a:xfrm>
          <a:prstGeom prst="line">
            <a:avLst/>
          </a:prstGeom>
          <a:ln w="6120">
            <a:solidFill>
              <a:srgbClr val="C6C6C6"/>
            </a:solidFill>
            <a:round/>
          </a:ln>
        </p:spPr>
      </p:sp>
      <p:sp>
        <p:nvSpPr>
          <p:cNvPr id="297" name="PlaceHolder 4"/>
          <p:cNvSpPr>
            <a:spLocks noGrp="1"/>
          </p:cNvSpPr>
          <p:nvPr>
            <p:ph type="title"/>
          </p:nvPr>
        </p:nvSpPr>
        <p:spPr>
          <a:xfrm>
            <a:off x="342720" y="364680"/>
            <a:ext cx="6171840" cy="1526400"/>
          </a:xfrm>
          <a:prstGeom prst="rect">
            <a:avLst/>
          </a:prstGeom>
        </p:spPr>
        <p:txBody>
          <a:bodyPr wrap="none" lIns="0" tIns="0" rIns="0" bIns="0" anchor="ctr"/>
          <a:lstStyle/>
          <a:p>
            <a:pPr algn="ctr"/>
            <a:r>
              <a:rPr lang="ru-RU"/>
              <a:t>Для правки текста заголовка щелкните мышью</a:t>
            </a:r>
            <a:endParaRPr/>
          </a:p>
        </p:txBody>
      </p:sp>
      <p:sp>
        <p:nvSpPr>
          <p:cNvPr id="298" name="PlaceHolder 5"/>
          <p:cNvSpPr>
            <a:spLocks noGrp="1"/>
          </p:cNvSpPr>
          <p:nvPr>
            <p:ph type="body"/>
          </p:nvPr>
        </p:nvSpPr>
        <p:spPr>
          <a:xfrm>
            <a:off x="342720" y="2139480"/>
            <a:ext cx="6171840" cy="5302800"/>
          </a:xfrm>
          <a:prstGeom prst="rect">
            <a:avLst/>
          </a:prstGeom>
        </p:spPr>
        <p:txBody>
          <a:bodyPr wrap="none" lIns="0" tIns="0" rIns="0" bIns="0"/>
          <a:lstStyle/>
          <a:p>
            <a:pPr>
              <a:buSzPct val="25000"/>
              <a:buFont typeface="StarSymbol"/>
              <a:buChar char=""/>
            </a:pPr>
            <a:r>
              <a:rPr lang="ru-RU"/>
              <a:t>Для правки структуры щелкните мышью</a:t>
            </a:r>
            <a:endParaRPr/>
          </a:p>
          <a:p>
            <a:pPr lvl="1">
              <a:buSzPct val="25000"/>
              <a:buFont typeface="StarSymbol"/>
              <a:buChar char=""/>
            </a:pPr>
            <a:r>
              <a:rPr lang="ru-RU"/>
              <a:t>Второй уровень структуры</a:t>
            </a:r>
            <a:endParaRPr/>
          </a:p>
          <a:p>
            <a:pPr lvl="2">
              <a:buSzPct val="25000"/>
              <a:buFont typeface="StarSymbol"/>
              <a:buChar char=""/>
            </a:pPr>
            <a:r>
              <a:rPr lang="ru-RU"/>
              <a:t>Третий уровень структуры</a:t>
            </a:r>
            <a:endParaRPr/>
          </a:p>
          <a:p>
            <a:pPr lvl="3">
              <a:buSzPct val="25000"/>
              <a:buFont typeface="StarSymbol"/>
              <a:buChar char=""/>
            </a:pPr>
            <a:r>
              <a:rPr lang="ru-RU"/>
              <a:t>Четвёртый уровень структуры</a:t>
            </a:r>
            <a:endParaRPr/>
          </a:p>
          <a:p>
            <a:pPr lvl="4">
              <a:buSzPct val="25000"/>
              <a:buFont typeface="StarSymbol"/>
              <a:buChar char=""/>
            </a:pPr>
            <a:r>
              <a:rPr lang="ru-RU"/>
              <a:t>Пятый уровень структуры</a:t>
            </a:r>
            <a:endParaRPr/>
          </a:p>
          <a:p>
            <a:pPr lvl="5">
              <a:buSzPct val="25000"/>
              <a:buFont typeface="StarSymbol"/>
              <a:buChar char=""/>
            </a:pPr>
            <a:r>
              <a:rPr lang="ru-RU"/>
              <a:t>Шестой уровень структуры</a:t>
            </a:r>
            <a:endParaRPr/>
          </a:p>
          <a:p>
            <a:pPr lvl="6">
              <a:buSzPct val="25000"/>
              <a:buFont typeface="StarSymbol"/>
              <a:buChar char=""/>
            </a:pPr>
            <a:r>
              <a:rPr lang="ru-RU"/>
              <a:t>Седьмой уровень структуры</a:t>
            </a:r>
            <a:endParaRPr/>
          </a:p>
        </p:txBody>
      </p:sp>
    </p:spTree>
  </p:cSld>
  <p:clrMap bg1="lt1" tx1="dk1" bg2="lt2" tx2="dk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 id="2147483738"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33" name="CustomShape 1"/>
          <p:cNvSpPr/>
          <p:nvPr/>
        </p:nvSpPr>
        <p:spPr>
          <a:xfrm>
            <a:off x="5400" y="18720"/>
            <a:ext cx="6843600" cy="9111960"/>
          </a:xfrm>
          <a:prstGeom prst="rtTriangle">
            <a:avLst/>
          </a:prstGeom>
          <a:gradFill>
            <a:gsLst>
              <a:gs pos="0">
                <a:srgbClr val="D2D2D2"/>
              </a:gs>
              <a:gs pos="50000">
                <a:srgbClr val="D2D2D2"/>
              </a:gs>
              <a:gs pos="100000">
                <a:srgbClr val="D2D2D2"/>
              </a:gs>
            </a:gsLst>
            <a:lin ang="7998000"/>
          </a:gradFill>
          <a:ln w="38160">
            <a:noFill/>
          </a:ln>
        </p:spPr>
      </p:sp>
      <p:sp>
        <p:nvSpPr>
          <p:cNvPr id="334" name="Line 2"/>
          <p:cNvSpPr/>
          <p:nvPr/>
        </p:nvSpPr>
        <p:spPr>
          <a:xfrm>
            <a:off x="0" y="9360"/>
            <a:ext cx="6852600" cy="9124920"/>
          </a:xfrm>
          <a:prstGeom prst="line">
            <a:avLst/>
          </a:prstGeom>
          <a:ln w="5040">
            <a:solidFill>
              <a:srgbClr val="BFBFBF"/>
            </a:solidFill>
            <a:round/>
          </a:ln>
        </p:spPr>
      </p:sp>
      <p:sp>
        <p:nvSpPr>
          <p:cNvPr id="335" name="Line 3"/>
          <p:cNvSpPr/>
          <p:nvPr/>
        </p:nvSpPr>
        <p:spPr>
          <a:xfrm flipH="1">
            <a:off x="4851360" y="6597720"/>
            <a:ext cx="2004840" cy="2533680"/>
          </a:xfrm>
          <a:prstGeom prst="line">
            <a:avLst/>
          </a:prstGeom>
          <a:ln w="6120">
            <a:solidFill>
              <a:srgbClr val="C6C6C6"/>
            </a:solidFill>
            <a:round/>
          </a:ln>
        </p:spPr>
      </p:sp>
      <p:sp>
        <p:nvSpPr>
          <p:cNvPr id="336" name="PlaceHolder 4"/>
          <p:cNvSpPr>
            <a:spLocks noGrp="1"/>
          </p:cNvSpPr>
          <p:nvPr>
            <p:ph type="title"/>
          </p:nvPr>
        </p:nvSpPr>
        <p:spPr>
          <a:xfrm>
            <a:off x="342720" y="364680"/>
            <a:ext cx="6171840" cy="1526400"/>
          </a:xfrm>
          <a:prstGeom prst="rect">
            <a:avLst/>
          </a:prstGeom>
        </p:spPr>
        <p:txBody>
          <a:bodyPr wrap="none" lIns="0" tIns="0" rIns="0" bIns="0" anchor="ctr"/>
          <a:lstStyle/>
          <a:p>
            <a:pPr algn="ctr"/>
            <a:r>
              <a:rPr lang="ru-RU"/>
              <a:t>Для правки текста заголовка щелкните мышью</a:t>
            </a:r>
            <a:endParaRPr/>
          </a:p>
        </p:txBody>
      </p:sp>
      <p:sp>
        <p:nvSpPr>
          <p:cNvPr id="337" name="PlaceHolder 5"/>
          <p:cNvSpPr>
            <a:spLocks noGrp="1"/>
          </p:cNvSpPr>
          <p:nvPr>
            <p:ph type="body"/>
          </p:nvPr>
        </p:nvSpPr>
        <p:spPr>
          <a:xfrm>
            <a:off x="342720" y="2139480"/>
            <a:ext cx="6171840" cy="5302800"/>
          </a:xfrm>
          <a:prstGeom prst="rect">
            <a:avLst/>
          </a:prstGeom>
        </p:spPr>
        <p:txBody>
          <a:bodyPr wrap="none" lIns="0" tIns="0" rIns="0" bIns="0"/>
          <a:lstStyle/>
          <a:p>
            <a:pPr>
              <a:buSzPct val="25000"/>
              <a:buFont typeface="StarSymbol"/>
              <a:buChar char=""/>
            </a:pPr>
            <a:r>
              <a:rPr lang="ru-RU"/>
              <a:t>Для правки структуры щелкните мышью</a:t>
            </a:r>
            <a:endParaRPr/>
          </a:p>
          <a:p>
            <a:pPr lvl="1">
              <a:buSzPct val="25000"/>
              <a:buFont typeface="StarSymbol"/>
              <a:buChar char=""/>
            </a:pPr>
            <a:r>
              <a:rPr lang="ru-RU"/>
              <a:t>Второй уровень структуры</a:t>
            </a:r>
            <a:endParaRPr/>
          </a:p>
          <a:p>
            <a:pPr lvl="2">
              <a:buSzPct val="25000"/>
              <a:buFont typeface="StarSymbol"/>
              <a:buChar char=""/>
            </a:pPr>
            <a:r>
              <a:rPr lang="ru-RU"/>
              <a:t>Третий уровень структуры</a:t>
            </a:r>
            <a:endParaRPr/>
          </a:p>
          <a:p>
            <a:pPr lvl="3">
              <a:buSzPct val="25000"/>
              <a:buFont typeface="StarSymbol"/>
              <a:buChar char=""/>
            </a:pPr>
            <a:r>
              <a:rPr lang="ru-RU"/>
              <a:t>Четвёртый уровень структуры</a:t>
            </a:r>
            <a:endParaRPr/>
          </a:p>
          <a:p>
            <a:pPr lvl="4">
              <a:buSzPct val="25000"/>
              <a:buFont typeface="StarSymbol"/>
              <a:buChar char=""/>
            </a:pPr>
            <a:r>
              <a:rPr lang="ru-RU"/>
              <a:t>Пятый уровень структуры</a:t>
            </a:r>
            <a:endParaRPr/>
          </a:p>
          <a:p>
            <a:pPr lvl="5">
              <a:buSzPct val="25000"/>
              <a:buFont typeface="StarSymbol"/>
              <a:buChar char=""/>
            </a:pPr>
            <a:r>
              <a:rPr lang="ru-RU"/>
              <a:t>Шестой уровень структуры</a:t>
            </a:r>
            <a:endParaRPr/>
          </a:p>
          <a:p>
            <a:pPr lvl="6">
              <a:buSzPct val="25000"/>
              <a:buFont typeface="StarSymbol"/>
              <a:buChar char=""/>
            </a:pPr>
            <a:r>
              <a:rPr lang="ru-RU"/>
              <a:t>Седьмой уровень структуры</a:t>
            </a:r>
            <a:endParaRPr/>
          </a:p>
        </p:txBody>
      </p:sp>
    </p:spTree>
  </p:cSld>
  <p:clrMap bg1="lt1" tx1="dk1" bg2="lt2" tx2="dk2" accent1="accent1" accent2="accent2" accent3="accent3" accent4="accent4" accent5="accent5" accent6="accent6" hlink="hlink" folHlink="folHlink"/>
  <p:sldLayoutIdLst>
    <p:sldLayoutId id="2147483740" r:id="rId1"/>
    <p:sldLayoutId id="2147483741" r:id="rId2"/>
    <p:sldLayoutId id="2147483742" r:id="rId3"/>
    <p:sldLayoutId id="2147483743" r:id="rId4"/>
    <p:sldLayoutId id="2147483744" r:id="rId5"/>
    <p:sldLayoutId id="2147483745" r:id="rId6"/>
    <p:sldLayoutId id="2147483746" r:id="rId7"/>
    <p:sldLayoutId id="2147483747" r:id="rId8"/>
    <p:sldLayoutId id="2147483748" r:id="rId9"/>
    <p:sldLayoutId id="2147483749" r:id="rId10"/>
    <p:sldLayoutId id="2147483750" r:id="rId11"/>
    <p:sldLayoutId id="2147483751"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grpSp>
        <p:nvGrpSpPr>
          <p:cNvPr id="2" name="Group 16"/>
          <p:cNvGrpSpPr/>
          <p:nvPr/>
        </p:nvGrpSpPr>
        <p:grpSpPr>
          <a:xfrm>
            <a:off x="-6351" y="-11293"/>
            <a:ext cx="6878493" cy="9166584"/>
            <a:chOff x="-9336" y="-9336"/>
            <a:chExt cx="10110748" cy="7578346"/>
          </a:xfrm>
        </p:grpSpPr>
        <p:sp>
          <p:nvSpPr>
            <p:cNvPr id="3" name="Freeform 6"/>
            <p:cNvSpPr/>
            <p:nvPr/>
          </p:nvSpPr>
          <p:spPr>
            <a:xfrm>
              <a:off x="-9336" y="4423812"/>
              <a:ext cx="504035" cy="3145197"/>
            </a:xfrm>
            <a:custGeom>
              <a:avLst/>
              <a:gdLst>
                <a:gd name="f0" fmla="val w"/>
                <a:gd name="f1" fmla="val h"/>
                <a:gd name="f2" fmla="val 0"/>
                <a:gd name="f3" fmla="val 457200"/>
                <a:gd name="f4" fmla="val 2853267"/>
                <a:gd name="f5" fmla="val 2844800"/>
                <a:gd name="f6" fmla="val 2822"/>
                <a:gd name="f7" fmla="val 1905000"/>
                <a:gd name="f8" fmla="val 5645"/>
                <a:gd name="f9" fmla="val 965200"/>
                <a:gd name="f10" fmla="*/ f0 1 457200"/>
                <a:gd name="f11" fmla="*/ f1 1 2853267"/>
                <a:gd name="f12" fmla="+- f4 0 f2"/>
                <a:gd name="f13" fmla="+- f3 0 f2"/>
                <a:gd name="f14" fmla="*/ f13 1 457200"/>
                <a:gd name="f15" fmla="*/ f12 1 2853267"/>
                <a:gd name="f16" fmla="*/ f2 1 f14"/>
                <a:gd name="f17" fmla="*/ f3 1 f14"/>
                <a:gd name="f18" fmla="*/ f2 1 f15"/>
                <a:gd name="f19" fmla="*/ f4 1 f15"/>
                <a:gd name="f20" fmla="*/ f16 f10 1"/>
                <a:gd name="f21" fmla="*/ f17 f10 1"/>
                <a:gd name="f22" fmla="*/ f19 f11 1"/>
                <a:gd name="f23" fmla="*/ f18 f11 1"/>
              </a:gdLst>
              <a:ahLst/>
              <a:cxnLst>
                <a:cxn ang="3cd4">
                  <a:pos x="hc" y="t"/>
                </a:cxn>
                <a:cxn ang="0">
                  <a:pos x="r" y="vc"/>
                </a:cxn>
                <a:cxn ang="cd4">
                  <a:pos x="hc" y="b"/>
                </a:cxn>
                <a:cxn ang="cd2">
                  <a:pos x="l" y="vc"/>
                </a:cxn>
              </a:cxnLst>
              <a:rect l="f20" t="f23" r="f21" b="f22"/>
              <a:pathLst>
                <a:path w="457200" h="2853267">
                  <a:moveTo>
                    <a:pt x="f2" y="f2"/>
                  </a:moveTo>
                  <a:lnTo>
                    <a:pt x="f3" y="f4"/>
                  </a:lnTo>
                  <a:lnTo>
                    <a:pt x="f2" y="f5"/>
                  </a:lnTo>
                  <a:cubicBezTo>
                    <a:pt x="f6" y="f7"/>
                    <a:pt x="f8" y="f9"/>
                    <a:pt x="f2" y="f2"/>
                  </a:cubicBezTo>
                  <a:close/>
                </a:path>
              </a:pathLst>
            </a:custGeom>
            <a:solidFill>
              <a:srgbClr val="5FCBEF">
                <a:alpha val="70000"/>
              </a:srgbClr>
            </a:solidFill>
            <a:ln cap="flat">
              <a:noFill/>
              <a:prstDash val="solid"/>
            </a:ln>
          </p:spPr>
          <p:txBody>
            <a:bodyPr vert="horz" wrap="square" lIns="0" tIns="0" rIns="0" bIns="0" anchor="t" anchorCtr="0" compatLnSpc="1">
              <a:noAutofit/>
            </a:bodyPr>
            <a:lstStyle/>
            <a:p>
              <a:pPr>
                <a:defRPr sz="1800" b="0" i="0" u="none" strike="noStrike" kern="0" cap="none" spc="0" baseline="0">
                  <a:solidFill>
                    <a:srgbClr val="000000"/>
                  </a:solidFill>
                  <a:uFillTx/>
                </a:defRPr>
              </a:pPr>
              <a:endParaRPr lang="ru-RU" sz="1225" smtClean="0">
                <a:solidFill>
                  <a:srgbClr val="000000"/>
                </a:solidFill>
              </a:endParaRPr>
            </a:p>
          </p:txBody>
        </p:sp>
        <p:cxnSp>
          <p:nvCxnSpPr>
            <p:cNvPr id="4" name="Straight Connector 7"/>
            <p:cNvCxnSpPr/>
            <p:nvPr/>
          </p:nvCxnSpPr>
          <p:spPr>
            <a:xfrm flipV="1">
              <a:off x="5656386" y="4602833"/>
              <a:ext cx="4434493" cy="2956840"/>
            </a:xfrm>
            <a:prstGeom prst="straightConnector1">
              <a:avLst/>
            </a:prstGeom>
            <a:noFill/>
            <a:ln w="9528" cap="rnd">
              <a:solidFill>
                <a:srgbClr val="5FCBEF">
                  <a:alpha val="70000"/>
                </a:srgbClr>
              </a:solidFill>
              <a:prstDash val="solid"/>
              <a:miter/>
            </a:ln>
          </p:spPr>
        </p:cxnSp>
        <p:cxnSp>
          <p:nvCxnSpPr>
            <p:cNvPr id="5" name="Straight Connector 8"/>
            <p:cNvCxnSpPr/>
            <p:nvPr/>
          </p:nvCxnSpPr>
          <p:spPr>
            <a:xfrm>
              <a:off x="7764097" y="0"/>
              <a:ext cx="1344085" cy="7559673"/>
            </a:xfrm>
            <a:prstGeom prst="straightConnector1">
              <a:avLst/>
            </a:prstGeom>
            <a:noFill/>
            <a:ln w="9528" cap="rnd">
              <a:solidFill>
                <a:srgbClr val="5FCBEF">
                  <a:alpha val="70000"/>
                </a:srgbClr>
              </a:solidFill>
              <a:prstDash val="solid"/>
              <a:miter/>
            </a:ln>
          </p:spPr>
        </p:cxnSp>
        <p:sp>
          <p:nvSpPr>
            <p:cNvPr id="6" name="Freeform 9"/>
            <p:cNvSpPr/>
            <p:nvPr/>
          </p:nvSpPr>
          <p:spPr>
            <a:xfrm>
              <a:off x="7597841" y="0"/>
              <a:ext cx="2501898" cy="7569010"/>
            </a:xfrm>
            <a:custGeom>
              <a:avLst/>
              <a:gdLst>
                <a:gd name="f0" fmla="val w"/>
                <a:gd name="f1" fmla="val h"/>
                <a:gd name="f2" fmla="val 0"/>
                <a:gd name="f3" fmla="val 2269442"/>
                <a:gd name="f4" fmla="val 6866466"/>
                <a:gd name="f5" fmla="val 2023534"/>
                <a:gd name="f6" fmla="val 6858000"/>
                <a:gd name="f7" fmla="val 2269067"/>
                <a:gd name="f8" fmla="val 2271889"/>
                <a:gd name="f9" fmla="val 4580466"/>
                <a:gd name="f10" fmla="val 2257778"/>
                <a:gd name="f11" fmla="val 2294466"/>
                <a:gd name="f12" fmla="val 2260600"/>
                <a:gd name="f13" fmla="val 8466"/>
                <a:gd name="f14" fmla="*/ f0 1 2269442"/>
                <a:gd name="f15" fmla="*/ f1 1 6866466"/>
                <a:gd name="f16" fmla="+- f4 0 f2"/>
                <a:gd name="f17" fmla="+- f3 0 f2"/>
                <a:gd name="f18" fmla="*/ f17 1 2269442"/>
                <a:gd name="f19" fmla="*/ f16 1 6866466"/>
                <a:gd name="f20" fmla="*/ f2 1 f18"/>
                <a:gd name="f21" fmla="*/ f3 1 f18"/>
                <a:gd name="f22" fmla="*/ f2 1 f19"/>
                <a:gd name="f23" fmla="*/ f4 1 f19"/>
                <a:gd name="f24" fmla="*/ f20 f14 1"/>
                <a:gd name="f25" fmla="*/ f21 f14 1"/>
                <a:gd name="f26" fmla="*/ f23 f15 1"/>
                <a:gd name="f27" fmla="*/ f22 f15 1"/>
              </a:gdLst>
              <a:ahLst/>
              <a:cxnLst>
                <a:cxn ang="3cd4">
                  <a:pos x="hc" y="t"/>
                </a:cxn>
                <a:cxn ang="0">
                  <a:pos x="r" y="vc"/>
                </a:cxn>
                <a:cxn ang="cd4">
                  <a:pos x="hc" y="b"/>
                </a:cxn>
                <a:cxn ang="cd2">
                  <a:pos x="l" y="vc"/>
                </a:cxn>
              </a:cxnLst>
              <a:rect l="f24" t="f27" r="f25" b="f26"/>
              <a:pathLst>
                <a:path w="2269442" h="6866466">
                  <a:moveTo>
                    <a:pt x="f5" y="f2"/>
                  </a:moveTo>
                  <a:lnTo>
                    <a:pt x="f2" y="f6"/>
                  </a:lnTo>
                  <a:lnTo>
                    <a:pt x="f7" y="f4"/>
                  </a:lnTo>
                  <a:cubicBezTo>
                    <a:pt x="f8" y="f9"/>
                    <a:pt x="f10" y="f11"/>
                    <a:pt x="f12" y="f13"/>
                  </a:cubicBezTo>
                  <a:lnTo>
                    <a:pt x="f5" y="f2"/>
                  </a:lnTo>
                  <a:close/>
                </a:path>
              </a:pathLst>
            </a:custGeom>
            <a:solidFill>
              <a:srgbClr val="5FCBEF">
                <a:alpha val="36000"/>
              </a:srgbClr>
            </a:solidFill>
            <a:ln cap="flat">
              <a:noFill/>
              <a:prstDash val="solid"/>
            </a:ln>
          </p:spPr>
          <p:txBody>
            <a:bodyPr vert="horz" wrap="square" lIns="0" tIns="0" rIns="0" bIns="0" anchor="t" anchorCtr="0" compatLnSpc="1">
              <a:noAutofit/>
            </a:bodyPr>
            <a:lstStyle/>
            <a:p>
              <a:pPr>
                <a:defRPr sz="1800" b="0" i="0" u="none" strike="noStrike" kern="0" cap="none" spc="0" baseline="0">
                  <a:solidFill>
                    <a:srgbClr val="000000"/>
                  </a:solidFill>
                  <a:uFillTx/>
                </a:defRPr>
              </a:pPr>
              <a:endParaRPr lang="ru-RU" sz="1225" smtClean="0">
                <a:solidFill>
                  <a:srgbClr val="000000"/>
                </a:solidFill>
              </a:endParaRPr>
            </a:p>
          </p:txBody>
        </p:sp>
        <p:sp>
          <p:nvSpPr>
            <p:cNvPr id="7" name="Freeform 10"/>
            <p:cNvSpPr/>
            <p:nvPr/>
          </p:nvSpPr>
          <p:spPr>
            <a:xfrm>
              <a:off x="7943182" y="-9336"/>
              <a:ext cx="2147697" cy="7569010"/>
            </a:xfrm>
            <a:custGeom>
              <a:avLst/>
              <a:gdLst>
                <a:gd name="f0" fmla="val w"/>
                <a:gd name="f1" fmla="val h"/>
                <a:gd name="f2" fmla="val 0"/>
                <a:gd name="f3" fmla="val 1948147"/>
                <a:gd name="f4" fmla="val 6866467"/>
                <a:gd name="f5" fmla="val 1202267"/>
                <a:gd name="f6" fmla="val 1947333"/>
                <a:gd name="f7" fmla="val 1944511"/>
                <a:gd name="f8" fmla="val 4577645"/>
                <a:gd name="f9" fmla="val 1950155"/>
                <a:gd name="f10" fmla="val 2288822"/>
                <a:gd name="f11" fmla="*/ f0 1 1948147"/>
                <a:gd name="f12" fmla="*/ f1 1 6866467"/>
                <a:gd name="f13" fmla="+- f4 0 f2"/>
                <a:gd name="f14" fmla="+- f3 0 f2"/>
                <a:gd name="f15" fmla="*/ f14 1 1948147"/>
                <a:gd name="f16" fmla="*/ f13 1 6866467"/>
                <a:gd name="f17" fmla="*/ f2 1 f15"/>
                <a:gd name="f18" fmla="*/ f3 1 f15"/>
                <a:gd name="f19" fmla="*/ f2 1 f16"/>
                <a:gd name="f20" fmla="*/ f4 1 f16"/>
                <a:gd name="f21" fmla="*/ f17 f11 1"/>
                <a:gd name="f22" fmla="*/ f18 f11 1"/>
                <a:gd name="f23" fmla="*/ f20 f12 1"/>
                <a:gd name="f24" fmla="*/ f19 f12 1"/>
              </a:gdLst>
              <a:ahLst/>
              <a:cxnLst>
                <a:cxn ang="3cd4">
                  <a:pos x="hc" y="t"/>
                </a:cxn>
                <a:cxn ang="0">
                  <a:pos x="r" y="vc"/>
                </a:cxn>
                <a:cxn ang="cd4">
                  <a:pos x="hc" y="b"/>
                </a:cxn>
                <a:cxn ang="cd2">
                  <a:pos x="l" y="vc"/>
                </a:cxn>
              </a:cxnLst>
              <a:rect l="f21" t="f24" r="f22" b="f23"/>
              <a:pathLst>
                <a:path w="1948147" h="6866467">
                  <a:moveTo>
                    <a:pt x="f2" y="f2"/>
                  </a:moveTo>
                  <a:lnTo>
                    <a:pt x="f5" y="f4"/>
                  </a:lnTo>
                  <a:lnTo>
                    <a:pt x="f6" y="f4"/>
                  </a:lnTo>
                  <a:cubicBezTo>
                    <a:pt x="f7" y="f8"/>
                    <a:pt x="f9" y="f10"/>
                    <a:pt x="f6" y="f2"/>
                  </a:cubicBezTo>
                  <a:lnTo>
                    <a:pt x="f2" y="f2"/>
                  </a:lnTo>
                  <a:close/>
                </a:path>
              </a:pathLst>
            </a:custGeom>
            <a:solidFill>
              <a:srgbClr val="5FCBEF">
                <a:alpha val="20000"/>
              </a:srgbClr>
            </a:solidFill>
            <a:ln cap="flat">
              <a:noFill/>
              <a:prstDash val="solid"/>
            </a:ln>
          </p:spPr>
          <p:txBody>
            <a:bodyPr vert="horz" wrap="square" lIns="0" tIns="0" rIns="0" bIns="0" anchor="t" anchorCtr="0" compatLnSpc="1">
              <a:noAutofit/>
            </a:bodyPr>
            <a:lstStyle/>
            <a:p>
              <a:pPr>
                <a:defRPr sz="1800" b="0" i="0" u="none" strike="noStrike" kern="0" cap="none" spc="0" baseline="0">
                  <a:solidFill>
                    <a:srgbClr val="000000"/>
                  </a:solidFill>
                  <a:uFillTx/>
                </a:defRPr>
              </a:pPr>
              <a:endParaRPr lang="ru-RU" sz="1225" smtClean="0">
                <a:solidFill>
                  <a:srgbClr val="000000"/>
                </a:solidFill>
              </a:endParaRPr>
            </a:p>
          </p:txBody>
        </p:sp>
        <p:sp>
          <p:nvSpPr>
            <p:cNvPr id="8" name="Freeform 11"/>
            <p:cNvSpPr/>
            <p:nvPr/>
          </p:nvSpPr>
          <p:spPr>
            <a:xfrm>
              <a:off x="7317824" y="4321143"/>
              <a:ext cx="2771034" cy="3238530"/>
            </a:xfrm>
            <a:custGeom>
              <a:avLst/>
              <a:gdLst>
                <a:gd name="f0" fmla="val w"/>
                <a:gd name="f1" fmla="val h"/>
                <a:gd name="f2" fmla="val 0"/>
                <a:gd name="f3" fmla="val 3259667"/>
                <a:gd name="f4" fmla="val 3810000"/>
                <a:gd name="f5" fmla="val 3251200"/>
                <a:gd name="f6" fmla="val 3254022"/>
                <a:gd name="f7" fmla="val 1270000"/>
                <a:gd name="f8" fmla="val 3256845"/>
                <a:gd name="f9" fmla="val 2540000"/>
                <a:gd name="f10" fmla="*/ f0 1 3259667"/>
                <a:gd name="f11" fmla="*/ f1 1 3810000"/>
                <a:gd name="f12" fmla="+- f4 0 f2"/>
                <a:gd name="f13" fmla="+- f3 0 f2"/>
                <a:gd name="f14" fmla="*/ f13 1 3259667"/>
                <a:gd name="f15" fmla="*/ f12 1 3810000"/>
                <a:gd name="f16" fmla="*/ f2 1 f14"/>
                <a:gd name="f17" fmla="*/ f3 1 f14"/>
                <a:gd name="f18" fmla="*/ f2 1 f15"/>
                <a:gd name="f19" fmla="*/ f4 1 f15"/>
                <a:gd name="f20" fmla="*/ f16 f10 1"/>
                <a:gd name="f21" fmla="*/ f17 f10 1"/>
                <a:gd name="f22" fmla="*/ f19 f11 1"/>
                <a:gd name="f23" fmla="*/ f18 f11 1"/>
              </a:gdLst>
              <a:ahLst/>
              <a:cxnLst>
                <a:cxn ang="3cd4">
                  <a:pos x="hc" y="t"/>
                </a:cxn>
                <a:cxn ang="0">
                  <a:pos x="r" y="vc"/>
                </a:cxn>
                <a:cxn ang="cd4">
                  <a:pos x="hc" y="b"/>
                </a:cxn>
                <a:cxn ang="cd2">
                  <a:pos x="l" y="vc"/>
                </a:cxn>
              </a:cxnLst>
              <a:rect l="f20" t="f23" r="f21" b="f22"/>
              <a:pathLst>
                <a:path w="3259667" h="3810000">
                  <a:moveTo>
                    <a:pt x="f2" y="f4"/>
                  </a:moveTo>
                  <a:lnTo>
                    <a:pt x="f5" y="f2"/>
                  </a:lnTo>
                  <a:cubicBezTo>
                    <a:pt x="f6" y="f7"/>
                    <a:pt x="f8" y="f9"/>
                    <a:pt x="f3" y="f4"/>
                  </a:cubicBezTo>
                  <a:lnTo>
                    <a:pt x="f2" y="f4"/>
                  </a:lnTo>
                  <a:close/>
                </a:path>
              </a:pathLst>
            </a:custGeom>
            <a:solidFill>
              <a:srgbClr val="17B0E4">
                <a:alpha val="66000"/>
              </a:srgbClr>
            </a:solidFill>
            <a:ln cap="flat">
              <a:noFill/>
              <a:prstDash val="solid"/>
            </a:ln>
          </p:spPr>
          <p:txBody>
            <a:bodyPr vert="horz" wrap="square" lIns="0" tIns="0" rIns="0" bIns="0" anchor="t" anchorCtr="0" compatLnSpc="1">
              <a:noAutofit/>
            </a:bodyPr>
            <a:lstStyle/>
            <a:p>
              <a:pPr>
                <a:defRPr sz="1800" b="0" i="0" u="none" strike="noStrike" kern="0" cap="none" spc="0" baseline="0">
                  <a:solidFill>
                    <a:srgbClr val="000000"/>
                  </a:solidFill>
                  <a:uFillTx/>
                </a:defRPr>
              </a:pPr>
              <a:endParaRPr lang="ru-RU" sz="1225" smtClean="0">
                <a:solidFill>
                  <a:srgbClr val="000000"/>
                </a:solidFill>
              </a:endParaRPr>
            </a:p>
          </p:txBody>
        </p:sp>
        <p:sp>
          <p:nvSpPr>
            <p:cNvPr id="9" name="Freeform 12"/>
            <p:cNvSpPr/>
            <p:nvPr/>
          </p:nvSpPr>
          <p:spPr>
            <a:xfrm>
              <a:off x="7728508" y="-9336"/>
              <a:ext cx="2362370" cy="7569010"/>
            </a:xfrm>
            <a:custGeom>
              <a:avLst/>
              <a:gdLst>
                <a:gd name="f0" fmla="val w"/>
                <a:gd name="f1" fmla="val h"/>
                <a:gd name="f2" fmla="val 0"/>
                <a:gd name="f3" fmla="val 2853267"/>
                <a:gd name="f4" fmla="val 6866467"/>
                <a:gd name="f5" fmla="val 2472267"/>
                <a:gd name="f6" fmla="val 6858000"/>
                <a:gd name="f7" fmla="*/ f0 1 2853267"/>
                <a:gd name="f8" fmla="*/ f1 1 6866467"/>
                <a:gd name="f9" fmla="+- f4 0 f2"/>
                <a:gd name="f10" fmla="+- f3 0 f2"/>
                <a:gd name="f11" fmla="*/ f10 1 2853267"/>
                <a:gd name="f12" fmla="*/ f9 1 6866467"/>
                <a:gd name="f13" fmla="*/ f2 1 f11"/>
                <a:gd name="f14" fmla="*/ f3 1 f11"/>
                <a:gd name="f15" fmla="*/ f2 1 f12"/>
                <a:gd name="f16" fmla="*/ f4 1 f12"/>
                <a:gd name="f17" fmla="*/ f13 f7 1"/>
                <a:gd name="f18" fmla="*/ f14 f7 1"/>
                <a:gd name="f19" fmla="*/ f16 f8 1"/>
                <a:gd name="f20" fmla="*/ f15 f8 1"/>
              </a:gdLst>
              <a:ahLst/>
              <a:cxnLst>
                <a:cxn ang="3cd4">
                  <a:pos x="hc" y="t"/>
                </a:cxn>
                <a:cxn ang="0">
                  <a:pos x="r" y="vc"/>
                </a:cxn>
                <a:cxn ang="cd4">
                  <a:pos x="hc" y="b"/>
                </a:cxn>
                <a:cxn ang="cd2">
                  <a:pos x="l" y="vc"/>
                </a:cxn>
              </a:cxnLst>
              <a:rect l="f17" t="f20" r="f18" b="f19"/>
              <a:pathLst>
                <a:path w="2853267" h="6866467">
                  <a:moveTo>
                    <a:pt x="f2" y="f2"/>
                  </a:moveTo>
                  <a:lnTo>
                    <a:pt x="f5" y="f4"/>
                  </a:lnTo>
                  <a:lnTo>
                    <a:pt x="f3" y="f6"/>
                  </a:lnTo>
                  <a:lnTo>
                    <a:pt x="f3" y="f2"/>
                  </a:lnTo>
                  <a:lnTo>
                    <a:pt x="f2" y="f2"/>
                  </a:lnTo>
                  <a:close/>
                </a:path>
              </a:pathLst>
            </a:custGeom>
            <a:solidFill>
              <a:srgbClr val="17B0E4">
                <a:alpha val="50000"/>
              </a:srgbClr>
            </a:solidFill>
            <a:ln cap="flat">
              <a:noFill/>
              <a:prstDash val="solid"/>
            </a:ln>
          </p:spPr>
          <p:txBody>
            <a:bodyPr vert="horz" wrap="square" lIns="0" tIns="0" rIns="0" bIns="0" anchor="t" anchorCtr="0" compatLnSpc="1">
              <a:noAutofit/>
            </a:bodyPr>
            <a:lstStyle/>
            <a:p>
              <a:pPr>
                <a:defRPr sz="1800" b="0" i="0" u="none" strike="noStrike" kern="0" cap="none" spc="0" baseline="0">
                  <a:solidFill>
                    <a:srgbClr val="000000"/>
                  </a:solidFill>
                  <a:uFillTx/>
                </a:defRPr>
              </a:pPr>
              <a:endParaRPr lang="ru-RU" sz="1225" smtClean="0">
                <a:solidFill>
                  <a:srgbClr val="000000"/>
                </a:solidFill>
              </a:endParaRPr>
            </a:p>
          </p:txBody>
        </p:sp>
        <p:sp>
          <p:nvSpPr>
            <p:cNvPr id="10" name="Freeform 13"/>
            <p:cNvSpPr/>
            <p:nvPr/>
          </p:nvSpPr>
          <p:spPr>
            <a:xfrm>
              <a:off x="9145517" y="-9336"/>
              <a:ext cx="945370" cy="7569010"/>
            </a:xfrm>
            <a:custGeom>
              <a:avLst/>
              <a:gdLst>
                <a:gd name="f0" fmla="val w"/>
                <a:gd name="f1" fmla="val h"/>
                <a:gd name="f2" fmla="val 0"/>
                <a:gd name="f3" fmla="val 1286933"/>
                <a:gd name="f4" fmla="val 6866467"/>
                <a:gd name="f5" fmla="val 1016000"/>
                <a:gd name="f6" fmla="val 1284111"/>
                <a:gd name="f7" fmla="val 4577645"/>
                <a:gd name="f8" fmla="val 1281288"/>
                <a:gd name="f9" fmla="val 2288822"/>
                <a:gd name="f10" fmla="val 1278466"/>
                <a:gd name="f11" fmla="*/ f0 1 1286933"/>
                <a:gd name="f12" fmla="*/ f1 1 6866467"/>
                <a:gd name="f13" fmla="+- f4 0 f2"/>
                <a:gd name="f14" fmla="+- f3 0 f2"/>
                <a:gd name="f15" fmla="*/ f14 1 1286933"/>
                <a:gd name="f16" fmla="*/ f13 1 6866467"/>
                <a:gd name="f17" fmla="*/ f2 1 f15"/>
                <a:gd name="f18" fmla="*/ f3 1 f15"/>
                <a:gd name="f19" fmla="*/ f2 1 f16"/>
                <a:gd name="f20" fmla="*/ f4 1 f16"/>
                <a:gd name="f21" fmla="*/ f17 f11 1"/>
                <a:gd name="f22" fmla="*/ f18 f11 1"/>
                <a:gd name="f23" fmla="*/ f20 f12 1"/>
                <a:gd name="f24" fmla="*/ f19 f12 1"/>
              </a:gdLst>
              <a:ahLst/>
              <a:cxnLst>
                <a:cxn ang="3cd4">
                  <a:pos x="hc" y="t"/>
                </a:cxn>
                <a:cxn ang="0">
                  <a:pos x="r" y="vc"/>
                </a:cxn>
                <a:cxn ang="cd4">
                  <a:pos x="hc" y="b"/>
                </a:cxn>
                <a:cxn ang="cd2">
                  <a:pos x="l" y="vc"/>
                </a:cxn>
              </a:cxnLst>
              <a:rect l="f21" t="f24" r="f22" b="f23"/>
              <a:pathLst>
                <a:path w="1286933" h="6866467">
                  <a:moveTo>
                    <a:pt x="f5" y="f2"/>
                  </a:moveTo>
                  <a:lnTo>
                    <a:pt x="f2" y="f4"/>
                  </a:lnTo>
                  <a:lnTo>
                    <a:pt x="f3" y="f4"/>
                  </a:lnTo>
                  <a:cubicBezTo>
                    <a:pt x="f6" y="f7"/>
                    <a:pt x="f8" y="f9"/>
                    <a:pt x="f10" y="f2"/>
                  </a:cubicBezTo>
                  <a:lnTo>
                    <a:pt x="f5" y="f2"/>
                  </a:lnTo>
                  <a:close/>
                </a:path>
              </a:pathLst>
            </a:custGeom>
            <a:solidFill>
              <a:srgbClr val="2E83C3">
                <a:alpha val="70000"/>
              </a:srgbClr>
            </a:solidFill>
            <a:ln cap="flat">
              <a:noFill/>
              <a:prstDash val="solid"/>
            </a:ln>
          </p:spPr>
          <p:txBody>
            <a:bodyPr vert="horz" wrap="square" lIns="0" tIns="0" rIns="0" bIns="0" anchor="t" anchorCtr="0" compatLnSpc="1">
              <a:noAutofit/>
            </a:bodyPr>
            <a:lstStyle/>
            <a:p>
              <a:pPr>
                <a:defRPr sz="1800" b="0" i="0" u="none" strike="noStrike" kern="0" cap="none" spc="0" baseline="0">
                  <a:solidFill>
                    <a:srgbClr val="000000"/>
                  </a:solidFill>
                  <a:uFillTx/>
                </a:defRPr>
              </a:pPr>
              <a:endParaRPr lang="ru-RU" sz="1225" smtClean="0">
                <a:solidFill>
                  <a:srgbClr val="000000"/>
                </a:solidFill>
              </a:endParaRPr>
            </a:p>
          </p:txBody>
        </p:sp>
        <p:sp>
          <p:nvSpPr>
            <p:cNvPr id="11" name="Freeform 14"/>
            <p:cNvSpPr/>
            <p:nvPr/>
          </p:nvSpPr>
          <p:spPr>
            <a:xfrm>
              <a:off x="8923254" y="-9336"/>
              <a:ext cx="1176037" cy="7569010"/>
            </a:xfrm>
            <a:custGeom>
              <a:avLst/>
              <a:gdLst>
                <a:gd name="f0" fmla="val w"/>
                <a:gd name="f1" fmla="val h"/>
                <a:gd name="f2" fmla="val 0"/>
                <a:gd name="f3" fmla="val 1270244"/>
                <a:gd name="f4" fmla="val 6866467"/>
                <a:gd name="f5" fmla="val 1117600"/>
                <a:gd name="f6" fmla="val 1270000"/>
                <a:gd name="f7" fmla="val 1272822"/>
                <a:gd name="f8" fmla="val 4574822"/>
                <a:gd name="f9" fmla="val 1250245"/>
                <a:gd name="f10" fmla="val 2291645"/>
                <a:gd name="f11" fmla="val 1253067"/>
                <a:gd name="f12" fmla="*/ f0 1 1270244"/>
                <a:gd name="f13" fmla="*/ f1 1 6866467"/>
                <a:gd name="f14" fmla="+- f4 0 f2"/>
                <a:gd name="f15" fmla="+- f3 0 f2"/>
                <a:gd name="f16" fmla="*/ f15 1 1270244"/>
                <a:gd name="f17" fmla="*/ f14 1 6866467"/>
                <a:gd name="f18" fmla="*/ f2 1 f16"/>
                <a:gd name="f19" fmla="*/ f3 1 f16"/>
                <a:gd name="f20" fmla="*/ f2 1 f17"/>
                <a:gd name="f21" fmla="*/ f4 1 f17"/>
                <a:gd name="f22" fmla="*/ f18 f12 1"/>
                <a:gd name="f23" fmla="*/ f19 f12 1"/>
                <a:gd name="f24" fmla="*/ f21 f13 1"/>
                <a:gd name="f25" fmla="*/ f20 f13 1"/>
              </a:gdLst>
              <a:ahLst/>
              <a:cxnLst>
                <a:cxn ang="3cd4">
                  <a:pos x="hc" y="t"/>
                </a:cxn>
                <a:cxn ang="0">
                  <a:pos x="r" y="vc"/>
                </a:cxn>
                <a:cxn ang="cd4">
                  <a:pos x="hc" y="b"/>
                </a:cxn>
                <a:cxn ang="cd2">
                  <a:pos x="l" y="vc"/>
                </a:cxn>
              </a:cxnLst>
              <a:rect l="f22" t="f25" r="f23" b="f24"/>
              <a:pathLst>
                <a:path w="1270244" h="6866467">
                  <a:moveTo>
                    <a:pt x="f2" y="f2"/>
                  </a:moveTo>
                  <a:lnTo>
                    <a:pt x="f5" y="f4"/>
                  </a:lnTo>
                  <a:lnTo>
                    <a:pt x="f6" y="f4"/>
                  </a:lnTo>
                  <a:cubicBezTo>
                    <a:pt x="f7" y="f8"/>
                    <a:pt x="f9" y="f10"/>
                    <a:pt x="f11" y="f2"/>
                  </a:cubicBezTo>
                  <a:lnTo>
                    <a:pt x="f2" y="f2"/>
                  </a:lnTo>
                  <a:close/>
                </a:path>
              </a:pathLst>
            </a:custGeom>
            <a:solidFill>
              <a:srgbClr val="236292">
                <a:alpha val="82000"/>
              </a:srgbClr>
            </a:solidFill>
            <a:ln cap="flat">
              <a:noFill/>
              <a:prstDash val="solid"/>
            </a:ln>
          </p:spPr>
          <p:txBody>
            <a:bodyPr vert="horz" wrap="square" lIns="0" tIns="0" rIns="0" bIns="0" anchor="t" anchorCtr="0" compatLnSpc="1">
              <a:noAutofit/>
            </a:bodyPr>
            <a:lstStyle/>
            <a:p>
              <a:pPr>
                <a:defRPr sz="1800" b="0" i="0" u="none" strike="noStrike" kern="0" cap="none" spc="0" baseline="0">
                  <a:solidFill>
                    <a:srgbClr val="000000"/>
                  </a:solidFill>
                  <a:uFillTx/>
                </a:defRPr>
              </a:pPr>
              <a:endParaRPr lang="ru-RU" sz="1225" smtClean="0">
                <a:solidFill>
                  <a:srgbClr val="000000"/>
                </a:solidFill>
              </a:endParaRPr>
            </a:p>
          </p:txBody>
        </p:sp>
        <p:sp>
          <p:nvSpPr>
            <p:cNvPr id="12" name="Freeform 15"/>
            <p:cNvSpPr/>
            <p:nvPr/>
          </p:nvSpPr>
          <p:spPr>
            <a:xfrm>
              <a:off x="8895255" y="5394438"/>
              <a:ext cx="1206157" cy="2165244"/>
            </a:xfrm>
            <a:custGeom>
              <a:avLst/>
              <a:gdLst>
                <a:gd name="f0" fmla="val w"/>
                <a:gd name="f1" fmla="val h"/>
                <a:gd name="f2" fmla="val 0"/>
                <a:gd name="f3" fmla="val 1820333"/>
                <a:gd name="f4" fmla="val 3268133"/>
                <a:gd name="f5" fmla="val 1811866"/>
                <a:gd name="f6" fmla="val 1814688"/>
                <a:gd name="f7" fmla="val 1086555"/>
                <a:gd name="f8" fmla="val 1817511"/>
                <a:gd name="f9" fmla="val 2173111"/>
                <a:gd name="f10" fmla="val 3259666"/>
                <a:gd name="f11" fmla="*/ f0 1 1820333"/>
                <a:gd name="f12" fmla="*/ f1 1 3268133"/>
                <a:gd name="f13" fmla="+- f4 0 f2"/>
                <a:gd name="f14" fmla="+- f3 0 f2"/>
                <a:gd name="f15" fmla="*/ f14 1 1820333"/>
                <a:gd name="f16" fmla="*/ f13 1 3268133"/>
                <a:gd name="f17" fmla="*/ f2 1 f15"/>
                <a:gd name="f18" fmla="*/ f3 1 f15"/>
                <a:gd name="f19" fmla="*/ f2 1 f16"/>
                <a:gd name="f20" fmla="*/ f4 1 f16"/>
                <a:gd name="f21" fmla="*/ f17 f11 1"/>
                <a:gd name="f22" fmla="*/ f18 f11 1"/>
                <a:gd name="f23" fmla="*/ f20 f12 1"/>
                <a:gd name="f24" fmla="*/ f19 f12 1"/>
              </a:gdLst>
              <a:ahLst/>
              <a:cxnLst>
                <a:cxn ang="3cd4">
                  <a:pos x="hc" y="t"/>
                </a:cxn>
                <a:cxn ang="0">
                  <a:pos x="r" y="vc"/>
                </a:cxn>
                <a:cxn ang="cd4">
                  <a:pos x="hc" y="b"/>
                </a:cxn>
                <a:cxn ang="cd2">
                  <a:pos x="l" y="vc"/>
                </a:cxn>
              </a:cxnLst>
              <a:rect l="f21" t="f24" r="f22" b="f23"/>
              <a:pathLst>
                <a:path w="1820333" h="3268133">
                  <a:moveTo>
                    <a:pt x="f2" y="f4"/>
                  </a:moveTo>
                  <a:lnTo>
                    <a:pt x="f5" y="f2"/>
                  </a:lnTo>
                  <a:cubicBezTo>
                    <a:pt x="f6" y="f7"/>
                    <a:pt x="f8" y="f9"/>
                    <a:pt x="f3" y="f10"/>
                  </a:cubicBezTo>
                  <a:lnTo>
                    <a:pt x="f2" y="f4"/>
                  </a:lnTo>
                  <a:close/>
                </a:path>
              </a:pathLst>
            </a:custGeom>
            <a:solidFill>
              <a:srgbClr val="17B0E4">
                <a:alpha val="66000"/>
              </a:srgbClr>
            </a:solidFill>
            <a:ln cap="flat">
              <a:noFill/>
              <a:prstDash val="solid"/>
            </a:ln>
          </p:spPr>
          <p:txBody>
            <a:bodyPr vert="horz" wrap="square" lIns="0" tIns="0" rIns="0" bIns="0" anchor="t" anchorCtr="0" compatLnSpc="1">
              <a:noAutofit/>
            </a:bodyPr>
            <a:lstStyle/>
            <a:p>
              <a:pPr>
                <a:defRPr sz="1800" b="0" i="0" u="none" strike="noStrike" kern="0" cap="none" spc="0" baseline="0">
                  <a:solidFill>
                    <a:srgbClr val="000000"/>
                  </a:solidFill>
                  <a:uFillTx/>
                </a:defRPr>
              </a:pPr>
              <a:endParaRPr lang="ru-RU" sz="1225" smtClean="0">
                <a:solidFill>
                  <a:srgbClr val="000000"/>
                </a:solidFill>
              </a:endParaRPr>
            </a:p>
          </p:txBody>
        </p:sp>
      </p:grpSp>
      <p:sp>
        <p:nvSpPr>
          <p:cNvPr id="13" name="Title Placeholder 1"/>
          <p:cNvSpPr txBox="1">
            <a:spLocks noGrp="1"/>
          </p:cNvSpPr>
          <p:nvPr>
            <p:ph type="title"/>
          </p:nvPr>
        </p:nvSpPr>
        <p:spPr>
          <a:xfrm>
            <a:off x="457198" y="812804"/>
            <a:ext cx="4760784" cy="1761064"/>
          </a:xfrm>
          <a:prstGeom prst="rect">
            <a:avLst/>
          </a:prstGeom>
          <a:noFill/>
          <a:ln>
            <a:noFill/>
          </a:ln>
        </p:spPr>
        <p:txBody>
          <a:bodyPr vert="horz" wrap="square" lIns="91440" tIns="45720" rIns="91440" bIns="45720" anchor="t" anchorCtr="0" compatLnSpc="1">
            <a:normAutofit/>
          </a:bodyPr>
          <a:lstStyle/>
          <a:p>
            <a:pPr lvl="0"/>
            <a:r>
              <a:rPr lang="ru-RU"/>
              <a:t>Образец заголовка</a:t>
            </a:r>
            <a:endParaRPr lang="en-US"/>
          </a:p>
        </p:txBody>
      </p:sp>
      <p:sp>
        <p:nvSpPr>
          <p:cNvPr id="14" name="Text Placeholder 2"/>
          <p:cNvSpPr txBox="1">
            <a:spLocks noGrp="1"/>
          </p:cNvSpPr>
          <p:nvPr>
            <p:ph type="body" idx="1"/>
          </p:nvPr>
        </p:nvSpPr>
        <p:spPr>
          <a:xfrm>
            <a:off x="457198" y="2880793"/>
            <a:ext cx="4760784" cy="5174368"/>
          </a:xfrm>
          <a:prstGeom prst="rect">
            <a:avLst/>
          </a:prstGeom>
          <a:noFill/>
          <a:ln>
            <a:noFill/>
          </a:ln>
        </p:spPr>
        <p:txBody>
          <a:bodyPr vert="horz" wrap="square" lIns="91440" tIns="45720" rIns="91440" bIns="45720" anchor="t" anchorCtr="0" compatLnSpc="1">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15" name="Date Placeholder 3"/>
          <p:cNvSpPr txBox="1">
            <a:spLocks noGrp="1"/>
          </p:cNvSpPr>
          <p:nvPr>
            <p:ph type="dt" sz="half" idx="2"/>
          </p:nvPr>
        </p:nvSpPr>
        <p:spPr>
          <a:xfrm>
            <a:off x="4053946" y="8055150"/>
            <a:ext cx="513098" cy="486832"/>
          </a:xfrm>
          <a:prstGeom prst="rect">
            <a:avLst/>
          </a:prstGeom>
          <a:noFill/>
          <a:ln>
            <a:noFill/>
          </a:ln>
        </p:spPr>
        <p:txBody>
          <a:bodyPr vert="horz" wrap="square" lIns="91440" tIns="45720" rIns="91440" bIns="45720" anchor="ctr" anchorCtr="0" compatLnSpc="1">
            <a:noAutofit/>
          </a:bodyPr>
          <a:lstStyle>
            <a:lvl1pPr marL="0" marR="0" lvl="0" indent="0" algn="r" defTabSz="622066" rtl="0" fontAlgn="auto" hangingPunct="1">
              <a:lnSpc>
                <a:spcPct val="100000"/>
              </a:lnSpc>
              <a:spcBef>
                <a:spcPts val="0"/>
              </a:spcBef>
              <a:spcAft>
                <a:spcPts val="0"/>
              </a:spcAft>
              <a:buNone/>
              <a:tabLst/>
              <a:defRPr lang="ru-RU" sz="675" b="0" i="0" u="none" strike="noStrike" kern="1200" cap="none" spc="0" baseline="0">
                <a:solidFill>
                  <a:srgbClr val="898989"/>
                </a:solidFill>
                <a:uFillTx/>
                <a:latin typeface="Trebuchet MS"/>
              </a:defRPr>
            </a:lvl1pPr>
          </a:lstStyle>
          <a:p>
            <a:endParaRPr smtClean="0"/>
          </a:p>
        </p:txBody>
      </p:sp>
      <p:sp>
        <p:nvSpPr>
          <p:cNvPr id="16" name="Footer Placeholder 4"/>
          <p:cNvSpPr txBox="1">
            <a:spLocks noGrp="1"/>
          </p:cNvSpPr>
          <p:nvPr>
            <p:ph type="ftr" sz="quarter" idx="3"/>
          </p:nvPr>
        </p:nvSpPr>
        <p:spPr>
          <a:xfrm>
            <a:off x="457197" y="8055150"/>
            <a:ext cx="3467231" cy="486832"/>
          </a:xfrm>
          <a:prstGeom prst="rect">
            <a:avLst/>
          </a:prstGeom>
          <a:noFill/>
          <a:ln>
            <a:noFill/>
          </a:ln>
        </p:spPr>
        <p:txBody>
          <a:bodyPr vert="horz" wrap="square" lIns="91440" tIns="45720" rIns="91440" bIns="45720" anchor="ctr" anchorCtr="0" compatLnSpc="1">
            <a:noAutofit/>
          </a:bodyPr>
          <a:lstStyle>
            <a:lvl1pPr marL="0" marR="0" lvl="0" indent="0" algn="l" defTabSz="622066" rtl="0" fontAlgn="auto" hangingPunct="1">
              <a:lnSpc>
                <a:spcPct val="100000"/>
              </a:lnSpc>
              <a:spcBef>
                <a:spcPts val="0"/>
              </a:spcBef>
              <a:spcAft>
                <a:spcPts val="0"/>
              </a:spcAft>
              <a:buNone/>
              <a:tabLst/>
              <a:defRPr lang="ru-RU" sz="675" b="0" i="0" u="none" strike="noStrike" kern="1200" cap="none" spc="0" baseline="0">
                <a:solidFill>
                  <a:srgbClr val="898989"/>
                </a:solidFill>
                <a:uFillTx/>
                <a:latin typeface="Trebuchet MS"/>
              </a:defRPr>
            </a:lvl1pPr>
          </a:lstStyle>
          <a:p>
            <a:endParaRPr smtClean="0"/>
          </a:p>
        </p:txBody>
      </p:sp>
      <p:sp>
        <p:nvSpPr>
          <p:cNvPr id="17" name="Slide Number Placeholder 5"/>
          <p:cNvSpPr txBox="1">
            <a:spLocks noGrp="1"/>
          </p:cNvSpPr>
          <p:nvPr>
            <p:ph type="sldNum" sz="quarter" idx="4"/>
          </p:nvPr>
        </p:nvSpPr>
        <p:spPr>
          <a:xfrm>
            <a:off x="4833505" y="8055150"/>
            <a:ext cx="384476" cy="486832"/>
          </a:xfrm>
          <a:prstGeom prst="rect">
            <a:avLst/>
          </a:prstGeom>
          <a:noFill/>
          <a:ln>
            <a:noFill/>
          </a:ln>
        </p:spPr>
        <p:txBody>
          <a:bodyPr vert="horz" wrap="square" lIns="91440" tIns="45720" rIns="91440" bIns="45720" anchor="ctr" anchorCtr="0" compatLnSpc="1">
            <a:noAutofit/>
          </a:bodyPr>
          <a:lstStyle>
            <a:lvl1pPr marL="0" marR="0" lvl="0" indent="0" algn="r" defTabSz="622066" rtl="0" fontAlgn="auto" hangingPunct="1">
              <a:lnSpc>
                <a:spcPct val="100000"/>
              </a:lnSpc>
              <a:spcBef>
                <a:spcPts val="0"/>
              </a:spcBef>
              <a:spcAft>
                <a:spcPts val="0"/>
              </a:spcAft>
              <a:buNone/>
              <a:tabLst/>
              <a:defRPr lang="ru-RU" sz="675" b="0" i="0" u="none" strike="noStrike" kern="1200" cap="none" spc="0" baseline="0">
                <a:solidFill>
                  <a:srgbClr val="5FCBEF"/>
                </a:solidFill>
                <a:uFillTx/>
                <a:latin typeface="Trebuchet MS"/>
              </a:defRPr>
            </a:lvl1pPr>
          </a:lstStyle>
          <a:p>
            <a:fld id="{C79D3FBB-E893-48CC-873B-CDA13C476C34}" type="slidenum">
              <a:rPr smtClean="0"/>
              <a:pPr/>
              <a:t>‹#›</a:t>
            </a:fld>
            <a:endParaRPr smtClean="0"/>
          </a:p>
        </p:txBody>
      </p:sp>
    </p:spTree>
    <p:extLst>
      <p:ext uri="{BB962C8B-B14F-4D97-AF65-F5344CB8AC3E}">
        <p14:creationId xmlns:p14="http://schemas.microsoft.com/office/powerpoint/2010/main" val="1981262383"/>
      </p:ext>
    </p:extLst>
  </p:cSld>
  <p:clrMap bg1="lt1" tx1="dk1" bg2="lt2" tx2="dk2" accent1="accent1" accent2="accent2" accent3="accent3" accent4="accent4" accent5="accent5" accent6="accent6" hlink="hlink" folHlink="folHlink"/>
  <p:sldLayoutIdLst>
    <p:sldLayoutId id="2147483753" r:id="rId1"/>
    <p:sldLayoutId id="2147483754" r:id="rId2"/>
    <p:sldLayoutId id="2147483755" r:id="rId3"/>
    <p:sldLayoutId id="2147483756" r:id="rId4"/>
    <p:sldLayoutId id="2147483757" r:id="rId5"/>
    <p:sldLayoutId id="2147483758" r:id="rId6"/>
    <p:sldLayoutId id="2147483759" r:id="rId7"/>
    <p:sldLayoutId id="2147483760" r:id="rId8"/>
    <p:sldLayoutId id="2147483761" r:id="rId9"/>
    <p:sldLayoutId id="2147483762" r:id="rId10"/>
    <p:sldLayoutId id="2147483763" r:id="rId11"/>
    <p:sldLayoutId id="2147483764" r:id="rId12"/>
    <p:sldLayoutId id="2147483765" r:id="rId13"/>
    <p:sldLayoutId id="2147483766" r:id="rId14"/>
    <p:sldLayoutId id="2147483767" r:id="rId15"/>
    <p:sldLayoutId id="2147483768" r:id="rId16"/>
  </p:sldLayoutIdLst>
  <mc:AlternateContent xmlns:mc="http://schemas.openxmlformats.org/markup-compatibility/2006" xmlns:p14="http://schemas.microsoft.com/office/powerpoint/2010/main">
    <mc:Choice Requires="p14">
      <p:transition spd="slow" p14:dur="2000"/>
    </mc:Choice>
    <mc:Fallback xmlns="">
      <p:transition spd="slow"/>
    </mc:Fallback>
  </mc:AlternateContent>
  <p:txStyles>
    <p:titleStyle>
      <a:lvl1pPr marL="0" marR="0" lvl="0" indent="0" algn="l" defTabSz="342851" rtl="0" fontAlgn="auto" hangingPunct="1">
        <a:lnSpc>
          <a:spcPct val="100000"/>
        </a:lnSpc>
        <a:spcBef>
          <a:spcPts val="0"/>
        </a:spcBef>
        <a:spcAft>
          <a:spcPts val="0"/>
        </a:spcAft>
        <a:buNone/>
        <a:tabLst/>
        <a:defRPr lang="ru-RU" sz="2699" b="0" i="0" u="none" strike="noStrike" kern="1200" cap="none" spc="0" baseline="0">
          <a:solidFill>
            <a:srgbClr val="5FCBEF"/>
          </a:solidFill>
          <a:uFillTx/>
          <a:latin typeface="Trebuchet MS"/>
        </a:defRPr>
      </a:lvl1pPr>
    </p:titleStyle>
    <p:bodyStyle>
      <a:lvl1pPr marL="257137" marR="0" lvl="0" indent="-257137" algn="l" defTabSz="342851" rtl="0" fontAlgn="auto" hangingPunct="1">
        <a:lnSpc>
          <a:spcPct val="100000"/>
        </a:lnSpc>
        <a:spcBef>
          <a:spcPts val="748"/>
        </a:spcBef>
        <a:spcAft>
          <a:spcPts val="0"/>
        </a:spcAft>
        <a:buClr>
          <a:srgbClr val="5FCBEF"/>
        </a:buClr>
        <a:buSzPct val="80000"/>
        <a:buFont typeface="Wingdings 3"/>
        <a:buChar char=""/>
        <a:tabLst/>
        <a:defRPr lang="ru-RU" sz="1350" b="0" i="0" u="none" strike="noStrike" kern="1200" cap="none" spc="0" baseline="0">
          <a:solidFill>
            <a:srgbClr val="404040"/>
          </a:solidFill>
          <a:uFillTx/>
          <a:latin typeface="Trebuchet MS"/>
        </a:defRPr>
      </a:lvl1pPr>
      <a:lvl2pPr marL="557134" marR="0" lvl="1" indent="-214283" algn="l" defTabSz="342851" rtl="0" fontAlgn="auto" hangingPunct="1">
        <a:lnSpc>
          <a:spcPct val="100000"/>
        </a:lnSpc>
        <a:spcBef>
          <a:spcPts val="748"/>
        </a:spcBef>
        <a:spcAft>
          <a:spcPts val="0"/>
        </a:spcAft>
        <a:buClr>
          <a:srgbClr val="5FCBEF"/>
        </a:buClr>
        <a:buSzPct val="80000"/>
        <a:buFont typeface="Wingdings 3"/>
        <a:buChar char=""/>
        <a:tabLst/>
        <a:defRPr lang="ru-RU" sz="1200" b="0" i="0" u="none" strike="noStrike" kern="1200" cap="none" spc="0" baseline="0">
          <a:solidFill>
            <a:srgbClr val="404040"/>
          </a:solidFill>
          <a:uFillTx/>
          <a:latin typeface="Trebuchet MS"/>
        </a:defRPr>
      </a:lvl2pPr>
      <a:lvl3pPr marL="857132" marR="0" lvl="2" indent="-171429" algn="l" defTabSz="342851" rtl="0" fontAlgn="auto" hangingPunct="1">
        <a:lnSpc>
          <a:spcPct val="100000"/>
        </a:lnSpc>
        <a:spcBef>
          <a:spcPts val="748"/>
        </a:spcBef>
        <a:spcAft>
          <a:spcPts val="0"/>
        </a:spcAft>
        <a:buClr>
          <a:srgbClr val="5FCBEF"/>
        </a:buClr>
        <a:buSzPct val="80000"/>
        <a:buFont typeface="Wingdings 3"/>
        <a:buChar char=""/>
        <a:tabLst/>
        <a:defRPr lang="ru-RU" sz="1050" b="0" i="0" u="none" strike="noStrike" kern="1200" cap="none" spc="0" baseline="0">
          <a:solidFill>
            <a:srgbClr val="404040"/>
          </a:solidFill>
          <a:uFillTx/>
          <a:latin typeface="Trebuchet MS"/>
        </a:defRPr>
      </a:lvl3pPr>
      <a:lvl4pPr marL="1199978" marR="0" lvl="3" indent="-171429" algn="l" defTabSz="342851" rtl="0" fontAlgn="auto" hangingPunct="1">
        <a:lnSpc>
          <a:spcPct val="100000"/>
        </a:lnSpc>
        <a:spcBef>
          <a:spcPts val="748"/>
        </a:spcBef>
        <a:spcAft>
          <a:spcPts val="0"/>
        </a:spcAft>
        <a:buClr>
          <a:srgbClr val="5FCBEF"/>
        </a:buClr>
        <a:buSzPct val="80000"/>
        <a:buFont typeface="Wingdings 3"/>
        <a:buChar char=""/>
        <a:tabLst/>
        <a:defRPr lang="ru-RU" sz="900" b="0" i="0" u="none" strike="noStrike" kern="1200" cap="none" spc="0" baseline="0">
          <a:solidFill>
            <a:srgbClr val="404040"/>
          </a:solidFill>
          <a:uFillTx/>
          <a:latin typeface="Trebuchet MS"/>
        </a:defRPr>
      </a:lvl4pPr>
      <a:lvl5pPr marL="1542830" marR="0" lvl="4" indent="-171429" algn="l" defTabSz="342851" rtl="0" fontAlgn="auto" hangingPunct="1">
        <a:lnSpc>
          <a:spcPct val="100000"/>
        </a:lnSpc>
        <a:spcBef>
          <a:spcPts val="748"/>
        </a:spcBef>
        <a:spcAft>
          <a:spcPts val="0"/>
        </a:spcAft>
        <a:buClr>
          <a:srgbClr val="5FCBEF"/>
        </a:buClr>
        <a:buSzPct val="80000"/>
        <a:buFont typeface="Wingdings 3"/>
        <a:buChar char=""/>
        <a:tabLst/>
        <a:defRPr lang="ru-RU" sz="900" b="0" i="0" u="none" strike="noStrike" kern="1200" cap="none" spc="0" baseline="0">
          <a:solidFill>
            <a:srgbClr val="404040"/>
          </a:solidFill>
          <a:uFillTx/>
          <a:latin typeface="Trebuchet MS"/>
        </a:defRPr>
      </a:lvl5pPr>
      <a:lvl6pPr marL="1710682" indent="-155517" algn="l" defTabSz="622066" rtl="0" eaLnBrk="1" latinLnBrk="0" hangingPunct="1">
        <a:lnSpc>
          <a:spcPct val="90000"/>
        </a:lnSpc>
        <a:spcBef>
          <a:spcPts val="340"/>
        </a:spcBef>
        <a:buFont typeface="Arial" panose="020B0604020202020204" pitchFamily="34" charset="0"/>
        <a:buChar char="•"/>
        <a:defRPr sz="1225" kern="1200">
          <a:solidFill>
            <a:schemeClr val="tx1"/>
          </a:solidFill>
          <a:latin typeface="+mn-lt"/>
          <a:ea typeface="+mn-ea"/>
          <a:cs typeface="+mn-cs"/>
        </a:defRPr>
      </a:lvl6pPr>
      <a:lvl7pPr marL="2021716" indent="-155517" algn="l" defTabSz="622066" rtl="0" eaLnBrk="1" latinLnBrk="0" hangingPunct="1">
        <a:lnSpc>
          <a:spcPct val="90000"/>
        </a:lnSpc>
        <a:spcBef>
          <a:spcPts val="340"/>
        </a:spcBef>
        <a:buFont typeface="Arial" panose="020B0604020202020204" pitchFamily="34" charset="0"/>
        <a:buChar char="•"/>
        <a:defRPr sz="1225" kern="1200">
          <a:solidFill>
            <a:schemeClr val="tx1"/>
          </a:solidFill>
          <a:latin typeface="+mn-lt"/>
          <a:ea typeface="+mn-ea"/>
          <a:cs typeface="+mn-cs"/>
        </a:defRPr>
      </a:lvl7pPr>
      <a:lvl8pPr marL="2332749" indent="-155517" algn="l" defTabSz="622066" rtl="0" eaLnBrk="1" latinLnBrk="0" hangingPunct="1">
        <a:lnSpc>
          <a:spcPct val="90000"/>
        </a:lnSpc>
        <a:spcBef>
          <a:spcPts val="340"/>
        </a:spcBef>
        <a:buFont typeface="Arial" panose="020B0604020202020204" pitchFamily="34" charset="0"/>
        <a:buChar char="•"/>
        <a:defRPr sz="1225" kern="1200">
          <a:solidFill>
            <a:schemeClr val="tx1"/>
          </a:solidFill>
          <a:latin typeface="+mn-lt"/>
          <a:ea typeface="+mn-ea"/>
          <a:cs typeface="+mn-cs"/>
        </a:defRPr>
      </a:lvl8pPr>
      <a:lvl9pPr marL="2643782" indent="-155517" algn="l" defTabSz="622066" rtl="0" eaLnBrk="1" latinLnBrk="0" hangingPunct="1">
        <a:lnSpc>
          <a:spcPct val="90000"/>
        </a:lnSpc>
        <a:spcBef>
          <a:spcPts val="340"/>
        </a:spcBef>
        <a:buFont typeface="Arial" panose="020B0604020202020204" pitchFamily="34" charset="0"/>
        <a:buChar char="•"/>
        <a:defRPr sz="1225" kern="1200">
          <a:solidFill>
            <a:schemeClr val="tx1"/>
          </a:solidFill>
          <a:latin typeface="+mn-lt"/>
          <a:ea typeface="+mn-ea"/>
          <a:cs typeface="+mn-cs"/>
        </a:defRPr>
      </a:lvl9pPr>
    </p:bodyStyle>
    <p:otherStyle>
      <a:defPPr>
        <a:defRPr lang="ru-RU"/>
      </a:defPPr>
      <a:lvl1pPr marL="0" algn="l" defTabSz="622066" rtl="0" eaLnBrk="1" latinLnBrk="0" hangingPunct="1">
        <a:defRPr sz="1225" kern="1200">
          <a:solidFill>
            <a:schemeClr val="tx1"/>
          </a:solidFill>
          <a:latin typeface="+mn-lt"/>
          <a:ea typeface="+mn-ea"/>
          <a:cs typeface="+mn-cs"/>
        </a:defRPr>
      </a:lvl1pPr>
      <a:lvl2pPr marL="311033" algn="l" defTabSz="622066" rtl="0" eaLnBrk="1" latinLnBrk="0" hangingPunct="1">
        <a:defRPr sz="1225" kern="1200">
          <a:solidFill>
            <a:schemeClr val="tx1"/>
          </a:solidFill>
          <a:latin typeface="+mn-lt"/>
          <a:ea typeface="+mn-ea"/>
          <a:cs typeface="+mn-cs"/>
        </a:defRPr>
      </a:lvl2pPr>
      <a:lvl3pPr marL="622066" algn="l" defTabSz="622066" rtl="0" eaLnBrk="1" latinLnBrk="0" hangingPunct="1">
        <a:defRPr sz="1225" kern="1200">
          <a:solidFill>
            <a:schemeClr val="tx1"/>
          </a:solidFill>
          <a:latin typeface="+mn-lt"/>
          <a:ea typeface="+mn-ea"/>
          <a:cs typeface="+mn-cs"/>
        </a:defRPr>
      </a:lvl3pPr>
      <a:lvl4pPr marL="933099" algn="l" defTabSz="622066" rtl="0" eaLnBrk="1" latinLnBrk="0" hangingPunct="1">
        <a:defRPr sz="1225" kern="1200">
          <a:solidFill>
            <a:schemeClr val="tx1"/>
          </a:solidFill>
          <a:latin typeface="+mn-lt"/>
          <a:ea typeface="+mn-ea"/>
          <a:cs typeface="+mn-cs"/>
        </a:defRPr>
      </a:lvl4pPr>
      <a:lvl5pPr marL="1244133" algn="l" defTabSz="622066" rtl="0" eaLnBrk="1" latinLnBrk="0" hangingPunct="1">
        <a:defRPr sz="1225" kern="1200">
          <a:solidFill>
            <a:schemeClr val="tx1"/>
          </a:solidFill>
          <a:latin typeface="+mn-lt"/>
          <a:ea typeface="+mn-ea"/>
          <a:cs typeface="+mn-cs"/>
        </a:defRPr>
      </a:lvl5pPr>
      <a:lvl6pPr marL="1555166" algn="l" defTabSz="622066" rtl="0" eaLnBrk="1" latinLnBrk="0" hangingPunct="1">
        <a:defRPr sz="1225" kern="1200">
          <a:solidFill>
            <a:schemeClr val="tx1"/>
          </a:solidFill>
          <a:latin typeface="+mn-lt"/>
          <a:ea typeface="+mn-ea"/>
          <a:cs typeface="+mn-cs"/>
        </a:defRPr>
      </a:lvl6pPr>
      <a:lvl7pPr marL="1866199" algn="l" defTabSz="622066" rtl="0" eaLnBrk="1" latinLnBrk="0" hangingPunct="1">
        <a:defRPr sz="1225" kern="1200">
          <a:solidFill>
            <a:schemeClr val="tx1"/>
          </a:solidFill>
          <a:latin typeface="+mn-lt"/>
          <a:ea typeface="+mn-ea"/>
          <a:cs typeface="+mn-cs"/>
        </a:defRPr>
      </a:lvl7pPr>
      <a:lvl8pPr marL="2177232" algn="l" defTabSz="622066" rtl="0" eaLnBrk="1" latinLnBrk="0" hangingPunct="1">
        <a:defRPr sz="1225" kern="1200">
          <a:solidFill>
            <a:schemeClr val="tx1"/>
          </a:solidFill>
          <a:latin typeface="+mn-lt"/>
          <a:ea typeface="+mn-ea"/>
          <a:cs typeface="+mn-cs"/>
        </a:defRPr>
      </a:lvl8pPr>
      <a:lvl9pPr marL="2488265" algn="l" defTabSz="622066" rtl="0" eaLnBrk="1" latinLnBrk="0" hangingPunct="1">
        <a:defRPr sz="1225"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grpSp>
        <p:nvGrpSpPr>
          <p:cNvPr id="2" name="Group 16"/>
          <p:cNvGrpSpPr/>
          <p:nvPr/>
        </p:nvGrpSpPr>
        <p:grpSpPr>
          <a:xfrm>
            <a:off x="-6351" y="-11293"/>
            <a:ext cx="6878493" cy="9166584"/>
            <a:chOff x="-9336" y="-9336"/>
            <a:chExt cx="10110748" cy="7578346"/>
          </a:xfrm>
        </p:grpSpPr>
        <p:sp>
          <p:nvSpPr>
            <p:cNvPr id="3" name="Freeform 6"/>
            <p:cNvSpPr/>
            <p:nvPr/>
          </p:nvSpPr>
          <p:spPr>
            <a:xfrm>
              <a:off x="-9336" y="4423812"/>
              <a:ext cx="504035" cy="3145197"/>
            </a:xfrm>
            <a:custGeom>
              <a:avLst/>
              <a:gdLst>
                <a:gd name="f0" fmla="val w"/>
                <a:gd name="f1" fmla="val h"/>
                <a:gd name="f2" fmla="val 0"/>
                <a:gd name="f3" fmla="val 457200"/>
                <a:gd name="f4" fmla="val 2853267"/>
                <a:gd name="f5" fmla="val 2844800"/>
                <a:gd name="f6" fmla="val 2822"/>
                <a:gd name="f7" fmla="val 1905000"/>
                <a:gd name="f8" fmla="val 5645"/>
                <a:gd name="f9" fmla="val 965200"/>
                <a:gd name="f10" fmla="*/ f0 1 457200"/>
                <a:gd name="f11" fmla="*/ f1 1 2853267"/>
                <a:gd name="f12" fmla="+- f4 0 f2"/>
                <a:gd name="f13" fmla="+- f3 0 f2"/>
                <a:gd name="f14" fmla="*/ f13 1 457200"/>
                <a:gd name="f15" fmla="*/ f12 1 2853267"/>
                <a:gd name="f16" fmla="*/ f2 1 f14"/>
                <a:gd name="f17" fmla="*/ f3 1 f14"/>
                <a:gd name="f18" fmla="*/ f2 1 f15"/>
                <a:gd name="f19" fmla="*/ f4 1 f15"/>
                <a:gd name="f20" fmla="*/ f16 f10 1"/>
                <a:gd name="f21" fmla="*/ f17 f10 1"/>
                <a:gd name="f22" fmla="*/ f19 f11 1"/>
                <a:gd name="f23" fmla="*/ f18 f11 1"/>
              </a:gdLst>
              <a:ahLst/>
              <a:cxnLst>
                <a:cxn ang="3cd4">
                  <a:pos x="hc" y="t"/>
                </a:cxn>
                <a:cxn ang="0">
                  <a:pos x="r" y="vc"/>
                </a:cxn>
                <a:cxn ang="cd4">
                  <a:pos x="hc" y="b"/>
                </a:cxn>
                <a:cxn ang="cd2">
                  <a:pos x="l" y="vc"/>
                </a:cxn>
              </a:cxnLst>
              <a:rect l="f20" t="f23" r="f21" b="f22"/>
              <a:pathLst>
                <a:path w="457200" h="2853267">
                  <a:moveTo>
                    <a:pt x="f2" y="f2"/>
                  </a:moveTo>
                  <a:lnTo>
                    <a:pt x="f3" y="f4"/>
                  </a:lnTo>
                  <a:lnTo>
                    <a:pt x="f2" y="f5"/>
                  </a:lnTo>
                  <a:cubicBezTo>
                    <a:pt x="f6" y="f7"/>
                    <a:pt x="f8" y="f9"/>
                    <a:pt x="f2" y="f2"/>
                  </a:cubicBezTo>
                  <a:close/>
                </a:path>
              </a:pathLst>
            </a:custGeom>
            <a:solidFill>
              <a:srgbClr val="5FCBEF">
                <a:alpha val="70000"/>
              </a:srgbClr>
            </a:solidFill>
            <a:ln cap="flat">
              <a:noFill/>
              <a:prstDash val="solid"/>
            </a:ln>
          </p:spPr>
          <p:txBody>
            <a:bodyPr vert="horz" wrap="square" lIns="0" tIns="0" rIns="0" bIns="0" anchor="t" anchorCtr="0" compatLnSpc="1">
              <a:noAutofit/>
            </a:bodyPr>
            <a:lstStyle/>
            <a:p>
              <a:pPr>
                <a:defRPr sz="1800" b="0" i="0" u="none" strike="noStrike" kern="0" cap="none" spc="0" baseline="0">
                  <a:solidFill>
                    <a:srgbClr val="000000"/>
                  </a:solidFill>
                  <a:uFillTx/>
                </a:defRPr>
              </a:pPr>
              <a:endParaRPr lang="ru-RU" sz="1225" smtClean="0">
                <a:solidFill>
                  <a:srgbClr val="000000"/>
                </a:solidFill>
              </a:endParaRPr>
            </a:p>
          </p:txBody>
        </p:sp>
        <p:cxnSp>
          <p:nvCxnSpPr>
            <p:cNvPr id="4" name="Straight Connector 7"/>
            <p:cNvCxnSpPr/>
            <p:nvPr/>
          </p:nvCxnSpPr>
          <p:spPr>
            <a:xfrm flipV="1">
              <a:off x="5656386" y="4602833"/>
              <a:ext cx="4434493" cy="2956840"/>
            </a:xfrm>
            <a:prstGeom prst="straightConnector1">
              <a:avLst/>
            </a:prstGeom>
            <a:noFill/>
            <a:ln w="9528" cap="rnd">
              <a:solidFill>
                <a:srgbClr val="5FCBEF">
                  <a:alpha val="70000"/>
                </a:srgbClr>
              </a:solidFill>
              <a:prstDash val="solid"/>
              <a:miter/>
            </a:ln>
          </p:spPr>
        </p:cxnSp>
        <p:cxnSp>
          <p:nvCxnSpPr>
            <p:cNvPr id="5" name="Straight Connector 8"/>
            <p:cNvCxnSpPr/>
            <p:nvPr/>
          </p:nvCxnSpPr>
          <p:spPr>
            <a:xfrm>
              <a:off x="7764097" y="0"/>
              <a:ext cx="1344085" cy="7559673"/>
            </a:xfrm>
            <a:prstGeom prst="straightConnector1">
              <a:avLst/>
            </a:prstGeom>
            <a:noFill/>
            <a:ln w="9528" cap="rnd">
              <a:solidFill>
                <a:srgbClr val="5FCBEF">
                  <a:alpha val="70000"/>
                </a:srgbClr>
              </a:solidFill>
              <a:prstDash val="solid"/>
              <a:miter/>
            </a:ln>
          </p:spPr>
        </p:cxnSp>
        <p:sp>
          <p:nvSpPr>
            <p:cNvPr id="6" name="Freeform 9"/>
            <p:cNvSpPr/>
            <p:nvPr/>
          </p:nvSpPr>
          <p:spPr>
            <a:xfrm>
              <a:off x="7597841" y="0"/>
              <a:ext cx="2501898" cy="7569010"/>
            </a:xfrm>
            <a:custGeom>
              <a:avLst/>
              <a:gdLst>
                <a:gd name="f0" fmla="val w"/>
                <a:gd name="f1" fmla="val h"/>
                <a:gd name="f2" fmla="val 0"/>
                <a:gd name="f3" fmla="val 2269442"/>
                <a:gd name="f4" fmla="val 6866466"/>
                <a:gd name="f5" fmla="val 2023534"/>
                <a:gd name="f6" fmla="val 6858000"/>
                <a:gd name="f7" fmla="val 2269067"/>
                <a:gd name="f8" fmla="val 2271889"/>
                <a:gd name="f9" fmla="val 4580466"/>
                <a:gd name="f10" fmla="val 2257778"/>
                <a:gd name="f11" fmla="val 2294466"/>
                <a:gd name="f12" fmla="val 2260600"/>
                <a:gd name="f13" fmla="val 8466"/>
                <a:gd name="f14" fmla="*/ f0 1 2269442"/>
                <a:gd name="f15" fmla="*/ f1 1 6866466"/>
                <a:gd name="f16" fmla="+- f4 0 f2"/>
                <a:gd name="f17" fmla="+- f3 0 f2"/>
                <a:gd name="f18" fmla="*/ f17 1 2269442"/>
                <a:gd name="f19" fmla="*/ f16 1 6866466"/>
                <a:gd name="f20" fmla="*/ f2 1 f18"/>
                <a:gd name="f21" fmla="*/ f3 1 f18"/>
                <a:gd name="f22" fmla="*/ f2 1 f19"/>
                <a:gd name="f23" fmla="*/ f4 1 f19"/>
                <a:gd name="f24" fmla="*/ f20 f14 1"/>
                <a:gd name="f25" fmla="*/ f21 f14 1"/>
                <a:gd name="f26" fmla="*/ f23 f15 1"/>
                <a:gd name="f27" fmla="*/ f22 f15 1"/>
              </a:gdLst>
              <a:ahLst/>
              <a:cxnLst>
                <a:cxn ang="3cd4">
                  <a:pos x="hc" y="t"/>
                </a:cxn>
                <a:cxn ang="0">
                  <a:pos x="r" y="vc"/>
                </a:cxn>
                <a:cxn ang="cd4">
                  <a:pos x="hc" y="b"/>
                </a:cxn>
                <a:cxn ang="cd2">
                  <a:pos x="l" y="vc"/>
                </a:cxn>
              </a:cxnLst>
              <a:rect l="f24" t="f27" r="f25" b="f26"/>
              <a:pathLst>
                <a:path w="2269442" h="6866466">
                  <a:moveTo>
                    <a:pt x="f5" y="f2"/>
                  </a:moveTo>
                  <a:lnTo>
                    <a:pt x="f2" y="f6"/>
                  </a:lnTo>
                  <a:lnTo>
                    <a:pt x="f7" y="f4"/>
                  </a:lnTo>
                  <a:cubicBezTo>
                    <a:pt x="f8" y="f9"/>
                    <a:pt x="f10" y="f11"/>
                    <a:pt x="f12" y="f13"/>
                  </a:cubicBezTo>
                  <a:lnTo>
                    <a:pt x="f5" y="f2"/>
                  </a:lnTo>
                  <a:close/>
                </a:path>
              </a:pathLst>
            </a:custGeom>
            <a:solidFill>
              <a:srgbClr val="5FCBEF">
                <a:alpha val="36000"/>
              </a:srgbClr>
            </a:solidFill>
            <a:ln cap="flat">
              <a:noFill/>
              <a:prstDash val="solid"/>
            </a:ln>
          </p:spPr>
          <p:txBody>
            <a:bodyPr vert="horz" wrap="square" lIns="0" tIns="0" rIns="0" bIns="0" anchor="t" anchorCtr="0" compatLnSpc="1">
              <a:noAutofit/>
            </a:bodyPr>
            <a:lstStyle/>
            <a:p>
              <a:pPr>
                <a:defRPr sz="1800" b="0" i="0" u="none" strike="noStrike" kern="0" cap="none" spc="0" baseline="0">
                  <a:solidFill>
                    <a:srgbClr val="000000"/>
                  </a:solidFill>
                  <a:uFillTx/>
                </a:defRPr>
              </a:pPr>
              <a:endParaRPr lang="ru-RU" sz="1225" smtClean="0">
                <a:solidFill>
                  <a:srgbClr val="000000"/>
                </a:solidFill>
              </a:endParaRPr>
            </a:p>
          </p:txBody>
        </p:sp>
        <p:sp>
          <p:nvSpPr>
            <p:cNvPr id="7" name="Freeform 10"/>
            <p:cNvSpPr/>
            <p:nvPr/>
          </p:nvSpPr>
          <p:spPr>
            <a:xfrm>
              <a:off x="7943182" y="-9336"/>
              <a:ext cx="2147697" cy="7569010"/>
            </a:xfrm>
            <a:custGeom>
              <a:avLst/>
              <a:gdLst>
                <a:gd name="f0" fmla="val w"/>
                <a:gd name="f1" fmla="val h"/>
                <a:gd name="f2" fmla="val 0"/>
                <a:gd name="f3" fmla="val 1948147"/>
                <a:gd name="f4" fmla="val 6866467"/>
                <a:gd name="f5" fmla="val 1202267"/>
                <a:gd name="f6" fmla="val 1947333"/>
                <a:gd name="f7" fmla="val 1944511"/>
                <a:gd name="f8" fmla="val 4577645"/>
                <a:gd name="f9" fmla="val 1950155"/>
                <a:gd name="f10" fmla="val 2288822"/>
                <a:gd name="f11" fmla="*/ f0 1 1948147"/>
                <a:gd name="f12" fmla="*/ f1 1 6866467"/>
                <a:gd name="f13" fmla="+- f4 0 f2"/>
                <a:gd name="f14" fmla="+- f3 0 f2"/>
                <a:gd name="f15" fmla="*/ f14 1 1948147"/>
                <a:gd name="f16" fmla="*/ f13 1 6866467"/>
                <a:gd name="f17" fmla="*/ f2 1 f15"/>
                <a:gd name="f18" fmla="*/ f3 1 f15"/>
                <a:gd name="f19" fmla="*/ f2 1 f16"/>
                <a:gd name="f20" fmla="*/ f4 1 f16"/>
                <a:gd name="f21" fmla="*/ f17 f11 1"/>
                <a:gd name="f22" fmla="*/ f18 f11 1"/>
                <a:gd name="f23" fmla="*/ f20 f12 1"/>
                <a:gd name="f24" fmla="*/ f19 f12 1"/>
              </a:gdLst>
              <a:ahLst/>
              <a:cxnLst>
                <a:cxn ang="3cd4">
                  <a:pos x="hc" y="t"/>
                </a:cxn>
                <a:cxn ang="0">
                  <a:pos x="r" y="vc"/>
                </a:cxn>
                <a:cxn ang="cd4">
                  <a:pos x="hc" y="b"/>
                </a:cxn>
                <a:cxn ang="cd2">
                  <a:pos x="l" y="vc"/>
                </a:cxn>
              </a:cxnLst>
              <a:rect l="f21" t="f24" r="f22" b="f23"/>
              <a:pathLst>
                <a:path w="1948147" h="6866467">
                  <a:moveTo>
                    <a:pt x="f2" y="f2"/>
                  </a:moveTo>
                  <a:lnTo>
                    <a:pt x="f5" y="f4"/>
                  </a:lnTo>
                  <a:lnTo>
                    <a:pt x="f6" y="f4"/>
                  </a:lnTo>
                  <a:cubicBezTo>
                    <a:pt x="f7" y="f8"/>
                    <a:pt x="f9" y="f10"/>
                    <a:pt x="f6" y="f2"/>
                  </a:cubicBezTo>
                  <a:lnTo>
                    <a:pt x="f2" y="f2"/>
                  </a:lnTo>
                  <a:close/>
                </a:path>
              </a:pathLst>
            </a:custGeom>
            <a:solidFill>
              <a:srgbClr val="5FCBEF">
                <a:alpha val="20000"/>
              </a:srgbClr>
            </a:solidFill>
            <a:ln cap="flat">
              <a:noFill/>
              <a:prstDash val="solid"/>
            </a:ln>
          </p:spPr>
          <p:txBody>
            <a:bodyPr vert="horz" wrap="square" lIns="0" tIns="0" rIns="0" bIns="0" anchor="t" anchorCtr="0" compatLnSpc="1">
              <a:noAutofit/>
            </a:bodyPr>
            <a:lstStyle/>
            <a:p>
              <a:pPr>
                <a:defRPr sz="1800" b="0" i="0" u="none" strike="noStrike" kern="0" cap="none" spc="0" baseline="0">
                  <a:solidFill>
                    <a:srgbClr val="000000"/>
                  </a:solidFill>
                  <a:uFillTx/>
                </a:defRPr>
              </a:pPr>
              <a:endParaRPr lang="ru-RU" sz="1225" smtClean="0">
                <a:solidFill>
                  <a:srgbClr val="000000"/>
                </a:solidFill>
              </a:endParaRPr>
            </a:p>
          </p:txBody>
        </p:sp>
        <p:sp>
          <p:nvSpPr>
            <p:cNvPr id="8" name="Freeform 11"/>
            <p:cNvSpPr/>
            <p:nvPr/>
          </p:nvSpPr>
          <p:spPr>
            <a:xfrm>
              <a:off x="7317824" y="4321143"/>
              <a:ext cx="2771034" cy="3238530"/>
            </a:xfrm>
            <a:custGeom>
              <a:avLst/>
              <a:gdLst>
                <a:gd name="f0" fmla="val w"/>
                <a:gd name="f1" fmla="val h"/>
                <a:gd name="f2" fmla="val 0"/>
                <a:gd name="f3" fmla="val 3259667"/>
                <a:gd name="f4" fmla="val 3810000"/>
                <a:gd name="f5" fmla="val 3251200"/>
                <a:gd name="f6" fmla="val 3254022"/>
                <a:gd name="f7" fmla="val 1270000"/>
                <a:gd name="f8" fmla="val 3256845"/>
                <a:gd name="f9" fmla="val 2540000"/>
                <a:gd name="f10" fmla="*/ f0 1 3259667"/>
                <a:gd name="f11" fmla="*/ f1 1 3810000"/>
                <a:gd name="f12" fmla="+- f4 0 f2"/>
                <a:gd name="f13" fmla="+- f3 0 f2"/>
                <a:gd name="f14" fmla="*/ f13 1 3259667"/>
                <a:gd name="f15" fmla="*/ f12 1 3810000"/>
                <a:gd name="f16" fmla="*/ f2 1 f14"/>
                <a:gd name="f17" fmla="*/ f3 1 f14"/>
                <a:gd name="f18" fmla="*/ f2 1 f15"/>
                <a:gd name="f19" fmla="*/ f4 1 f15"/>
                <a:gd name="f20" fmla="*/ f16 f10 1"/>
                <a:gd name="f21" fmla="*/ f17 f10 1"/>
                <a:gd name="f22" fmla="*/ f19 f11 1"/>
                <a:gd name="f23" fmla="*/ f18 f11 1"/>
              </a:gdLst>
              <a:ahLst/>
              <a:cxnLst>
                <a:cxn ang="3cd4">
                  <a:pos x="hc" y="t"/>
                </a:cxn>
                <a:cxn ang="0">
                  <a:pos x="r" y="vc"/>
                </a:cxn>
                <a:cxn ang="cd4">
                  <a:pos x="hc" y="b"/>
                </a:cxn>
                <a:cxn ang="cd2">
                  <a:pos x="l" y="vc"/>
                </a:cxn>
              </a:cxnLst>
              <a:rect l="f20" t="f23" r="f21" b="f22"/>
              <a:pathLst>
                <a:path w="3259667" h="3810000">
                  <a:moveTo>
                    <a:pt x="f2" y="f4"/>
                  </a:moveTo>
                  <a:lnTo>
                    <a:pt x="f5" y="f2"/>
                  </a:lnTo>
                  <a:cubicBezTo>
                    <a:pt x="f6" y="f7"/>
                    <a:pt x="f8" y="f9"/>
                    <a:pt x="f3" y="f4"/>
                  </a:cubicBezTo>
                  <a:lnTo>
                    <a:pt x="f2" y="f4"/>
                  </a:lnTo>
                  <a:close/>
                </a:path>
              </a:pathLst>
            </a:custGeom>
            <a:solidFill>
              <a:srgbClr val="17B0E4">
                <a:alpha val="66000"/>
              </a:srgbClr>
            </a:solidFill>
            <a:ln cap="flat">
              <a:noFill/>
              <a:prstDash val="solid"/>
            </a:ln>
          </p:spPr>
          <p:txBody>
            <a:bodyPr vert="horz" wrap="square" lIns="0" tIns="0" rIns="0" bIns="0" anchor="t" anchorCtr="0" compatLnSpc="1">
              <a:noAutofit/>
            </a:bodyPr>
            <a:lstStyle/>
            <a:p>
              <a:pPr>
                <a:defRPr sz="1800" b="0" i="0" u="none" strike="noStrike" kern="0" cap="none" spc="0" baseline="0">
                  <a:solidFill>
                    <a:srgbClr val="000000"/>
                  </a:solidFill>
                  <a:uFillTx/>
                </a:defRPr>
              </a:pPr>
              <a:endParaRPr lang="ru-RU" sz="1225" smtClean="0">
                <a:solidFill>
                  <a:srgbClr val="000000"/>
                </a:solidFill>
              </a:endParaRPr>
            </a:p>
          </p:txBody>
        </p:sp>
        <p:sp>
          <p:nvSpPr>
            <p:cNvPr id="9" name="Freeform 12"/>
            <p:cNvSpPr/>
            <p:nvPr/>
          </p:nvSpPr>
          <p:spPr>
            <a:xfrm>
              <a:off x="7728508" y="-9336"/>
              <a:ext cx="2362370" cy="7569010"/>
            </a:xfrm>
            <a:custGeom>
              <a:avLst/>
              <a:gdLst>
                <a:gd name="f0" fmla="val w"/>
                <a:gd name="f1" fmla="val h"/>
                <a:gd name="f2" fmla="val 0"/>
                <a:gd name="f3" fmla="val 2853267"/>
                <a:gd name="f4" fmla="val 6866467"/>
                <a:gd name="f5" fmla="val 2472267"/>
                <a:gd name="f6" fmla="val 6858000"/>
                <a:gd name="f7" fmla="*/ f0 1 2853267"/>
                <a:gd name="f8" fmla="*/ f1 1 6866467"/>
                <a:gd name="f9" fmla="+- f4 0 f2"/>
                <a:gd name="f10" fmla="+- f3 0 f2"/>
                <a:gd name="f11" fmla="*/ f10 1 2853267"/>
                <a:gd name="f12" fmla="*/ f9 1 6866467"/>
                <a:gd name="f13" fmla="*/ f2 1 f11"/>
                <a:gd name="f14" fmla="*/ f3 1 f11"/>
                <a:gd name="f15" fmla="*/ f2 1 f12"/>
                <a:gd name="f16" fmla="*/ f4 1 f12"/>
                <a:gd name="f17" fmla="*/ f13 f7 1"/>
                <a:gd name="f18" fmla="*/ f14 f7 1"/>
                <a:gd name="f19" fmla="*/ f16 f8 1"/>
                <a:gd name="f20" fmla="*/ f15 f8 1"/>
              </a:gdLst>
              <a:ahLst/>
              <a:cxnLst>
                <a:cxn ang="3cd4">
                  <a:pos x="hc" y="t"/>
                </a:cxn>
                <a:cxn ang="0">
                  <a:pos x="r" y="vc"/>
                </a:cxn>
                <a:cxn ang="cd4">
                  <a:pos x="hc" y="b"/>
                </a:cxn>
                <a:cxn ang="cd2">
                  <a:pos x="l" y="vc"/>
                </a:cxn>
              </a:cxnLst>
              <a:rect l="f17" t="f20" r="f18" b="f19"/>
              <a:pathLst>
                <a:path w="2853267" h="6866467">
                  <a:moveTo>
                    <a:pt x="f2" y="f2"/>
                  </a:moveTo>
                  <a:lnTo>
                    <a:pt x="f5" y="f4"/>
                  </a:lnTo>
                  <a:lnTo>
                    <a:pt x="f3" y="f6"/>
                  </a:lnTo>
                  <a:lnTo>
                    <a:pt x="f3" y="f2"/>
                  </a:lnTo>
                  <a:lnTo>
                    <a:pt x="f2" y="f2"/>
                  </a:lnTo>
                  <a:close/>
                </a:path>
              </a:pathLst>
            </a:custGeom>
            <a:solidFill>
              <a:srgbClr val="17B0E4">
                <a:alpha val="50000"/>
              </a:srgbClr>
            </a:solidFill>
            <a:ln cap="flat">
              <a:noFill/>
              <a:prstDash val="solid"/>
            </a:ln>
          </p:spPr>
          <p:txBody>
            <a:bodyPr vert="horz" wrap="square" lIns="0" tIns="0" rIns="0" bIns="0" anchor="t" anchorCtr="0" compatLnSpc="1">
              <a:noAutofit/>
            </a:bodyPr>
            <a:lstStyle/>
            <a:p>
              <a:pPr>
                <a:defRPr sz="1800" b="0" i="0" u="none" strike="noStrike" kern="0" cap="none" spc="0" baseline="0">
                  <a:solidFill>
                    <a:srgbClr val="000000"/>
                  </a:solidFill>
                  <a:uFillTx/>
                </a:defRPr>
              </a:pPr>
              <a:endParaRPr lang="ru-RU" sz="1225" smtClean="0">
                <a:solidFill>
                  <a:srgbClr val="000000"/>
                </a:solidFill>
              </a:endParaRPr>
            </a:p>
          </p:txBody>
        </p:sp>
        <p:sp>
          <p:nvSpPr>
            <p:cNvPr id="10" name="Freeform 13"/>
            <p:cNvSpPr/>
            <p:nvPr/>
          </p:nvSpPr>
          <p:spPr>
            <a:xfrm>
              <a:off x="9145517" y="-9336"/>
              <a:ext cx="945370" cy="7569010"/>
            </a:xfrm>
            <a:custGeom>
              <a:avLst/>
              <a:gdLst>
                <a:gd name="f0" fmla="val w"/>
                <a:gd name="f1" fmla="val h"/>
                <a:gd name="f2" fmla="val 0"/>
                <a:gd name="f3" fmla="val 1286933"/>
                <a:gd name="f4" fmla="val 6866467"/>
                <a:gd name="f5" fmla="val 1016000"/>
                <a:gd name="f6" fmla="val 1284111"/>
                <a:gd name="f7" fmla="val 4577645"/>
                <a:gd name="f8" fmla="val 1281288"/>
                <a:gd name="f9" fmla="val 2288822"/>
                <a:gd name="f10" fmla="val 1278466"/>
                <a:gd name="f11" fmla="*/ f0 1 1286933"/>
                <a:gd name="f12" fmla="*/ f1 1 6866467"/>
                <a:gd name="f13" fmla="+- f4 0 f2"/>
                <a:gd name="f14" fmla="+- f3 0 f2"/>
                <a:gd name="f15" fmla="*/ f14 1 1286933"/>
                <a:gd name="f16" fmla="*/ f13 1 6866467"/>
                <a:gd name="f17" fmla="*/ f2 1 f15"/>
                <a:gd name="f18" fmla="*/ f3 1 f15"/>
                <a:gd name="f19" fmla="*/ f2 1 f16"/>
                <a:gd name="f20" fmla="*/ f4 1 f16"/>
                <a:gd name="f21" fmla="*/ f17 f11 1"/>
                <a:gd name="f22" fmla="*/ f18 f11 1"/>
                <a:gd name="f23" fmla="*/ f20 f12 1"/>
                <a:gd name="f24" fmla="*/ f19 f12 1"/>
              </a:gdLst>
              <a:ahLst/>
              <a:cxnLst>
                <a:cxn ang="3cd4">
                  <a:pos x="hc" y="t"/>
                </a:cxn>
                <a:cxn ang="0">
                  <a:pos x="r" y="vc"/>
                </a:cxn>
                <a:cxn ang="cd4">
                  <a:pos x="hc" y="b"/>
                </a:cxn>
                <a:cxn ang="cd2">
                  <a:pos x="l" y="vc"/>
                </a:cxn>
              </a:cxnLst>
              <a:rect l="f21" t="f24" r="f22" b="f23"/>
              <a:pathLst>
                <a:path w="1286933" h="6866467">
                  <a:moveTo>
                    <a:pt x="f5" y="f2"/>
                  </a:moveTo>
                  <a:lnTo>
                    <a:pt x="f2" y="f4"/>
                  </a:lnTo>
                  <a:lnTo>
                    <a:pt x="f3" y="f4"/>
                  </a:lnTo>
                  <a:cubicBezTo>
                    <a:pt x="f6" y="f7"/>
                    <a:pt x="f8" y="f9"/>
                    <a:pt x="f10" y="f2"/>
                  </a:cubicBezTo>
                  <a:lnTo>
                    <a:pt x="f5" y="f2"/>
                  </a:lnTo>
                  <a:close/>
                </a:path>
              </a:pathLst>
            </a:custGeom>
            <a:solidFill>
              <a:srgbClr val="2E83C3">
                <a:alpha val="70000"/>
              </a:srgbClr>
            </a:solidFill>
            <a:ln cap="flat">
              <a:noFill/>
              <a:prstDash val="solid"/>
            </a:ln>
          </p:spPr>
          <p:txBody>
            <a:bodyPr vert="horz" wrap="square" lIns="0" tIns="0" rIns="0" bIns="0" anchor="t" anchorCtr="0" compatLnSpc="1">
              <a:noAutofit/>
            </a:bodyPr>
            <a:lstStyle/>
            <a:p>
              <a:pPr>
                <a:defRPr sz="1800" b="0" i="0" u="none" strike="noStrike" kern="0" cap="none" spc="0" baseline="0">
                  <a:solidFill>
                    <a:srgbClr val="000000"/>
                  </a:solidFill>
                  <a:uFillTx/>
                </a:defRPr>
              </a:pPr>
              <a:endParaRPr lang="ru-RU" sz="1225" smtClean="0">
                <a:solidFill>
                  <a:srgbClr val="000000"/>
                </a:solidFill>
              </a:endParaRPr>
            </a:p>
          </p:txBody>
        </p:sp>
        <p:sp>
          <p:nvSpPr>
            <p:cNvPr id="11" name="Freeform 14"/>
            <p:cNvSpPr/>
            <p:nvPr/>
          </p:nvSpPr>
          <p:spPr>
            <a:xfrm>
              <a:off x="8923254" y="-9336"/>
              <a:ext cx="1176037" cy="7569010"/>
            </a:xfrm>
            <a:custGeom>
              <a:avLst/>
              <a:gdLst>
                <a:gd name="f0" fmla="val w"/>
                <a:gd name="f1" fmla="val h"/>
                <a:gd name="f2" fmla="val 0"/>
                <a:gd name="f3" fmla="val 1270244"/>
                <a:gd name="f4" fmla="val 6866467"/>
                <a:gd name="f5" fmla="val 1117600"/>
                <a:gd name="f6" fmla="val 1270000"/>
                <a:gd name="f7" fmla="val 1272822"/>
                <a:gd name="f8" fmla="val 4574822"/>
                <a:gd name="f9" fmla="val 1250245"/>
                <a:gd name="f10" fmla="val 2291645"/>
                <a:gd name="f11" fmla="val 1253067"/>
                <a:gd name="f12" fmla="*/ f0 1 1270244"/>
                <a:gd name="f13" fmla="*/ f1 1 6866467"/>
                <a:gd name="f14" fmla="+- f4 0 f2"/>
                <a:gd name="f15" fmla="+- f3 0 f2"/>
                <a:gd name="f16" fmla="*/ f15 1 1270244"/>
                <a:gd name="f17" fmla="*/ f14 1 6866467"/>
                <a:gd name="f18" fmla="*/ f2 1 f16"/>
                <a:gd name="f19" fmla="*/ f3 1 f16"/>
                <a:gd name="f20" fmla="*/ f2 1 f17"/>
                <a:gd name="f21" fmla="*/ f4 1 f17"/>
                <a:gd name="f22" fmla="*/ f18 f12 1"/>
                <a:gd name="f23" fmla="*/ f19 f12 1"/>
                <a:gd name="f24" fmla="*/ f21 f13 1"/>
                <a:gd name="f25" fmla="*/ f20 f13 1"/>
              </a:gdLst>
              <a:ahLst/>
              <a:cxnLst>
                <a:cxn ang="3cd4">
                  <a:pos x="hc" y="t"/>
                </a:cxn>
                <a:cxn ang="0">
                  <a:pos x="r" y="vc"/>
                </a:cxn>
                <a:cxn ang="cd4">
                  <a:pos x="hc" y="b"/>
                </a:cxn>
                <a:cxn ang="cd2">
                  <a:pos x="l" y="vc"/>
                </a:cxn>
              </a:cxnLst>
              <a:rect l="f22" t="f25" r="f23" b="f24"/>
              <a:pathLst>
                <a:path w="1270244" h="6866467">
                  <a:moveTo>
                    <a:pt x="f2" y="f2"/>
                  </a:moveTo>
                  <a:lnTo>
                    <a:pt x="f5" y="f4"/>
                  </a:lnTo>
                  <a:lnTo>
                    <a:pt x="f6" y="f4"/>
                  </a:lnTo>
                  <a:cubicBezTo>
                    <a:pt x="f7" y="f8"/>
                    <a:pt x="f9" y="f10"/>
                    <a:pt x="f11" y="f2"/>
                  </a:cubicBezTo>
                  <a:lnTo>
                    <a:pt x="f2" y="f2"/>
                  </a:lnTo>
                  <a:close/>
                </a:path>
              </a:pathLst>
            </a:custGeom>
            <a:solidFill>
              <a:srgbClr val="236292">
                <a:alpha val="82000"/>
              </a:srgbClr>
            </a:solidFill>
            <a:ln cap="flat">
              <a:noFill/>
              <a:prstDash val="solid"/>
            </a:ln>
          </p:spPr>
          <p:txBody>
            <a:bodyPr vert="horz" wrap="square" lIns="0" tIns="0" rIns="0" bIns="0" anchor="t" anchorCtr="0" compatLnSpc="1">
              <a:noAutofit/>
            </a:bodyPr>
            <a:lstStyle/>
            <a:p>
              <a:pPr>
                <a:defRPr sz="1800" b="0" i="0" u="none" strike="noStrike" kern="0" cap="none" spc="0" baseline="0">
                  <a:solidFill>
                    <a:srgbClr val="000000"/>
                  </a:solidFill>
                  <a:uFillTx/>
                </a:defRPr>
              </a:pPr>
              <a:endParaRPr lang="ru-RU" sz="1225" smtClean="0">
                <a:solidFill>
                  <a:srgbClr val="000000"/>
                </a:solidFill>
              </a:endParaRPr>
            </a:p>
          </p:txBody>
        </p:sp>
        <p:sp>
          <p:nvSpPr>
            <p:cNvPr id="12" name="Freeform 15"/>
            <p:cNvSpPr/>
            <p:nvPr/>
          </p:nvSpPr>
          <p:spPr>
            <a:xfrm>
              <a:off x="8895255" y="5394438"/>
              <a:ext cx="1206157" cy="2165244"/>
            </a:xfrm>
            <a:custGeom>
              <a:avLst/>
              <a:gdLst>
                <a:gd name="f0" fmla="val w"/>
                <a:gd name="f1" fmla="val h"/>
                <a:gd name="f2" fmla="val 0"/>
                <a:gd name="f3" fmla="val 1820333"/>
                <a:gd name="f4" fmla="val 3268133"/>
                <a:gd name="f5" fmla="val 1811866"/>
                <a:gd name="f6" fmla="val 1814688"/>
                <a:gd name="f7" fmla="val 1086555"/>
                <a:gd name="f8" fmla="val 1817511"/>
                <a:gd name="f9" fmla="val 2173111"/>
                <a:gd name="f10" fmla="val 3259666"/>
                <a:gd name="f11" fmla="*/ f0 1 1820333"/>
                <a:gd name="f12" fmla="*/ f1 1 3268133"/>
                <a:gd name="f13" fmla="+- f4 0 f2"/>
                <a:gd name="f14" fmla="+- f3 0 f2"/>
                <a:gd name="f15" fmla="*/ f14 1 1820333"/>
                <a:gd name="f16" fmla="*/ f13 1 3268133"/>
                <a:gd name="f17" fmla="*/ f2 1 f15"/>
                <a:gd name="f18" fmla="*/ f3 1 f15"/>
                <a:gd name="f19" fmla="*/ f2 1 f16"/>
                <a:gd name="f20" fmla="*/ f4 1 f16"/>
                <a:gd name="f21" fmla="*/ f17 f11 1"/>
                <a:gd name="f22" fmla="*/ f18 f11 1"/>
                <a:gd name="f23" fmla="*/ f20 f12 1"/>
                <a:gd name="f24" fmla="*/ f19 f12 1"/>
              </a:gdLst>
              <a:ahLst/>
              <a:cxnLst>
                <a:cxn ang="3cd4">
                  <a:pos x="hc" y="t"/>
                </a:cxn>
                <a:cxn ang="0">
                  <a:pos x="r" y="vc"/>
                </a:cxn>
                <a:cxn ang="cd4">
                  <a:pos x="hc" y="b"/>
                </a:cxn>
                <a:cxn ang="cd2">
                  <a:pos x="l" y="vc"/>
                </a:cxn>
              </a:cxnLst>
              <a:rect l="f21" t="f24" r="f22" b="f23"/>
              <a:pathLst>
                <a:path w="1820333" h="3268133">
                  <a:moveTo>
                    <a:pt x="f2" y="f4"/>
                  </a:moveTo>
                  <a:lnTo>
                    <a:pt x="f5" y="f2"/>
                  </a:lnTo>
                  <a:cubicBezTo>
                    <a:pt x="f6" y="f7"/>
                    <a:pt x="f8" y="f9"/>
                    <a:pt x="f3" y="f10"/>
                  </a:cubicBezTo>
                  <a:lnTo>
                    <a:pt x="f2" y="f4"/>
                  </a:lnTo>
                  <a:close/>
                </a:path>
              </a:pathLst>
            </a:custGeom>
            <a:solidFill>
              <a:srgbClr val="17B0E4">
                <a:alpha val="66000"/>
              </a:srgbClr>
            </a:solidFill>
            <a:ln cap="flat">
              <a:noFill/>
              <a:prstDash val="solid"/>
            </a:ln>
          </p:spPr>
          <p:txBody>
            <a:bodyPr vert="horz" wrap="square" lIns="0" tIns="0" rIns="0" bIns="0" anchor="t" anchorCtr="0" compatLnSpc="1">
              <a:noAutofit/>
            </a:bodyPr>
            <a:lstStyle/>
            <a:p>
              <a:pPr>
                <a:defRPr sz="1800" b="0" i="0" u="none" strike="noStrike" kern="0" cap="none" spc="0" baseline="0">
                  <a:solidFill>
                    <a:srgbClr val="000000"/>
                  </a:solidFill>
                  <a:uFillTx/>
                </a:defRPr>
              </a:pPr>
              <a:endParaRPr lang="ru-RU" sz="1225" smtClean="0">
                <a:solidFill>
                  <a:srgbClr val="000000"/>
                </a:solidFill>
              </a:endParaRPr>
            </a:p>
          </p:txBody>
        </p:sp>
      </p:grpSp>
      <p:sp>
        <p:nvSpPr>
          <p:cNvPr id="13" name="Title Placeholder 1"/>
          <p:cNvSpPr txBox="1">
            <a:spLocks noGrp="1"/>
          </p:cNvSpPr>
          <p:nvPr>
            <p:ph type="title"/>
          </p:nvPr>
        </p:nvSpPr>
        <p:spPr>
          <a:xfrm>
            <a:off x="457198" y="812804"/>
            <a:ext cx="4760784" cy="1761064"/>
          </a:xfrm>
          <a:prstGeom prst="rect">
            <a:avLst/>
          </a:prstGeom>
          <a:noFill/>
          <a:ln>
            <a:noFill/>
          </a:ln>
        </p:spPr>
        <p:txBody>
          <a:bodyPr vert="horz" wrap="square" lIns="91440" tIns="45720" rIns="91440" bIns="45720" anchor="t" anchorCtr="0" compatLnSpc="1">
            <a:normAutofit/>
          </a:bodyPr>
          <a:lstStyle/>
          <a:p>
            <a:pPr lvl="0"/>
            <a:r>
              <a:rPr lang="ru-RU"/>
              <a:t>Образец заголовка</a:t>
            </a:r>
            <a:endParaRPr lang="en-US"/>
          </a:p>
        </p:txBody>
      </p:sp>
      <p:sp>
        <p:nvSpPr>
          <p:cNvPr id="14" name="Text Placeholder 2"/>
          <p:cNvSpPr txBox="1">
            <a:spLocks noGrp="1"/>
          </p:cNvSpPr>
          <p:nvPr>
            <p:ph type="body" idx="1"/>
          </p:nvPr>
        </p:nvSpPr>
        <p:spPr>
          <a:xfrm>
            <a:off x="457198" y="2880793"/>
            <a:ext cx="4760784" cy="5174368"/>
          </a:xfrm>
          <a:prstGeom prst="rect">
            <a:avLst/>
          </a:prstGeom>
          <a:noFill/>
          <a:ln>
            <a:noFill/>
          </a:ln>
        </p:spPr>
        <p:txBody>
          <a:bodyPr vert="horz" wrap="square" lIns="91440" tIns="45720" rIns="91440" bIns="45720" anchor="t" anchorCtr="0" compatLnSpc="1">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15" name="Date Placeholder 3"/>
          <p:cNvSpPr txBox="1">
            <a:spLocks noGrp="1"/>
          </p:cNvSpPr>
          <p:nvPr>
            <p:ph type="dt" sz="half" idx="2"/>
          </p:nvPr>
        </p:nvSpPr>
        <p:spPr>
          <a:xfrm>
            <a:off x="4053946" y="8055150"/>
            <a:ext cx="513098" cy="486832"/>
          </a:xfrm>
          <a:prstGeom prst="rect">
            <a:avLst/>
          </a:prstGeom>
          <a:noFill/>
          <a:ln>
            <a:noFill/>
          </a:ln>
        </p:spPr>
        <p:txBody>
          <a:bodyPr vert="horz" wrap="square" lIns="91440" tIns="45720" rIns="91440" bIns="45720" anchor="ctr" anchorCtr="0" compatLnSpc="1">
            <a:noAutofit/>
          </a:bodyPr>
          <a:lstStyle>
            <a:lvl1pPr marL="0" marR="0" lvl="0" indent="0" algn="r" defTabSz="622066" rtl="0" fontAlgn="auto" hangingPunct="1">
              <a:lnSpc>
                <a:spcPct val="100000"/>
              </a:lnSpc>
              <a:spcBef>
                <a:spcPts val="0"/>
              </a:spcBef>
              <a:spcAft>
                <a:spcPts val="0"/>
              </a:spcAft>
              <a:buNone/>
              <a:tabLst/>
              <a:defRPr lang="ru-RU" sz="675" b="0" i="0" u="none" strike="noStrike" kern="1200" cap="none" spc="0" baseline="0">
                <a:solidFill>
                  <a:srgbClr val="898989"/>
                </a:solidFill>
                <a:uFillTx/>
                <a:latin typeface="Trebuchet MS"/>
              </a:defRPr>
            </a:lvl1pPr>
          </a:lstStyle>
          <a:p>
            <a:endParaRPr smtClean="0"/>
          </a:p>
        </p:txBody>
      </p:sp>
      <p:sp>
        <p:nvSpPr>
          <p:cNvPr id="16" name="Footer Placeholder 4"/>
          <p:cNvSpPr txBox="1">
            <a:spLocks noGrp="1"/>
          </p:cNvSpPr>
          <p:nvPr>
            <p:ph type="ftr" sz="quarter" idx="3"/>
          </p:nvPr>
        </p:nvSpPr>
        <p:spPr>
          <a:xfrm>
            <a:off x="457197" y="8055150"/>
            <a:ext cx="3467231" cy="486832"/>
          </a:xfrm>
          <a:prstGeom prst="rect">
            <a:avLst/>
          </a:prstGeom>
          <a:noFill/>
          <a:ln>
            <a:noFill/>
          </a:ln>
        </p:spPr>
        <p:txBody>
          <a:bodyPr vert="horz" wrap="square" lIns="91440" tIns="45720" rIns="91440" bIns="45720" anchor="ctr" anchorCtr="0" compatLnSpc="1">
            <a:noAutofit/>
          </a:bodyPr>
          <a:lstStyle>
            <a:lvl1pPr marL="0" marR="0" lvl="0" indent="0" algn="l" defTabSz="622066" rtl="0" fontAlgn="auto" hangingPunct="1">
              <a:lnSpc>
                <a:spcPct val="100000"/>
              </a:lnSpc>
              <a:spcBef>
                <a:spcPts val="0"/>
              </a:spcBef>
              <a:spcAft>
                <a:spcPts val="0"/>
              </a:spcAft>
              <a:buNone/>
              <a:tabLst/>
              <a:defRPr lang="ru-RU" sz="675" b="0" i="0" u="none" strike="noStrike" kern="1200" cap="none" spc="0" baseline="0">
                <a:solidFill>
                  <a:srgbClr val="898989"/>
                </a:solidFill>
                <a:uFillTx/>
                <a:latin typeface="Trebuchet MS"/>
              </a:defRPr>
            </a:lvl1pPr>
          </a:lstStyle>
          <a:p>
            <a:endParaRPr smtClean="0"/>
          </a:p>
        </p:txBody>
      </p:sp>
      <p:sp>
        <p:nvSpPr>
          <p:cNvPr id="17" name="Slide Number Placeholder 5"/>
          <p:cNvSpPr txBox="1">
            <a:spLocks noGrp="1"/>
          </p:cNvSpPr>
          <p:nvPr>
            <p:ph type="sldNum" sz="quarter" idx="4"/>
          </p:nvPr>
        </p:nvSpPr>
        <p:spPr>
          <a:xfrm>
            <a:off x="4833505" y="8055150"/>
            <a:ext cx="384476" cy="486832"/>
          </a:xfrm>
          <a:prstGeom prst="rect">
            <a:avLst/>
          </a:prstGeom>
          <a:noFill/>
          <a:ln>
            <a:noFill/>
          </a:ln>
        </p:spPr>
        <p:txBody>
          <a:bodyPr vert="horz" wrap="square" lIns="91440" tIns="45720" rIns="91440" bIns="45720" anchor="ctr" anchorCtr="0" compatLnSpc="1">
            <a:noAutofit/>
          </a:bodyPr>
          <a:lstStyle>
            <a:lvl1pPr marL="0" marR="0" lvl="0" indent="0" algn="r" defTabSz="622066" rtl="0" fontAlgn="auto" hangingPunct="1">
              <a:lnSpc>
                <a:spcPct val="100000"/>
              </a:lnSpc>
              <a:spcBef>
                <a:spcPts val="0"/>
              </a:spcBef>
              <a:spcAft>
                <a:spcPts val="0"/>
              </a:spcAft>
              <a:buNone/>
              <a:tabLst/>
              <a:defRPr lang="ru-RU" sz="675" b="0" i="0" u="none" strike="noStrike" kern="1200" cap="none" spc="0" baseline="0">
                <a:solidFill>
                  <a:srgbClr val="5FCBEF"/>
                </a:solidFill>
                <a:uFillTx/>
                <a:latin typeface="Trebuchet MS"/>
              </a:defRPr>
            </a:lvl1pPr>
          </a:lstStyle>
          <a:p>
            <a:fld id="{C79D3FBB-E893-48CC-873B-CDA13C476C34}" type="slidenum">
              <a:rPr smtClean="0"/>
              <a:pPr/>
              <a:t>‹#›</a:t>
            </a:fld>
            <a:endParaRPr smtClean="0"/>
          </a:p>
        </p:txBody>
      </p:sp>
    </p:spTree>
    <p:extLst>
      <p:ext uri="{BB962C8B-B14F-4D97-AF65-F5344CB8AC3E}">
        <p14:creationId xmlns:p14="http://schemas.microsoft.com/office/powerpoint/2010/main" val="2757741853"/>
      </p:ext>
    </p:extLst>
  </p:cSld>
  <p:clrMap bg1="lt1" tx1="dk1" bg2="lt2" tx2="dk2" accent1="accent1" accent2="accent2" accent3="accent3" accent4="accent4" accent5="accent5" accent6="accent6" hlink="hlink" folHlink="folHlink"/>
  <p:sldLayoutIdLst>
    <p:sldLayoutId id="2147483770" r:id="rId1"/>
    <p:sldLayoutId id="2147483771" r:id="rId2"/>
    <p:sldLayoutId id="2147483772" r:id="rId3"/>
    <p:sldLayoutId id="2147483773" r:id="rId4"/>
    <p:sldLayoutId id="2147483774" r:id="rId5"/>
    <p:sldLayoutId id="2147483775" r:id="rId6"/>
    <p:sldLayoutId id="2147483776" r:id="rId7"/>
    <p:sldLayoutId id="2147483777" r:id="rId8"/>
    <p:sldLayoutId id="2147483778" r:id="rId9"/>
    <p:sldLayoutId id="2147483779" r:id="rId10"/>
    <p:sldLayoutId id="2147483780" r:id="rId11"/>
    <p:sldLayoutId id="2147483781" r:id="rId12"/>
    <p:sldLayoutId id="2147483782" r:id="rId13"/>
    <p:sldLayoutId id="2147483783" r:id="rId14"/>
    <p:sldLayoutId id="2147483784" r:id="rId15"/>
    <p:sldLayoutId id="2147483785" r:id="rId16"/>
  </p:sldLayoutIdLst>
  <mc:AlternateContent xmlns:mc="http://schemas.openxmlformats.org/markup-compatibility/2006" xmlns:p14="http://schemas.microsoft.com/office/powerpoint/2010/main">
    <mc:Choice Requires="p14">
      <p:transition spd="slow" p14:dur="2000"/>
    </mc:Choice>
    <mc:Fallback xmlns="">
      <p:transition spd="slow"/>
    </mc:Fallback>
  </mc:AlternateContent>
  <p:txStyles>
    <p:titleStyle>
      <a:lvl1pPr marL="0" marR="0" lvl="0" indent="0" algn="l" defTabSz="342851" rtl="0" fontAlgn="auto" hangingPunct="1">
        <a:lnSpc>
          <a:spcPct val="100000"/>
        </a:lnSpc>
        <a:spcBef>
          <a:spcPts val="0"/>
        </a:spcBef>
        <a:spcAft>
          <a:spcPts val="0"/>
        </a:spcAft>
        <a:buNone/>
        <a:tabLst/>
        <a:defRPr lang="ru-RU" sz="2699" b="0" i="0" u="none" strike="noStrike" kern="1200" cap="none" spc="0" baseline="0">
          <a:solidFill>
            <a:srgbClr val="5FCBEF"/>
          </a:solidFill>
          <a:uFillTx/>
          <a:latin typeface="Trebuchet MS"/>
        </a:defRPr>
      </a:lvl1pPr>
    </p:titleStyle>
    <p:bodyStyle>
      <a:lvl1pPr marL="257137" marR="0" lvl="0" indent="-257137" algn="l" defTabSz="342851" rtl="0" fontAlgn="auto" hangingPunct="1">
        <a:lnSpc>
          <a:spcPct val="100000"/>
        </a:lnSpc>
        <a:spcBef>
          <a:spcPts val="748"/>
        </a:spcBef>
        <a:spcAft>
          <a:spcPts val="0"/>
        </a:spcAft>
        <a:buClr>
          <a:srgbClr val="5FCBEF"/>
        </a:buClr>
        <a:buSzPct val="80000"/>
        <a:buFont typeface="Wingdings 3"/>
        <a:buChar char=""/>
        <a:tabLst/>
        <a:defRPr lang="ru-RU" sz="1350" b="0" i="0" u="none" strike="noStrike" kern="1200" cap="none" spc="0" baseline="0">
          <a:solidFill>
            <a:srgbClr val="404040"/>
          </a:solidFill>
          <a:uFillTx/>
          <a:latin typeface="Trebuchet MS"/>
        </a:defRPr>
      </a:lvl1pPr>
      <a:lvl2pPr marL="557134" marR="0" lvl="1" indent="-214283" algn="l" defTabSz="342851" rtl="0" fontAlgn="auto" hangingPunct="1">
        <a:lnSpc>
          <a:spcPct val="100000"/>
        </a:lnSpc>
        <a:spcBef>
          <a:spcPts val="748"/>
        </a:spcBef>
        <a:spcAft>
          <a:spcPts val="0"/>
        </a:spcAft>
        <a:buClr>
          <a:srgbClr val="5FCBEF"/>
        </a:buClr>
        <a:buSzPct val="80000"/>
        <a:buFont typeface="Wingdings 3"/>
        <a:buChar char=""/>
        <a:tabLst/>
        <a:defRPr lang="ru-RU" sz="1200" b="0" i="0" u="none" strike="noStrike" kern="1200" cap="none" spc="0" baseline="0">
          <a:solidFill>
            <a:srgbClr val="404040"/>
          </a:solidFill>
          <a:uFillTx/>
          <a:latin typeface="Trebuchet MS"/>
        </a:defRPr>
      </a:lvl2pPr>
      <a:lvl3pPr marL="857132" marR="0" lvl="2" indent="-171429" algn="l" defTabSz="342851" rtl="0" fontAlgn="auto" hangingPunct="1">
        <a:lnSpc>
          <a:spcPct val="100000"/>
        </a:lnSpc>
        <a:spcBef>
          <a:spcPts val="748"/>
        </a:spcBef>
        <a:spcAft>
          <a:spcPts val="0"/>
        </a:spcAft>
        <a:buClr>
          <a:srgbClr val="5FCBEF"/>
        </a:buClr>
        <a:buSzPct val="80000"/>
        <a:buFont typeface="Wingdings 3"/>
        <a:buChar char=""/>
        <a:tabLst/>
        <a:defRPr lang="ru-RU" sz="1050" b="0" i="0" u="none" strike="noStrike" kern="1200" cap="none" spc="0" baseline="0">
          <a:solidFill>
            <a:srgbClr val="404040"/>
          </a:solidFill>
          <a:uFillTx/>
          <a:latin typeface="Trebuchet MS"/>
        </a:defRPr>
      </a:lvl3pPr>
      <a:lvl4pPr marL="1199978" marR="0" lvl="3" indent="-171429" algn="l" defTabSz="342851" rtl="0" fontAlgn="auto" hangingPunct="1">
        <a:lnSpc>
          <a:spcPct val="100000"/>
        </a:lnSpc>
        <a:spcBef>
          <a:spcPts val="748"/>
        </a:spcBef>
        <a:spcAft>
          <a:spcPts val="0"/>
        </a:spcAft>
        <a:buClr>
          <a:srgbClr val="5FCBEF"/>
        </a:buClr>
        <a:buSzPct val="80000"/>
        <a:buFont typeface="Wingdings 3"/>
        <a:buChar char=""/>
        <a:tabLst/>
        <a:defRPr lang="ru-RU" sz="900" b="0" i="0" u="none" strike="noStrike" kern="1200" cap="none" spc="0" baseline="0">
          <a:solidFill>
            <a:srgbClr val="404040"/>
          </a:solidFill>
          <a:uFillTx/>
          <a:latin typeface="Trebuchet MS"/>
        </a:defRPr>
      </a:lvl4pPr>
      <a:lvl5pPr marL="1542830" marR="0" lvl="4" indent="-171429" algn="l" defTabSz="342851" rtl="0" fontAlgn="auto" hangingPunct="1">
        <a:lnSpc>
          <a:spcPct val="100000"/>
        </a:lnSpc>
        <a:spcBef>
          <a:spcPts val="748"/>
        </a:spcBef>
        <a:spcAft>
          <a:spcPts val="0"/>
        </a:spcAft>
        <a:buClr>
          <a:srgbClr val="5FCBEF"/>
        </a:buClr>
        <a:buSzPct val="80000"/>
        <a:buFont typeface="Wingdings 3"/>
        <a:buChar char=""/>
        <a:tabLst/>
        <a:defRPr lang="ru-RU" sz="900" b="0" i="0" u="none" strike="noStrike" kern="1200" cap="none" spc="0" baseline="0">
          <a:solidFill>
            <a:srgbClr val="404040"/>
          </a:solidFill>
          <a:uFillTx/>
          <a:latin typeface="Trebuchet MS"/>
        </a:defRPr>
      </a:lvl5pPr>
      <a:lvl6pPr marL="1710682" indent="-155517" algn="l" defTabSz="622066" rtl="0" eaLnBrk="1" latinLnBrk="0" hangingPunct="1">
        <a:lnSpc>
          <a:spcPct val="90000"/>
        </a:lnSpc>
        <a:spcBef>
          <a:spcPts val="340"/>
        </a:spcBef>
        <a:buFont typeface="Arial" panose="020B0604020202020204" pitchFamily="34" charset="0"/>
        <a:buChar char="•"/>
        <a:defRPr sz="1225" kern="1200">
          <a:solidFill>
            <a:schemeClr val="tx1"/>
          </a:solidFill>
          <a:latin typeface="+mn-lt"/>
          <a:ea typeface="+mn-ea"/>
          <a:cs typeface="+mn-cs"/>
        </a:defRPr>
      </a:lvl6pPr>
      <a:lvl7pPr marL="2021716" indent="-155517" algn="l" defTabSz="622066" rtl="0" eaLnBrk="1" latinLnBrk="0" hangingPunct="1">
        <a:lnSpc>
          <a:spcPct val="90000"/>
        </a:lnSpc>
        <a:spcBef>
          <a:spcPts val="340"/>
        </a:spcBef>
        <a:buFont typeface="Arial" panose="020B0604020202020204" pitchFamily="34" charset="0"/>
        <a:buChar char="•"/>
        <a:defRPr sz="1225" kern="1200">
          <a:solidFill>
            <a:schemeClr val="tx1"/>
          </a:solidFill>
          <a:latin typeface="+mn-lt"/>
          <a:ea typeface="+mn-ea"/>
          <a:cs typeface="+mn-cs"/>
        </a:defRPr>
      </a:lvl7pPr>
      <a:lvl8pPr marL="2332749" indent="-155517" algn="l" defTabSz="622066" rtl="0" eaLnBrk="1" latinLnBrk="0" hangingPunct="1">
        <a:lnSpc>
          <a:spcPct val="90000"/>
        </a:lnSpc>
        <a:spcBef>
          <a:spcPts val="340"/>
        </a:spcBef>
        <a:buFont typeface="Arial" panose="020B0604020202020204" pitchFamily="34" charset="0"/>
        <a:buChar char="•"/>
        <a:defRPr sz="1225" kern="1200">
          <a:solidFill>
            <a:schemeClr val="tx1"/>
          </a:solidFill>
          <a:latin typeface="+mn-lt"/>
          <a:ea typeface="+mn-ea"/>
          <a:cs typeface="+mn-cs"/>
        </a:defRPr>
      </a:lvl8pPr>
      <a:lvl9pPr marL="2643782" indent="-155517" algn="l" defTabSz="622066" rtl="0" eaLnBrk="1" latinLnBrk="0" hangingPunct="1">
        <a:lnSpc>
          <a:spcPct val="90000"/>
        </a:lnSpc>
        <a:spcBef>
          <a:spcPts val="340"/>
        </a:spcBef>
        <a:buFont typeface="Arial" panose="020B0604020202020204" pitchFamily="34" charset="0"/>
        <a:buChar char="•"/>
        <a:defRPr sz="1225" kern="1200">
          <a:solidFill>
            <a:schemeClr val="tx1"/>
          </a:solidFill>
          <a:latin typeface="+mn-lt"/>
          <a:ea typeface="+mn-ea"/>
          <a:cs typeface="+mn-cs"/>
        </a:defRPr>
      </a:lvl9pPr>
    </p:bodyStyle>
    <p:otherStyle>
      <a:defPPr>
        <a:defRPr lang="ru-RU"/>
      </a:defPPr>
      <a:lvl1pPr marL="0" algn="l" defTabSz="622066" rtl="0" eaLnBrk="1" latinLnBrk="0" hangingPunct="1">
        <a:defRPr sz="1225" kern="1200">
          <a:solidFill>
            <a:schemeClr val="tx1"/>
          </a:solidFill>
          <a:latin typeface="+mn-lt"/>
          <a:ea typeface="+mn-ea"/>
          <a:cs typeface="+mn-cs"/>
        </a:defRPr>
      </a:lvl1pPr>
      <a:lvl2pPr marL="311033" algn="l" defTabSz="622066" rtl="0" eaLnBrk="1" latinLnBrk="0" hangingPunct="1">
        <a:defRPr sz="1225" kern="1200">
          <a:solidFill>
            <a:schemeClr val="tx1"/>
          </a:solidFill>
          <a:latin typeface="+mn-lt"/>
          <a:ea typeface="+mn-ea"/>
          <a:cs typeface="+mn-cs"/>
        </a:defRPr>
      </a:lvl2pPr>
      <a:lvl3pPr marL="622066" algn="l" defTabSz="622066" rtl="0" eaLnBrk="1" latinLnBrk="0" hangingPunct="1">
        <a:defRPr sz="1225" kern="1200">
          <a:solidFill>
            <a:schemeClr val="tx1"/>
          </a:solidFill>
          <a:latin typeface="+mn-lt"/>
          <a:ea typeface="+mn-ea"/>
          <a:cs typeface="+mn-cs"/>
        </a:defRPr>
      </a:lvl3pPr>
      <a:lvl4pPr marL="933099" algn="l" defTabSz="622066" rtl="0" eaLnBrk="1" latinLnBrk="0" hangingPunct="1">
        <a:defRPr sz="1225" kern="1200">
          <a:solidFill>
            <a:schemeClr val="tx1"/>
          </a:solidFill>
          <a:latin typeface="+mn-lt"/>
          <a:ea typeface="+mn-ea"/>
          <a:cs typeface="+mn-cs"/>
        </a:defRPr>
      </a:lvl4pPr>
      <a:lvl5pPr marL="1244133" algn="l" defTabSz="622066" rtl="0" eaLnBrk="1" latinLnBrk="0" hangingPunct="1">
        <a:defRPr sz="1225" kern="1200">
          <a:solidFill>
            <a:schemeClr val="tx1"/>
          </a:solidFill>
          <a:latin typeface="+mn-lt"/>
          <a:ea typeface="+mn-ea"/>
          <a:cs typeface="+mn-cs"/>
        </a:defRPr>
      </a:lvl5pPr>
      <a:lvl6pPr marL="1555166" algn="l" defTabSz="622066" rtl="0" eaLnBrk="1" latinLnBrk="0" hangingPunct="1">
        <a:defRPr sz="1225" kern="1200">
          <a:solidFill>
            <a:schemeClr val="tx1"/>
          </a:solidFill>
          <a:latin typeface="+mn-lt"/>
          <a:ea typeface="+mn-ea"/>
          <a:cs typeface="+mn-cs"/>
        </a:defRPr>
      </a:lvl6pPr>
      <a:lvl7pPr marL="1866199" algn="l" defTabSz="622066" rtl="0" eaLnBrk="1" latinLnBrk="0" hangingPunct="1">
        <a:defRPr sz="1225" kern="1200">
          <a:solidFill>
            <a:schemeClr val="tx1"/>
          </a:solidFill>
          <a:latin typeface="+mn-lt"/>
          <a:ea typeface="+mn-ea"/>
          <a:cs typeface="+mn-cs"/>
        </a:defRPr>
      </a:lvl7pPr>
      <a:lvl8pPr marL="2177232" algn="l" defTabSz="622066" rtl="0" eaLnBrk="1" latinLnBrk="0" hangingPunct="1">
        <a:defRPr sz="1225" kern="1200">
          <a:solidFill>
            <a:schemeClr val="tx1"/>
          </a:solidFill>
          <a:latin typeface="+mn-lt"/>
          <a:ea typeface="+mn-ea"/>
          <a:cs typeface="+mn-cs"/>
        </a:defRPr>
      </a:lvl8pPr>
      <a:lvl9pPr marL="2488265" algn="l" defTabSz="622066" rtl="0" eaLnBrk="1" latinLnBrk="0" hangingPunct="1">
        <a:defRPr sz="1225"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grpSp>
        <p:nvGrpSpPr>
          <p:cNvPr id="2" name="Group 16"/>
          <p:cNvGrpSpPr/>
          <p:nvPr/>
        </p:nvGrpSpPr>
        <p:grpSpPr>
          <a:xfrm>
            <a:off x="-6351" y="-11293"/>
            <a:ext cx="6878493" cy="9166584"/>
            <a:chOff x="-9336" y="-9336"/>
            <a:chExt cx="10110748" cy="7578346"/>
          </a:xfrm>
        </p:grpSpPr>
        <p:sp>
          <p:nvSpPr>
            <p:cNvPr id="3" name="Freeform 6"/>
            <p:cNvSpPr/>
            <p:nvPr/>
          </p:nvSpPr>
          <p:spPr>
            <a:xfrm>
              <a:off x="-9336" y="4423812"/>
              <a:ext cx="504035" cy="3145197"/>
            </a:xfrm>
            <a:custGeom>
              <a:avLst/>
              <a:gdLst>
                <a:gd name="f0" fmla="val w"/>
                <a:gd name="f1" fmla="val h"/>
                <a:gd name="f2" fmla="val 0"/>
                <a:gd name="f3" fmla="val 457200"/>
                <a:gd name="f4" fmla="val 2853267"/>
                <a:gd name="f5" fmla="val 2844800"/>
                <a:gd name="f6" fmla="val 2822"/>
                <a:gd name="f7" fmla="val 1905000"/>
                <a:gd name="f8" fmla="val 5645"/>
                <a:gd name="f9" fmla="val 965200"/>
                <a:gd name="f10" fmla="*/ f0 1 457200"/>
                <a:gd name="f11" fmla="*/ f1 1 2853267"/>
                <a:gd name="f12" fmla="+- f4 0 f2"/>
                <a:gd name="f13" fmla="+- f3 0 f2"/>
                <a:gd name="f14" fmla="*/ f13 1 457200"/>
                <a:gd name="f15" fmla="*/ f12 1 2853267"/>
                <a:gd name="f16" fmla="*/ f2 1 f14"/>
                <a:gd name="f17" fmla="*/ f3 1 f14"/>
                <a:gd name="f18" fmla="*/ f2 1 f15"/>
                <a:gd name="f19" fmla="*/ f4 1 f15"/>
                <a:gd name="f20" fmla="*/ f16 f10 1"/>
                <a:gd name="f21" fmla="*/ f17 f10 1"/>
                <a:gd name="f22" fmla="*/ f19 f11 1"/>
                <a:gd name="f23" fmla="*/ f18 f11 1"/>
              </a:gdLst>
              <a:ahLst/>
              <a:cxnLst>
                <a:cxn ang="3cd4">
                  <a:pos x="hc" y="t"/>
                </a:cxn>
                <a:cxn ang="0">
                  <a:pos x="r" y="vc"/>
                </a:cxn>
                <a:cxn ang="cd4">
                  <a:pos x="hc" y="b"/>
                </a:cxn>
                <a:cxn ang="cd2">
                  <a:pos x="l" y="vc"/>
                </a:cxn>
              </a:cxnLst>
              <a:rect l="f20" t="f23" r="f21" b="f22"/>
              <a:pathLst>
                <a:path w="457200" h="2853267">
                  <a:moveTo>
                    <a:pt x="f2" y="f2"/>
                  </a:moveTo>
                  <a:lnTo>
                    <a:pt x="f3" y="f4"/>
                  </a:lnTo>
                  <a:lnTo>
                    <a:pt x="f2" y="f5"/>
                  </a:lnTo>
                  <a:cubicBezTo>
                    <a:pt x="f6" y="f7"/>
                    <a:pt x="f8" y="f9"/>
                    <a:pt x="f2" y="f2"/>
                  </a:cubicBezTo>
                  <a:close/>
                </a:path>
              </a:pathLst>
            </a:custGeom>
            <a:solidFill>
              <a:srgbClr val="5FCBEF">
                <a:alpha val="70000"/>
              </a:srgbClr>
            </a:solidFill>
            <a:ln cap="flat">
              <a:noFill/>
              <a:prstDash val="solid"/>
            </a:ln>
          </p:spPr>
          <p:txBody>
            <a:bodyPr vert="horz" wrap="square" lIns="0" tIns="0" rIns="0" bIns="0" anchor="t" anchorCtr="0" compatLnSpc="1">
              <a:noAutofit/>
            </a:bodyPr>
            <a:lstStyle/>
            <a:p>
              <a:pPr>
                <a:defRPr sz="1800" b="0" i="0" u="none" strike="noStrike" kern="0" cap="none" spc="0" baseline="0">
                  <a:solidFill>
                    <a:srgbClr val="000000"/>
                  </a:solidFill>
                  <a:uFillTx/>
                </a:defRPr>
              </a:pPr>
              <a:endParaRPr lang="ru-RU" sz="1225" smtClean="0">
                <a:solidFill>
                  <a:srgbClr val="000000"/>
                </a:solidFill>
              </a:endParaRPr>
            </a:p>
          </p:txBody>
        </p:sp>
        <p:cxnSp>
          <p:nvCxnSpPr>
            <p:cNvPr id="4" name="Straight Connector 7"/>
            <p:cNvCxnSpPr/>
            <p:nvPr/>
          </p:nvCxnSpPr>
          <p:spPr>
            <a:xfrm flipV="1">
              <a:off x="5656386" y="4602833"/>
              <a:ext cx="4434493" cy="2956840"/>
            </a:xfrm>
            <a:prstGeom prst="straightConnector1">
              <a:avLst/>
            </a:prstGeom>
            <a:noFill/>
            <a:ln w="9528" cap="rnd">
              <a:solidFill>
                <a:srgbClr val="5FCBEF">
                  <a:alpha val="70000"/>
                </a:srgbClr>
              </a:solidFill>
              <a:prstDash val="solid"/>
              <a:miter/>
            </a:ln>
          </p:spPr>
        </p:cxnSp>
        <p:cxnSp>
          <p:nvCxnSpPr>
            <p:cNvPr id="5" name="Straight Connector 8"/>
            <p:cNvCxnSpPr/>
            <p:nvPr/>
          </p:nvCxnSpPr>
          <p:spPr>
            <a:xfrm>
              <a:off x="7764097" y="0"/>
              <a:ext cx="1344085" cy="7559673"/>
            </a:xfrm>
            <a:prstGeom prst="straightConnector1">
              <a:avLst/>
            </a:prstGeom>
            <a:noFill/>
            <a:ln w="9528" cap="rnd">
              <a:solidFill>
                <a:srgbClr val="5FCBEF">
                  <a:alpha val="70000"/>
                </a:srgbClr>
              </a:solidFill>
              <a:prstDash val="solid"/>
              <a:miter/>
            </a:ln>
          </p:spPr>
        </p:cxnSp>
        <p:sp>
          <p:nvSpPr>
            <p:cNvPr id="6" name="Freeform 9"/>
            <p:cNvSpPr/>
            <p:nvPr/>
          </p:nvSpPr>
          <p:spPr>
            <a:xfrm>
              <a:off x="7597841" y="0"/>
              <a:ext cx="2501898" cy="7569010"/>
            </a:xfrm>
            <a:custGeom>
              <a:avLst/>
              <a:gdLst>
                <a:gd name="f0" fmla="val w"/>
                <a:gd name="f1" fmla="val h"/>
                <a:gd name="f2" fmla="val 0"/>
                <a:gd name="f3" fmla="val 2269442"/>
                <a:gd name="f4" fmla="val 6866466"/>
                <a:gd name="f5" fmla="val 2023534"/>
                <a:gd name="f6" fmla="val 6858000"/>
                <a:gd name="f7" fmla="val 2269067"/>
                <a:gd name="f8" fmla="val 2271889"/>
                <a:gd name="f9" fmla="val 4580466"/>
                <a:gd name="f10" fmla="val 2257778"/>
                <a:gd name="f11" fmla="val 2294466"/>
                <a:gd name="f12" fmla="val 2260600"/>
                <a:gd name="f13" fmla="val 8466"/>
                <a:gd name="f14" fmla="*/ f0 1 2269442"/>
                <a:gd name="f15" fmla="*/ f1 1 6866466"/>
                <a:gd name="f16" fmla="+- f4 0 f2"/>
                <a:gd name="f17" fmla="+- f3 0 f2"/>
                <a:gd name="f18" fmla="*/ f17 1 2269442"/>
                <a:gd name="f19" fmla="*/ f16 1 6866466"/>
                <a:gd name="f20" fmla="*/ f2 1 f18"/>
                <a:gd name="f21" fmla="*/ f3 1 f18"/>
                <a:gd name="f22" fmla="*/ f2 1 f19"/>
                <a:gd name="f23" fmla="*/ f4 1 f19"/>
                <a:gd name="f24" fmla="*/ f20 f14 1"/>
                <a:gd name="f25" fmla="*/ f21 f14 1"/>
                <a:gd name="f26" fmla="*/ f23 f15 1"/>
                <a:gd name="f27" fmla="*/ f22 f15 1"/>
              </a:gdLst>
              <a:ahLst/>
              <a:cxnLst>
                <a:cxn ang="3cd4">
                  <a:pos x="hc" y="t"/>
                </a:cxn>
                <a:cxn ang="0">
                  <a:pos x="r" y="vc"/>
                </a:cxn>
                <a:cxn ang="cd4">
                  <a:pos x="hc" y="b"/>
                </a:cxn>
                <a:cxn ang="cd2">
                  <a:pos x="l" y="vc"/>
                </a:cxn>
              </a:cxnLst>
              <a:rect l="f24" t="f27" r="f25" b="f26"/>
              <a:pathLst>
                <a:path w="2269442" h="6866466">
                  <a:moveTo>
                    <a:pt x="f5" y="f2"/>
                  </a:moveTo>
                  <a:lnTo>
                    <a:pt x="f2" y="f6"/>
                  </a:lnTo>
                  <a:lnTo>
                    <a:pt x="f7" y="f4"/>
                  </a:lnTo>
                  <a:cubicBezTo>
                    <a:pt x="f8" y="f9"/>
                    <a:pt x="f10" y="f11"/>
                    <a:pt x="f12" y="f13"/>
                  </a:cubicBezTo>
                  <a:lnTo>
                    <a:pt x="f5" y="f2"/>
                  </a:lnTo>
                  <a:close/>
                </a:path>
              </a:pathLst>
            </a:custGeom>
            <a:solidFill>
              <a:srgbClr val="5FCBEF">
                <a:alpha val="36000"/>
              </a:srgbClr>
            </a:solidFill>
            <a:ln cap="flat">
              <a:noFill/>
              <a:prstDash val="solid"/>
            </a:ln>
          </p:spPr>
          <p:txBody>
            <a:bodyPr vert="horz" wrap="square" lIns="0" tIns="0" rIns="0" bIns="0" anchor="t" anchorCtr="0" compatLnSpc="1">
              <a:noAutofit/>
            </a:bodyPr>
            <a:lstStyle/>
            <a:p>
              <a:pPr>
                <a:defRPr sz="1800" b="0" i="0" u="none" strike="noStrike" kern="0" cap="none" spc="0" baseline="0">
                  <a:solidFill>
                    <a:srgbClr val="000000"/>
                  </a:solidFill>
                  <a:uFillTx/>
                </a:defRPr>
              </a:pPr>
              <a:endParaRPr lang="ru-RU" sz="1225" smtClean="0">
                <a:solidFill>
                  <a:srgbClr val="000000"/>
                </a:solidFill>
              </a:endParaRPr>
            </a:p>
          </p:txBody>
        </p:sp>
        <p:sp>
          <p:nvSpPr>
            <p:cNvPr id="7" name="Freeform 10"/>
            <p:cNvSpPr/>
            <p:nvPr/>
          </p:nvSpPr>
          <p:spPr>
            <a:xfrm>
              <a:off x="7943182" y="-9336"/>
              <a:ext cx="2147697" cy="7569010"/>
            </a:xfrm>
            <a:custGeom>
              <a:avLst/>
              <a:gdLst>
                <a:gd name="f0" fmla="val w"/>
                <a:gd name="f1" fmla="val h"/>
                <a:gd name="f2" fmla="val 0"/>
                <a:gd name="f3" fmla="val 1948147"/>
                <a:gd name="f4" fmla="val 6866467"/>
                <a:gd name="f5" fmla="val 1202267"/>
                <a:gd name="f6" fmla="val 1947333"/>
                <a:gd name="f7" fmla="val 1944511"/>
                <a:gd name="f8" fmla="val 4577645"/>
                <a:gd name="f9" fmla="val 1950155"/>
                <a:gd name="f10" fmla="val 2288822"/>
                <a:gd name="f11" fmla="*/ f0 1 1948147"/>
                <a:gd name="f12" fmla="*/ f1 1 6866467"/>
                <a:gd name="f13" fmla="+- f4 0 f2"/>
                <a:gd name="f14" fmla="+- f3 0 f2"/>
                <a:gd name="f15" fmla="*/ f14 1 1948147"/>
                <a:gd name="f16" fmla="*/ f13 1 6866467"/>
                <a:gd name="f17" fmla="*/ f2 1 f15"/>
                <a:gd name="f18" fmla="*/ f3 1 f15"/>
                <a:gd name="f19" fmla="*/ f2 1 f16"/>
                <a:gd name="f20" fmla="*/ f4 1 f16"/>
                <a:gd name="f21" fmla="*/ f17 f11 1"/>
                <a:gd name="f22" fmla="*/ f18 f11 1"/>
                <a:gd name="f23" fmla="*/ f20 f12 1"/>
                <a:gd name="f24" fmla="*/ f19 f12 1"/>
              </a:gdLst>
              <a:ahLst/>
              <a:cxnLst>
                <a:cxn ang="3cd4">
                  <a:pos x="hc" y="t"/>
                </a:cxn>
                <a:cxn ang="0">
                  <a:pos x="r" y="vc"/>
                </a:cxn>
                <a:cxn ang="cd4">
                  <a:pos x="hc" y="b"/>
                </a:cxn>
                <a:cxn ang="cd2">
                  <a:pos x="l" y="vc"/>
                </a:cxn>
              </a:cxnLst>
              <a:rect l="f21" t="f24" r="f22" b="f23"/>
              <a:pathLst>
                <a:path w="1948147" h="6866467">
                  <a:moveTo>
                    <a:pt x="f2" y="f2"/>
                  </a:moveTo>
                  <a:lnTo>
                    <a:pt x="f5" y="f4"/>
                  </a:lnTo>
                  <a:lnTo>
                    <a:pt x="f6" y="f4"/>
                  </a:lnTo>
                  <a:cubicBezTo>
                    <a:pt x="f7" y="f8"/>
                    <a:pt x="f9" y="f10"/>
                    <a:pt x="f6" y="f2"/>
                  </a:cubicBezTo>
                  <a:lnTo>
                    <a:pt x="f2" y="f2"/>
                  </a:lnTo>
                  <a:close/>
                </a:path>
              </a:pathLst>
            </a:custGeom>
            <a:solidFill>
              <a:srgbClr val="5FCBEF">
                <a:alpha val="20000"/>
              </a:srgbClr>
            </a:solidFill>
            <a:ln cap="flat">
              <a:noFill/>
              <a:prstDash val="solid"/>
            </a:ln>
          </p:spPr>
          <p:txBody>
            <a:bodyPr vert="horz" wrap="square" lIns="0" tIns="0" rIns="0" bIns="0" anchor="t" anchorCtr="0" compatLnSpc="1">
              <a:noAutofit/>
            </a:bodyPr>
            <a:lstStyle/>
            <a:p>
              <a:pPr>
                <a:defRPr sz="1800" b="0" i="0" u="none" strike="noStrike" kern="0" cap="none" spc="0" baseline="0">
                  <a:solidFill>
                    <a:srgbClr val="000000"/>
                  </a:solidFill>
                  <a:uFillTx/>
                </a:defRPr>
              </a:pPr>
              <a:endParaRPr lang="ru-RU" sz="1225" smtClean="0">
                <a:solidFill>
                  <a:srgbClr val="000000"/>
                </a:solidFill>
              </a:endParaRPr>
            </a:p>
          </p:txBody>
        </p:sp>
        <p:sp>
          <p:nvSpPr>
            <p:cNvPr id="8" name="Freeform 11"/>
            <p:cNvSpPr/>
            <p:nvPr/>
          </p:nvSpPr>
          <p:spPr>
            <a:xfrm>
              <a:off x="7317824" y="4321143"/>
              <a:ext cx="2771034" cy="3238530"/>
            </a:xfrm>
            <a:custGeom>
              <a:avLst/>
              <a:gdLst>
                <a:gd name="f0" fmla="val w"/>
                <a:gd name="f1" fmla="val h"/>
                <a:gd name="f2" fmla="val 0"/>
                <a:gd name="f3" fmla="val 3259667"/>
                <a:gd name="f4" fmla="val 3810000"/>
                <a:gd name="f5" fmla="val 3251200"/>
                <a:gd name="f6" fmla="val 3254022"/>
                <a:gd name="f7" fmla="val 1270000"/>
                <a:gd name="f8" fmla="val 3256845"/>
                <a:gd name="f9" fmla="val 2540000"/>
                <a:gd name="f10" fmla="*/ f0 1 3259667"/>
                <a:gd name="f11" fmla="*/ f1 1 3810000"/>
                <a:gd name="f12" fmla="+- f4 0 f2"/>
                <a:gd name="f13" fmla="+- f3 0 f2"/>
                <a:gd name="f14" fmla="*/ f13 1 3259667"/>
                <a:gd name="f15" fmla="*/ f12 1 3810000"/>
                <a:gd name="f16" fmla="*/ f2 1 f14"/>
                <a:gd name="f17" fmla="*/ f3 1 f14"/>
                <a:gd name="f18" fmla="*/ f2 1 f15"/>
                <a:gd name="f19" fmla="*/ f4 1 f15"/>
                <a:gd name="f20" fmla="*/ f16 f10 1"/>
                <a:gd name="f21" fmla="*/ f17 f10 1"/>
                <a:gd name="f22" fmla="*/ f19 f11 1"/>
                <a:gd name="f23" fmla="*/ f18 f11 1"/>
              </a:gdLst>
              <a:ahLst/>
              <a:cxnLst>
                <a:cxn ang="3cd4">
                  <a:pos x="hc" y="t"/>
                </a:cxn>
                <a:cxn ang="0">
                  <a:pos x="r" y="vc"/>
                </a:cxn>
                <a:cxn ang="cd4">
                  <a:pos x="hc" y="b"/>
                </a:cxn>
                <a:cxn ang="cd2">
                  <a:pos x="l" y="vc"/>
                </a:cxn>
              </a:cxnLst>
              <a:rect l="f20" t="f23" r="f21" b="f22"/>
              <a:pathLst>
                <a:path w="3259667" h="3810000">
                  <a:moveTo>
                    <a:pt x="f2" y="f4"/>
                  </a:moveTo>
                  <a:lnTo>
                    <a:pt x="f5" y="f2"/>
                  </a:lnTo>
                  <a:cubicBezTo>
                    <a:pt x="f6" y="f7"/>
                    <a:pt x="f8" y="f9"/>
                    <a:pt x="f3" y="f4"/>
                  </a:cubicBezTo>
                  <a:lnTo>
                    <a:pt x="f2" y="f4"/>
                  </a:lnTo>
                  <a:close/>
                </a:path>
              </a:pathLst>
            </a:custGeom>
            <a:solidFill>
              <a:srgbClr val="17B0E4">
                <a:alpha val="66000"/>
              </a:srgbClr>
            </a:solidFill>
            <a:ln cap="flat">
              <a:noFill/>
              <a:prstDash val="solid"/>
            </a:ln>
          </p:spPr>
          <p:txBody>
            <a:bodyPr vert="horz" wrap="square" lIns="0" tIns="0" rIns="0" bIns="0" anchor="t" anchorCtr="0" compatLnSpc="1">
              <a:noAutofit/>
            </a:bodyPr>
            <a:lstStyle/>
            <a:p>
              <a:pPr>
                <a:defRPr sz="1800" b="0" i="0" u="none" strike="noStrike" kern="0" cap="none" spc="0" baseline="0">
                  <a:solidFill>
                    <a:srgbClr val="000000"/>
                  </a:solidFill>
                  <a:uFillTx/>
                </a:defRPr>
              </a:pPr>
              <a:endParaRPr lang="ru-RU" sz="1225" smtClean="0">
                <a:solidFill>
                  <a:srgbClr val="000000"/>
                </a:solidFill>
              </a:endParaRPr>
            </a:p>
          </p:txBody>
        </p:sp>
        <p:sp>
          <p:nvSpPr>
            <p:cNvPr id="9" name="Freeform 12"/>
            <p:cNvSpPr/>
            <p:nvPr/>
          </p:nvSpPr>
          <p:spPr>
            <a:xfrm>
              <a:off x="7728508" y="-9336"/>
              <a:ext cx="2362370" cy="7569010"/>
            </a:xfrm>
            <a:custGeom>
              <a:avLst/>
              <a:gdLst>
                <a:gd name="f0" fmla="val w"/>
                <a:gd name="f1" fmla="val h"/>
                <a:gd name="f2" fmla="val 0"/>
                <a:gd name="f3" fmla="val 2853267"/>
                <a:gd name="f4" fmla="val 6866467"/>
                <a:gd name="f5" fmla="val 2472267"/>
                <a:gd name="f6" fmla="val 6858000"/>
                <a:gd name="f7" fmla="*/ f0 1 2853267"/>
                <a:gd name="f8" fmla="*/ f1 1 6866467"/>
                <a:gd name="f9" fmla="+- f4 0 f2"/>
                <a:gd name="f10" fmla="+- f3 0 f2"/>
                <a:gd name="f11" fmla="*/ f10 1 2853267"/>
                <a:gd name="f12" fmla="*/ f9 1 6866467"/>
                <a:gd name="f13" fmla="*/ f2 1 f11"/>
                <a:gd name="f14" fmla="*/ f3 1 f11"/>
                <a:gd name="f15" fmla="*/ f2 1 f12"/>
                <a:gd name="f16" fmla="*/ f4 1 f12"/>
                <a:gd name="f17" fmla="*/ f13 f7 1"/>
                <a:gd name="f18" fmla="*/ f14 f7 1"/>
                <a:gd name="f19" fmla="*/ f16 f8 1"/>
                <a:gd name="f20" fmla="*/ f15 f8 1"/>
              </a:gdLst>
              <a:ahLst/>
              <a:cxnLst>
                <a:cxn ang="3cd4">
                  <a:pos x="hc" y="t"/>
                </a:cxn>
                <a:cxn ang="0">
                  <a:pos x="r" y="vc"/>
                </a:cxn>
                <a:cxn ang="cd4">
                  <a:pos x="hc" y="b"/>
                </a:cxn>
                <a:cxn ang="cd2">
                  <a:pos x="l" y="vc"/>
                </a:cxn>
              </a:cxnLst>
              <a:rect l="f17" t="f20" r="f18" b="f19"/>
              <a:pathLst>
                <a:path w="2853267" h="6866467">
                  <a:moveTo>
                    <a:pt x="f2" y="f2"/>
                  </a:moveTo>
                  <a:lnTo>
                    <a:pt x="f5" y="f4"/>
                  </a:lnTo>
                  <a:lnTo>
                    <a:pt x="f3" y="f6"/>
                  </a:lnTo>
                  <a:lnTo>
                    <a:pt x="f3" y="f2"/>
                  </a:lnTo>
                  <a:lnTo>
                    <a:pt x="f2" y="f2"/>
                  </a:lnTo>
                  <a:close/>
                </a:path>
              </a:pathLst>
            </a:custGeom>
            <a:solidFill>
              <a:srgbClr val="17B0E4">
                <a:alpha val="50000"/>
              </a:srgbClr>
            </a:solidFill>
            <a:ln cap="flat">
              <a:noFill/>
              <a:prstDash val="solid"/>
            </a:ln>
          </p:spPr>
          <p:txBody>
            <a:bodyPr vert="horz" wrap="square" lIns="0" tIns="0" rIns="0" bIns="0" anchor="t" anchorCtr="0" compatLnSpc="1">
              <a:noAutofit/>
            </a:bodyPr>
            <a:lstStyle/>
            <a:p>
              <a:pPr>
                <a:defRPr sz="1800" b="0" i="0" u="none" strike="noStrike" kern="0" cap="none" spc="0" baseline="0">
                  <a:solidFill>
                    <a:srgbClr val="000000"/>
                  </a:solidFill>
                  <a:uFillTx/>
                </a:defRPr>
              </a:pPr>
              <a:endParaRPr lang="ru-RU" sz="1225" smtClean="0">
                <a:solidFill>
                  <a:srgbClr val="000000"/>
                </a:solidFill>
              </a:endParaRPr>
            </a:p>
          </p:txBody>
        </p:sp>
        <p:sp>
          <p:nvSpPr>
            <p:cNvPr id="10" name="Freeform 13"/>
            <p:cNvSpPr/>
            <p:nvPr/>
          </p:nvSpPr>
          <p:spPr>
            <a:xfrm>
              <a:off x="9145517" y="-9336"/>
              <a:ext cx="945370" cy="7569010"/>
            </a:xfrm>
            <a:custGeom>
              <a:avLst/>
              <a:gdLst>
                <a:gd name="f0" fmla="val w"/>
                <a:gd name="f1" fmla="val h"/>
                <a:gd name="f2" fmla="val 0"/>
                <a:gd name="f3" fmla="val 1286933"/>
                <a:gd name="f4" fmla="val 6866467"/>
                <a:gd name="f5" fmla="val 1016000"/>
                <a:gd name="f6" fmla="val 1284111"/>
                <a:gd name="f7" fmla="val 4577645"/>
                <a:gd name="f8" fmla="val 1281288"/>
                <a:gd name="f9" fmla="val 2288822"/>
                <a:gd name="f10" fmla="val 1278466"/>
                <a:gd name="f11" fmla="*/ f0 1 1286933"/>
                <a:gd name="f12" fmla="*/ f1 1 6866467"/>
                <a:gd name="f13" fmla="+- f4 0 f2"/>
                <a:gd name="f14" fmla="+- f3 0 f2"/>
                <a:gd name="f15" fmla="*/ f14 1 1286933"/>
                <a:gd name="f16" fmla="*/ f13 1 6866467"/>
                <a:gd name="f17" fmla="*/ f2 1 f15"/>
                <a:gd name="f18" fmla="*/ f3 1 f15"/>
                <a:gd name="f19" fmla="*/ f2 1 f16"/>
                <a:gd name="f20" fmla="*/ f4 1 f16"/>
                <a:gd name="f21" fmla="*/ f17 f11 1"/>
                <a:gd name="f22" fmla="*/ f18 f11 1"/>
                <a:gd name="f23" fmla="*/ f20 f12 1"/>
                <a:gd name="f24" fmla="*/ f19 f12 1"/>
              </a:gdLst>
              <a:ahLst/>
              <a:cxnLst>
                <a:cxn ang="3cd4">
                  <a:pos x="hc" y="t"/>
                </a:cxn>
                <a:cxn ang="0">
                  <a:pos x="r" y="vc"/>
                </a:cxn>
                <a:cxn ang="cd4">
                  <a:pos x="hc" y="b"/>
                </a:cxn>
                <a:cxn ang="cd2">
                  <a:pos x="l" y="vc"/>
                </a:cxn>
              </a:cxnLst>
              <a:rect l="f21" t="f24" r="f22" b="f23"/>
              <a:pathLst>
                <a:path w="1286933" h="6866467">
                  <a:moveTo>
                    <a:pt x="f5" y="f2"/>
                  </a:moveTo>
                  <a:lnTo>
                    <a:pt x="f2" y="f4"/>
                  </a:lnTo>
                  <a:lnTo>
                    <a:pt x="f3" y="f4"/>
                  </a:lnTo>
                  <a:cubicBezTo>
                    <a:pt x="f6" y="f7"/>
                    <a:pt x="f8" y="f9"/>
                    <a:pt x="f10" y="f2"/>
                  </a:cubicBezTo>
                  <a:lnTo>
                    <a:pt x="f5" y="f2"/>
                  </a:lnTo>
                  <a:close/>
                </a:path>
              </a:pathLst>
            </a:custGeom>
            <a:solidFill>
              <a:srgbClr val="2E83C3">
                <a:alpha val="70000"/>
              </a:srgbClr>
            </a:solidFill>
            <a:ln cap="flat">
              <a:noFill/>
              <a:prstDash val="solid"/>
            </a:ln>
          </p:spPr>
          <p:txBody>
            <a:bodyPr vert="horz" wrap="square" lIns="0" tIns="0" rIns="0" bIns="0" anchor="t" anchorCtr="0" compatLnSpc="1">
              <a:noAutofit/>
            </a:bodyPr>
            <a:lstStyle/>
            <a:p>
              <a:pPr>
                <a:defRPr sz="1800" b="0" i="0" u="none" strike="noStrike" kern="0" cap="none" spc="0" baseline="0">
                  <a:solidFill>
                    <a:srgbClr val="000000"/>
                  </a:solidFill>
                  <a:uFillTx/>
                </a:defRPr>
              </a:pPr>
              <a:endParaRPr lang="ru-RU" sz="1225" smtClean="0">
                <a:solidFill>
                  <a:srgbClr val="000000"/>
                </a:solidFill>
              </a:endParaRPr>
            </a:p>
          </p:txBody>
        </p:sp>
        <p:sp>
          <p:nvSpPr>
            <p:cNvPr id="11" name="Freeform 14"/>
            <p:cNvSpPr/>
            <p:nvPr/>
          </p:nvSpPr>
          <p:spPr>
            <a:xfrm>
              <a:off x="8923254" y="-9336"/>
              <a:ext cx="1176037" cy="7569010"/>
            </a:xfrm>
            <a:custGeom>
              <a:avLst/>
              <a:gdLst>
                <a:gd name="f0" fmla="val w"/>
                <a:gd name="f1" fmla="val h"/>
                <a:gd name="f2" fmla="val 0"/>
                <a:gd name="f3" fmla="val 1270244"/>
                <a:gd name="f4" fmla="val 6866467"/>
                <a:gd name="f5" fmla="val 1117600"/>
                <a:gd name="f6" fmla="val 1270000"/>
                <a:gd name="f7" fmla="val 1272822"/>
                <a:gd name="f8" fmla="val 4574822"/>
                <a:gd name="f9" fmla="val 1250245"/>
                <a:gd name="f10" fmla="val 2291645"/>
                <a:gd name="f11" fmla="val 1253067"/>
                <a:gd name="f12" fmla="*/ f0 1 1270244"/>
                <a:gd name="f13" fmla="*/ f1 1 6866467"/>
                <a:gd name="f14" fmla="+- f4 0 f2"/>
                <a:gd name="f15" fmla="+- f3 0 f2"/>
                <a:gd name="f16" fmla="*/ f15 1 1270244"/>
                <a:gd name="f17" fmla="*/ f14 1 6866467"/>
                <a:gd name="f18" fmla="*/ f2 1 f16"/>
                <a:gd name="f19" fmla="*/ f3 1 f16"/>
                <a:gd name="f20" fmla="*/ f2 1 f17"/>
                <a:gd name="f21" fmla="*/ f4 1 f17"/>
                <a:gd name="f22" fmla="*/ f18 f12 1"/>
                <a:gd name="f23" fmla="*/ f19 f12 1"/>
                <a:gd name="f24" fmla="*/ f21 f13 1"/>
                <a:gd name="f25" fmla="*/ f20 f13 1"/>
              </a:gdLst>
              <a:ahLst/>
              <a:cxnLst>
                <a:cxn ang="3cd4">
                  <a:pos x="hc" y="t"/>
                </a:cxn>
                <a:cxn ang="0">
                  <a:pos x="r" y="vc"/>
                </a:cxn>
                <a:cxn ang="cd4">
                  <a:pos x="hc" y="b"/>
                </a:cxn>
                <a:cxn ang="cd2">
                  <a:pos x="l" y="vc"/>
                </a:cxn>
              </a:cxnLst>
              <a:rect l="f22" t="f25" r="f23" b="f24"/>
              <a:pathLst>
                <a:path w="1270244" h="6866467">
                  <a:moveTo>
                    <a:pt x="f2" y="f2"/>
                  </a:moveTo>
                  <a:lnTo>
                    <a:pt x="f5" y="f4"/>
                  </a:lnTo>
                  <a:lnTo>
                    <a:pt x="f6" y="f4"/>
                  </a:lnTo>
                  <a:cubicBezTo>
                    <a:pt x="f7" y="f8"/>
                    <a:pt x="f9" y="f10"/>
                    <a:pt x="f11" y="f2"/>
                  </a:cubicBezTo>
                  <a:lnTo>
                    <a:pt x="f2" y="f2"/>
                  </a:lnTo>
                  <a:close/>
                </a:path>
              </a:pathLst>
            </a:custGeom>
            <a:solidFill>
              <a:srgbClr val="236292">
                <a:alpha val="82000"/>
              </a:srgbClr>
            </a:solidFill>
            <a:ln cap="flat">
              <a:noFill/>
              <a:prstDash val="solid"/>
            </a:ln>
          </p:spPr>
          <p:txBody>
            <a:bodyPr vert="horz" wrap="square" lIns="0" tIns="0" rIns="0" bIns="0" anchor="t" anchorCtr="0" compatLnSpc="1">
              <a:noAutofit/>
            </a:bodyPr>
            <a:lstStyle/>
            <a:p>
              <a:pPr>
                <a:defRPr sz="1800" b="0" i="0" u="none" strike="noStrike" kern="0" cap="none" spc="0" baseline="0">
                  <a:solidFill>
                    <a:srgbClr val="000000"/>
                  </a:solidFill>
                  <a:uFillTx/>
                </a:defRPr>
              </a:pPr>
              <a:endParaRPr lang="ru-RU" sz="1225" smtClean="0">
                <a:solidFill>
                  <a:srgbClr val="000000"/>
                </a:solidFill>
              </a:endParaRPr>
            </a:p>
          </p:txBody>
        </p:sp>
        <p:sp>
          <p:nvSpPr>
            <p:cNvPr id="12" name="Freeform 15"/>
            <p:cNvSpPr/>
            <p:nvPr/>
          </p:nvSpPr>
          <p:spPr>
            <a:xfrm>
              <a:off x="8895255" y="5394438"/>
              <a:ext cx="1206157" cy="2165244"/>
            </a:xfrm>
            <a:custGeom>
              <a:avLst/>
              <a:gdLst>
                <a:gd name="f0" fmla="val w"/>
                <a:gd name="f1" fmla="val h"/>
                <a:gd name="f2" fmla="val 0"/>
                <a:gd name="f3" fmla="val 1820333"/>
                <a:gd name="f4" fmla="val 3268133"/>
                <a:gd name="f5" fmla="val 1811866"/>
                <a:gd name="f6" fmla="val 1814688"/>
                <a:gd name="f7" fmla="val 1086555"/>
                <a:gd name="f8" fmla="val 1817511"/>
                <a:gd name="f9" fmla="val 2173111"/>
                <a:gd name="f10" fmla="val 3259666"/>
                <a:gd name="f11" fmla="*/ f0 1 1820333"/>
                <a:gd name="f12" fmla="*/ f1 1 3268133"/>
                <a:gd name="f13" fmla="+- f4 0 f2"/>
                <a:gd name="f14" fmla="+- f3 0 f2"/>
                <a:gd name="f15" fmla="*/ f14 1 1820333"/>
                <a:gd name="f16" fmla="*/ f13 1 3268133"/>
                <a:gd name="f17" fmla="*/ f2 1 f15"/>
                <a:gd name="f18" fmla="*/ f3 1 f15"/>
                <a:gd name="f19" fmla="*/ f2 1 f16"/>
                <a:gd name="f20" fmla="*/ f4 1 f16"/>
                <a:gd name="f21" fmla="*/ f17 f11 1"/>
                <a:gd name="f22" fmla="*/ f18 f11 1"/>
                <a:gd name="f23" fmla="*/ f20 f12 1"/>
                <a:gd name="f24" fmla="*/ f19 f12 1"/>
              </a:gdLst>
              <a:ahLst/>
              <a:cxnLst>
                <a:cxn ang="3cd4">
                  <a:pos x="hc" y="t"/>
                </a:cxn>
                <a:cxn ang="0">
                  <a:pos x="r" y="vc"/>
                </a:cxn>
                <a:cxn ang="cd4">
                  <a:pos x="hc" y="b"/>
                </a:cxn>
                <a:cxn ang="cd2">
                  <a:pos x="l" y="vc"/>
                </a:cxn>
              </a:cxnLst>
              <a:rect l="f21" t="f24" r="f22" b="f23"/>
              <a:pathLst>
                <a:path w="1820333" h="3268133">
                  <a:moveTo>
                    <a:pt x="f2" y="f4"/>
                  </a:moveTo>
                  <a:lnTo>
                    <a:pt x="f5" y="f2"/>
                  </a:lnTo>
                  <a:cubicBezTo>
                    <a:pt x="f6" y="f7"/>
                    <a:pt x="f8" y="f9"/>
                    <a:pt x="f3" y="f10"/>
                  </a:cubicBezTo>
                  <a:lnTo>
                    <a:pt x="f2" y="f4"/>
                  </a:lnTo>
                  <a:close/>
                </a:path>
              </a:pathLst>
            </a:custGeom>
            <a:solidFill>
              <a:srgbClr val="17B0E4">
                <a:alpha val="66000"/>
              </a:srgbClr>
            </a:solidFill>
            <a:ln cap="flat">
              <a:noFill/>
              <a:prstDash val="solid"/>
            </a:ln>
          </p:spPr>
          <p:txBody>
            <a:bodyPr vert="horz" wrap="square" lIns="0" tIns="0" rIns="0" bIns="0" anchor="t" anchorCtr="0" compatLnSpc="1">
              <a:noAutofit/>
            </a:bodyPr>
            <a:lstStyle/>
            <a:p>
              <a:pPr>
                <a:defRPr sz="1800" b="0" i="0" u="none" strike="noStrike" kern="0" cap="none" spc="0" baseline="0">
                  <a:solidFill>
                    <a:srgbClr val="000000"/>
                  </a:solidFill>
                  <a:uFillTx/>
                </a:defRPr>
              </a:pPr>
              <a:endParaRPr lang="ru-RU" sz="1225" smtClean="0">
                <a:solidFill>
                  <a:srgbClr val="000000"/>
                </a:solidFill>
              </a:endParaRPr>
            </a:p>
          </p:txBody>
        </p:sp>
      </p:grpSp>
      <p:sp>
        <p:nvSpPr>
          <p:cNvPr id="13" name="Title Placeholder 1"/>
          <p:cNvSpPr txBox="1">
            <a:spLocks noGrp="1"/>
          </p:cNvSpPr>
          <p:nvPr>
            <p:ph type="title"/>
          </p:nvPr>
        </p:nvSpPr>
        <p:spPr>
          <a:xfrm>
            <a:off x="457198" y="812804"/>
            <a:ext cx="4760784" cy="1761064"/>
          </a:xfrm>
          <a:prstGeom prst="rect">
            <a:avLst/>
          </a:prstGeom>
          <a:noFill/>
          <a:ln>
            <a:noFill/>
          </a:ln>
        </p:spPr>
        <p:txBody>
          <a:bodyPr vert="horz" wrap="square" lIns="91440" tIns="45720" rIns="91440" bIns="45720" anchor="t" anchorCtr="0" compatLnSpc="1">
            <a:normAutofit/>
          </a:bodyPr>
          <a:lstStyle/>
          <a:p>
            <a:pPr lvl="0"/>
            <a:r>
              <a:rPr lang="ru-RU"/>
              <a:t>Образец заголовка</a:t>
            </a:r>
            <a:endParaRPr lang="en-US"/>
          </a:p>
        </p:txBody>
      </p:sp>
      <p:sp>
        <p:nvSpPr>
          <p:cNvPr id="14" name="Text Placeholder 2"/>
          <p:cNvSpPr txBox="1">
            <a:spLocks noGrp="1"/>
          </p:cNvSpPr>
          <p:nvPr>
            <p:ph type="body" idx="1"/>
          </p:nvPr>
        </p:nvSpPr>
        <p:spPr>
          <a:xfrm>
            <a:off x="457198" y="2880793"/>
            <a:ext cx="4760784" cy="5174368"/>
          </a:xfrm>
          <a:prstGeom prst="rect">
            <a:avLst/>
          </a:prstGeom>
          <a:noFill/>
          <a:ln>
            <a:noFill/>
          </a:ln>
        </p:spPr>
        <p:txBody>
          <a:bodyPr vert="horz" wrap="square" lIns="91440" tIns="45720" rIns="91440" bIns="45720" anchor="t" anchorCtr="0" compatLnSpc="1">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15" name="Date Placeholder 3"/>
          <p:cNvSpPr txBox="1">
            <a:spLocks noGrp="1"/>
          </p:cNvSpPr>
          <p:nvPr>
            <p:ph type="dt" sz="half" idx="2"/>
          </p:nvPr>
        </p:nvSpPr>
        <p:spPr>
          <a:xfrm>
            <a:off x="4053946" y="8055150"/>
            <a:ext cx="513098" cy="486832"/>
          </a:xfrm>
          <a:prstGeom prst="rect">
            <a:avLst/>
          </a:prstGeom>
          <a:noFill/>
          <a:ln>
            <a:noFill/>
          </a:ln>
        </p:spPr>
        <p:txBody>
          <a:bodyPr vert="horz" wrap="square" lIns="91440" tIns="45720" rIns="91440" bIns="45720" anchor="ctr" anchorCtr="0" compatLnSpc="1">
            <a:noAutofit/>
          </a:bodyPr>
          <a:lstStyle>
            <a:lvl1pPr marL="0" marR="0" lvl="0" indent="0" algn="r" defTabSz="622066" rtl="0" fontAlgn="auto" hangingPunct="1">
              <a:lnSpc>
                <a:spcPct val="100000"/>
              </a:lnSpc>
              <a:spcBef>
                <a:spcPts val="0"/>
              </a:spcBef>
              <a:spcAft>
                <a:spcPts val="0"/>
              </a:spcAft>
              <a:buNone/>
              <a:tabLst/>
              <a:defRPr lang="ru-RU" sz="675" b="0" i="0" u="none" strike="noStrike" kern="1200" cap="none" spc="0" baseline="0">
                <a:solidFill>
                  <a:srgbClr val="898989"/>
                </a:solidFill>
                <a:uFillTx/>
                <a:latin typeface="Trebuchet MS"/>
              </a:defRPr>
            </a:lvl1pPr>
          </a:lstStyle>
          <a:p>
            <a:endParaRPr smtClean="0"/>
          </a:p>
        </p:txBody>
      </p:sp>
      <p:sp>
        <p:nvSpPr>
          <p:cNvPr id="16" name="Footer Placeholder 4"/>
          <p:cNvSpPr txBox="1">
            <a:spLocks noGrp="1"/>
          </p:cNvSpPr>
          <p:nvPr>
            <p:ph type="ftr" sz="quarter" idx="3"/>
          </p:nvPr>
        </p:nvSpPr>
        <p:spPr>
          <a:xfrm>
            <a:off x="457197" y="8055150"/>
            <a:ext cx="3467231" cy="486832"/>
          </a:xfrm>
          <a:prstGeom prst="rect">
            <a:avLst/>
          </a:prstGeom>
          <a:noFill/>
          <a:ln>
            <a:noFill/>
          </a:ln>
        </p:spPr>
        <p:txBody>
          <a:bodyPr vert="horz" wrap="square" lIns="91440" tIns="45720" rIns="91440" bIns="45720" anchor="ctr" anchorCtr="0" compatLnSpc="1">
            <a:noAutofit/>
          </a:bodyPr>
          <a:lstStyle>
            <a:lvl1pPr marL="0" marR="0" lvl="0" indent="0" algn="l" defTabSz="622066" rtl="0" fontAlgn="auto" hangingPunct="1">
              <a:lnSpc>
                <a:spcPct val="100000"/>
              </a:lnSpc>
              <a:spcBef>
                <a:spcPts val="0"/>
              </a:spcBef>
              <a:spcAft>
                <a:spcPts val="0"/>
              </a:spcAft>
              <a:buNone/>
              <a:tabLst/>
              <a:defRPr lang="ru-RU" sz="675" b="0" i="0" u="none" strike="noStrike" kern="1200" cap="none" spc="0" baseline="0">
                <a:solidFill>
                  <a:srgbClr val="898989"/>
                </a:solidFill>
                <a:uFillTx/>
                <a:latin typeface="Trebuchet MS"/>
              </a:defRPr>
            </a:lvl1pPr>
          </a:lstStyle>
          <a:p>
            <a:endParaRPr smtClean="0"/>
          </a:p>
        </p:txBody>
      </p:sp>
      <p:sp>
        <p:nvSpPr>
          <p:cNvPr id="17" name="Slide Number Placeholder 5"/>
          <p:cNvSpPr txBox="1">
            <a:spLocks noGrp="1"/>
          </p:cNvSpPr>
          <p:nvPr>
            <p:ph type="sldNum" sz="quarter" idx="4"/>
          </p:nvPr>
        </p:nvSpPr>
        <p:spPr>
          <a:xfrm>
            <a:off x="4833505" y="8055150"/>
            <a:ext cx="384476" cy="486832"/>
          </a:xfrm>
          <a:prstGeom prst="rect">
            <a:avLst/>
          </a:prstGeom>
          <a:noFill/>
          <a:ln>
            <a:noFill/>
          </a:ln>
        </p:spPr>
        <p:txBody>
          <a:bodyPr vert="horz" wrap="square" lIns="91440" tIns="45720" rIns="91440" bIns="45720" anchor="ctr" anchorCtr="0" compatLnSpc="1">
            <a:noAutofit/>
          </a:bodyPr>
          <a:lstStyle>
            <a:lvl1pPr marL="0" marR="0" lvl="0" indent="0" algn="r" defTabSz="622066" rtl="0" fontAlgn="auto" hangingPunct="1">
              <a:lnSpc>
                <a:spcPct val="100000"/>
              </a:lnSpc>
              <a:spcBef>
                <a:spcPts val="0"/>
              </a:spcBef>
              <a:spcAft>
                <a:spcPts val="0"/>
              </a:spcAft>
              <a:buNone/>
              <a:tabLst/>
              <a:defRPr lang="ru-RU" sz="675" b="0" i="0" u="none" strike="noStrike" kern="1200" cap="none" spc="0" baseline="0">
                <a:solidFill>
                  <a:srgbClr val="5FCBEF"/>
                </a:solidFill>
                <a:uFillTx/>
                <a:latin typeface="Trebuchet MS"/>
              </a:defRPr>
            </a:lvl1pPr>
          </a:lstStyle>
          <a:p>
            <a:fld id="{C79D3FBB-E893-48CC-873B-CDA13C476C34}" type="slidenum">
              <a:rPr smtClean="0"/>
              <a:pPr/>
              <a:t>‹#›</a:t>
            </a:fld>
            <a:endParaRPr smtClean="0"/>
          </a:p>
        </p:txBody>
      </p:sp>
    </p:spTree>
    <p:extLst>
      <p:ext uri="{BB962C8B-B14F-4D97-AF65-F5344CB8AC3E}">
        <p14:creationId xmlns:p14="http://schemas.microsoft.com/office/powerpoint/2010/main" val="3779877816"/>
      </p:ext>
    </p:extLst>
  </p:cSld>
  <p:clrMap bg1="lt1" tx1="dk1" bg2="lt2" tx2="dk2" accent1="accent1" accent2="accent2" accent3="accent3" accent4="accent4" accent5="accent5" accent6="accent6" hlink="hlink" folHlink="folHlink"/>
  <p:sldLayoutIdLst>
    <p:sldLayoutId id="2147483787" r:id="rId1"/>
    <p:sldLayoutId id="2147483788" r:id="rId2"/>
    <p:sldLayoutId id="2147483789" r:id="rId3"/>
    <p:sldLayoutId id="2147483790" r:id="rId4"/>
    <p:sldLayoutId id="2147483791" r:id="rId5"/>
    <p:sldLayoutId id="2147483792" r:id="rId6"/>
    <p:sldLayoutId id="2147483793" r:id="rId7"/>
    <p:sldLayoutId id="2147483794" r:id="rId8"/>
    <p:sldLayoutId id="2147483795" r:id="rId9"/>
    <p:sldLayoutId id="2147483796" r:id="rId10"/>
    <p:sldLayoutId id="2147483797" r:id="rId11"/>
    <p:sldLayoutId id="2147483798" r:id="rId12"/>
    <p:sldLayoutId id="2147483799" r:id="rId13"/>
    <p:sldLayoutId id="2147483800" r:id="rId14"/>
    <p:sldLayoutId id="2147483801" r:id="rId15"/>
    <p:sldLayoutId id="2147483802" r:id="rId16"/>
  </p:sldLayoutIdLst>
  <mc:AlternateContent xmlns:mc="http://schemas.openxmlformats.org/markup-compatibility/2006" xmlns:p14="http://schemas.microsoft.com/office/powerpoint/2010/main">
    <mc:Choice Requires="p14">
      <p:transition spd="slow" p14:dur="2000"/>
    </mc:Choice>
    <mc:Fallback xmlns="">
      <p:transition spd="slow"/>
    </mc:Fallback>
  </mc:AlternateContent>
  <p:txStyles>
    <p:titleStyle>
      <a:lvl1pPr marL="0" marR="0" lvl="0" indent="0" algn="l" defTabSz="342851" rtl="0" fontAlgn="auto" hangingPunct="1">
        <a:lnSpc>
          <a:spcPct val="100000"/>
        </a:lnSpc>
        <a:spcBef>
          <a:spcPts val="0"/>
        </a:spcBef>
        <a:spcAft>
          <a:spcPts val="0"/>
        </a:spcAft>
        <a:buNone/>
        <a:tabLst/>
        <a:defRPr lang="ru-RU" sz="2699" b="0" i="0" u="none" strike="noStrike" kern="1200" cap="none" spc="0" baseline="0">
          <a:solidFill>
            <a:srgbClr val="5FCBEF"/>
          </a:solidFill>
          <a:uFillTx/>
          <a:latin typeface="Trebuchet MS"/>
        </a:defRPr>
      </a:lvl1pPr>
    </p:titleStyle>
    <p:bodyStyle>
      <a:lvl1pPr marL="257137" marR="0" lvl="0" indent="-257137" algn="l" defTabSz="342851" rtl="0" fontAlgn="auto" hangingPunct="1">
        <a:lnSpc>
          <a:spcPct val="100000"/>
        </a:lnSpc>
        <a:spcBef>
          <a:spcPts val="748"/>
        </a:spcBef>
        <a:spcAft>
          <a:spcPts val="0"/>
        </a:spcAft>
        <a:buClr>
          <a:srgbClr val="5FCBEF"/>
        </a:buClr>
        <a:buSzPct val="80000"/>
        <a:buFont typeface="Wingdings 3"/>
        <a:buChar char=""/>
        <a:tabLst/>
        <a:defRPr lang="ru-RU" sz="1350" b="0" i="0" u="none" strike="noStrike" kern="1200" cap="none" spc="0" baseline="0">
          <a:solidFill>
            <a:srgbClr val="404040"/>
          </a:solidFill>
          <a:uFillTx/>
          <a:latin typeface="Trebuchet MS"/>
        </a:defRPr>
      </a:lvl1pPr>
      <a:lvl2pPr marL="557134" marR="0" lvl="1" indent="-214283" algn="l" defTabSz="342851" rtl="0" fontAlgn="auto" hangingPunct="1">
        <a:lnSpc>
          <a:spcPct val="100000"/>
        </a:lnSpc>
        <a:spcBef>
          <a:spcPts val="748"/>
        </a:spcBef>
        <a:spcAft>
          <a:spcPts val="0"/>
        </a:spcAft>
        <a:buClr>
          <a:srgbClr val="5FCBEF"/>
        </a:buClr>
        <a:buSzPct val="80000"/>
        <a:buFont typeface="Wingdings 3"/>
        <a:buChar char=""/>
        <a:tabLst/>
        <a:defRPr lang="ru-RU" sz="1200" b="0" i="0" u="none" strike="noStrike" kern="1200" cap="none" spc="0" baseline="0">
          <a:solidFill>
            <a:srgbClr val="404040"/>
          </a:solidFill>
          <a:uFillTx/>
          <a:latin typeface="Trebuchet MS"/>
        </a:defRPr>
      </a:lvl2pPr>
      <a:lvl3pPr marL="857132" marR="0" lvl="2" indent="-171429" algn="l" defTabSz="342851" rtl="0" fontAlgn="auto" hangingPunct="1">
        <a:lnSpc>
          <a:spcPct val="100000"/>
        </a:lnSpc>
        <a:spcBef>
          <a:spcPts val="748"/>
        </a:spcBef>
        <a:spcAft>
          <a:spcPts val="0"/>
        </a:spcAft>
        <a:buClr>
          <a:srgbClr val="5FCBEF"/>
        </a:buClr>
        <a:buSzPct val="80000"/>
        <a:buFont typeface="Wingdings 3"/>
        <a:buChar char=""/>
        <a:tabLst/>
        <a:defRPr lang="ru-RU" sz="1050" b="0" i="0" u="none" strike="noStrike" kern="1200" cap="none" spc="0" baseline="0">
          <a:solidFill>
            <a:srgbClr val="404040"/>
          </a:solidFill>
          <a:uFillTx/>
          <a:latin typeface="Trebuchet MS"/>
        </a:defRPr>
      </a:lvl3pPr>
      <a:lvl4pPr marL="1199978" marR="0" lvl="3" indent="-171429" algn="l" defTabSz="342851" rtl="0" fontAlgn="auto" hangingPunct="1">
        <a:lnSpc>
          <a:spcPct val="100000"/>
        </a:lnSpc>
        <a:spcBef>
          <a:spcPts val="748"/>
        </a:spcBef>
        <a:spcAft>
          <a:spcPts val="0"/>
        </a:spcAft>
        <a:buClr>
          <a:srgbClr val="5FCBEF"/>
        </a:buClr>
        <a:buSzPct val="80000"/>
        <a:buFont typeface="Wingdings 3"/>
        <a:buChar char=""/>
        <a:tabLst/>
        <a:defRPr lang="ru-RU" sz="900" b="0" i="0" u="none" strike="noStrike" kern="1200" cap="none" spc="0" baseline="0">
          <a:solidFill>
            <a:srgbClr val="404040"/>
          </a:solidFill>
          <a:uFillTx/>
          <a:latin typeface="Trebuchet MS"/>
        </a:defRPr>
      </a:lvl4pPr>
      <a:lvl5pPr marL="1542830" marR="0" lvl="4" indent="-171429" algn="l" defTabSz="342851" rtl="0" fontAlgn="auto" hangingPunct="1">
        <a:lnSpc>
          <a:spcPct val="100000"/>
        </a:lnSpc>
        <a:spcBef>
          <a:spcPts val="748"/>
        </a:spcBef>
        <a:spcAft>
          <a:spcPts val="0"/>
        </a:spcAft>
        <a:buClr>
          <a:srgbClr val="5FCBEF"/>
        </a:buClr>
        <a:buSzPct val="80000"/>
        <a:buFont typeface="Wingdings 3"/>
        <a:buChar char=""/>
        <a:tabLst/>
        <a:defRPr lang="ru-RU" sz="900" b="0" i="0" u="none" strike="noStrike" kern="1200" cap="none" spc="0" baseline="0">
          <a:solidFill>
            <a:srgbClr val="404040"/>
          </a:solidFill>
          <a:uFillTx/>
          <a:latin typeface="Trebuchet MS"/>
        </a:defRPr>
      </a:lvl5pPr>
      <a:lvl6pPr marL="1710682" indent="-155517" algn="l" defTabSz="622066" rtl="0" eaLnBrk="1" latinLnBrk="0" hangingPunct="1">
        <a:lnSpc>
          <a:spcPct val="90000"/>
        </a:lnSpc>
        <a:spcBef>
          <a:spcPts val="340"/>
        </a:spcBef>
        <a:buFont typeface="Arial" panose="020B0604020202020204" pitchFamily="34" charset="0"/>
        <a:buChar char="•"/>
        <a:defRPr sz="1225" kern="1200">
          <a:solidFill>
            <a:schemeClr val="tx1"/>
          </a:solidFill>
          <a:latin typeface="+mn-lt"/>
          <a:ea typeface="+mn-ea"/>
          <a:cs typeface="+mn-cs"/>
        </a:defRPr>
      </a:lvl6pPr>
      <a:lvl7pPr marL="2021716" indent="-155517" algn="l" defTabSz="622066" rtl="0" eaLnBrk="1" latinLnBrk="0" hangingPunct="1">
        <a:lnSpc>
          <a:spcPct val="90000"/>
        </a:lnSpc>
        <a:spcBef>
          <a:spcPts val="340"/>
        </a:spcBef>
        <a:buFont typeface="Arial" panose="020B0604020202020204" pitchFamily="34" charset="0"/>
        <a:buChar char="•"/>
        <a:defRPr sz="1225" kern="1200">
          <a:solidFill>
            <a:schemeClr val="tx1"/>
          </a:solidFill>
          <a:latin typeface="+mn-lt"/>
          <a:ea typeface="+mn-ea"/>
          <a:cs typeface="+mn-cs"/>
        </a:defRPr>
      </a:lvl7pPr>
      <a:lvl8pPr marL="2332749" indent="-155517" algn="l" defTabSz="622066" rtl="0" eaLnBrk="1" latinLnBrk="0" hangingPunct="1">
        <a:lnSpc>
          <a:spcPct val="90000"/>
        </a:lnSpc>
        <a:spcBef>
          <a:spcPts val="340"/>
        </a:spcBef>
        <a:buFont typeface="Arial" panose="020B0604020202020204" pitchFamily="34" charset="0"/>
        <a:buChar char="•"/>
        <a:defRPr sz="1225" kern="1200">
          <a:solidFill>
            <a:schemeClr val="tx1"/>
          </a:solidFill>
          <a:latin typeface="+mn-lt"/>
          <a:ea typeface="+mn-ea"/>
          <a:cs typeface="+mn-cs"/>
        </a:defRPr>
      </a:lvl8pPr>
      <a:lvl9pPr marL="2643782" indent="-155517" algn="l" defTabSz="622066" rtl="0" eaLnBrk="1" latinLnBrk="0" hangingPunct="1">
        <a:lnSpc>
          <a:spcPct val="90000"/>
        </a:lnSpc>
        <a:spcBef>
          <a:spcPts val="340"/>
        </a:spcBef>
        <a:buFont typeface="Arial" panose="020B0604020202020204" pitchFamily="34" charset="0"/>
        <a:buChar char="•"/>
        <a:defRPr sz="1225" kern="1200">
          <a:solidFill>
            <a:schemeClr val="tx1"/>
          </a:solidFill>
          <a:latin typeface="+mn-lt"/>
          <a:ea typeface="+mn-ea"/>
          <a:cs typeface="+mn-cs"/>
        </a:defRPr>
      </a:lvl9pPr>
    </p:bodyStyle>
    <p:otherStyle>
      <a:defPPr>
        <a:defRPr lang="ru-RU"/>
      </a:defPPr>
      <a:lvl1pPr marL="0" algn="l" defTabSz="622066" rtl="0" eaLnBrk="1" latinLnBrk="0" hangingPunct="1">
        <a:defRPr sz="1225" kern="1200">
          <a:solidFill>
            <a:schemeClr val="tx1"/>
          </a:solidFill>
          <a:latin typeface="+mn-lt"/>
          <a:ea typeface="+mn-ea"/>
          <a:cs typeface="+mn-cs"/>
        </a:defRPr>
      </a:lvl1pPr>
      <a:lvl2pPr marL="311033" algn="l" defTabSz="622066" rtl="0" eaLnBrk="1" latinLnBrk="0" hangingPunct="1">
        <a:defRPr sz="1225" kern="1200">
          <a:solidFill>
            <a:schemeClr val="tx1"/>
          </a:solidFill>
          <a:latin typeface="+mn-lt"/>
          <a:ea typeface="+mn-ea"/>
          <a:cs typeface="+mn-cs"/>
        </a:defRPr>
      </a:lvl2pPr>
      <a:lvl3pPr marL="622066" algn="l" defTabSz="622066" rtl="0" eaLnBrk="1" latinLnBrk="0" hangingPunct="1">
        <a:defRPr sz="1225" kern="1200">
          <a:solidFill>
            <a:schemeClr val="tx1"/>
          </a:solidFill>
          <a:latin typeface="+mn-lt"/>
          <a:ea typeface="+mn-ea"/>
          <a:cs typeface="+mn-cs"/>
        </a:defRPr>
      </a:lvl3pPr>
      <a:lvl4pPr marL="933099" algn="l" defTabSz="622066" rtl="0" eaLnBrk="1" latinLnBrk="0" hangingPunct="1">
        <a:defRPr sz="1225" kern="1200">
          <a:solidFill>
            <a:schemeClr val="tx1"/>
          </a:solidFill>
          <a:latin typeface="+mn-lt"/>
          <a:ea typeface="+mn-ea"/>
          <a:cs typeface="+mn-cs"/>
        </a:defRPr>
      </a:lvl4pPr>
      <a:lvl5pPr marL="1244133" algn="l" defTabSz="622066" rtl="0" eaLnBrk="1" latinLnBrk="0" hangingPunct="1">
        <a:defRPr sz="1225" kern="1200">
          <a:solidFill>
            <a:schemeClr val="tx1"/>
          </a:solidFill>
          <a:latin typeface="+mn-lt"/>
          <a:ea typeface="+mn-ea"/>
          <a:cs typeface="+mn-cs"/>
        </a:defRPr>
      </a:lvl5pPr>
      <a:lvl6pPr marL="1555166" algn="l" defTabSz="622066" rtl="0" eaLnBrk="1" latinLnBrk="0" hangingPunct="1">
        <a:defRPr sz="1225" kern="1200">
          <a:solidFill>
            <a:schemeClr val="tx1"/>
          </a:solidFill>
          <a:latin typeface="+mn-lt"/>
          <a:ea typeface="+mn-ea"/>
          <a:cs typeface="+mn-cs"/>
        </a:defRPr>
      </a:lvl6pPr>
      <a:lvl7pPr marL="1866199" algn="l" defTabSz="622066" rtl="0" eaLnBrk="1" latinLnBrk="0" hangingPunct="1">
        <a:defRPr sz="1225" kern="1200">
          <a:solidFill>
            <a:schemeClr val="tx1"/>
          </a:solidFill>
          <a:latin typeface="+mn-lt"/>
          <a:ea typeface="+mn-ea"/>
          <a:cs typeface="+mn-cs"/>
        </a:defRPr>
      </a:lvl7pPr>
      <a:lvl8pPr marL="2177232" algn="l" defTabSz="622066" rtl="0" eaLnBrk="1" latinLnBrk="0" hangingPunct="1">
        <a:defRPr sz="1225" kern="1200">
          <a:solidFill>
            <a:schemeClr val="tx1"/>
          </a:solidFill>
          <a:latin typeface="+mn-lt"/>
          <a:ea typeface="+mn-ea"/>
          <a:cs typeface="+mn-cs"/>
        </a:defRPr>
      </a:lvl8pPr>
      <a:lvl9pPr marL="2488265" algn="l" defTabSz="622066" rtl="0" eaLnBrk="1" latinLnBrk="0" hangingPunct="1">
        <a:defRPr sz="1225"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grpSp>
        <p:nvGrpSpPr>
          <p:cNvPr id="2" name="Group 16"/>
          <p:cNvGrpSpPr/>
          <p:nvPr/>
        </p:nvGrpSpPr>
        <p:grpSpPr>
          <a:xfrm>
            <a:off x="-6351" y="-11293"/>
            <a:ext cx="6878493" cy="9166584"/>
            <a:chOff x="-9336" y="-9336"/>
            <a:chExt cx="10110748" cy="7578346"/>
          </a:xfrm>
        </p:grpSpPr>
        <p:sp>
          <p:nvSpPr>
            <p:cNvPr id="3" name="Freeform 6"/>
            <p:cNvSpPr/>
            <p:nvPr/>
          </p:nvSpPr>
          <p:spPr>
            <a:xfrm>
              <a:off x="-9336" y="4423812"/>
              <a:ext cx="504035" cy="3145197"/>
            </a:xfrm>
            <a:custGeom>
              <a:avLst/>
              <a:gdLst>
                <a:gd name="f0" fmla="val w"/>
                <a:gd name="f1" fmla="val h"/>
                <a:gd name="f2" fmla="val 0"/>
                <a:gd name="f3" fmla="val 457200"/>
                <a:gd name="f4" fmla="val 2853267"/>
                <a:gd name="f5" fmla="val 2844800"/>
                <a:gd name="f6" fmla="val 2822"/>
                <a:gd name="f7" fmla="val 1905000"/>
                <a:gd name="f8" fmla="val 5645"/>
                <a:gd name="f9" fmla="val 965200"/>
                <a:gd name="f10" fmla="*/ f0 1 457200"/>
                <a:gd name="f11" fmla="*/ f1 1 2853267"/>
                <a:gd name="f12" fmla="+- f4 0 f2"/>
                <a:gd name="f13" fmla="+- f3 0 f2"/>
                <a:gd name="f14" fmla="*/ f13 1 457200"/>
                <a:gd name="f15" fmla="*/ f12 1 2853267"/>
                <a:gd name="f16" fmla="*/ f2 1 f14"/>
                <a:gd name="f17" fmla="*/ f3 1 f14"/>
                <a:gd name="f18" fmla="*/ f2 1 f15"/>
                <a:gd name="f19" fmla="*/ f4 1 f15"/>
                <a:gd name="f20" fmla="*/ f16 f10 1"/>
                <a:gd name="f21" fmla="*/ f17 f10 1"/>
                <a:gd name="f22" fmla="*/ f19 f11 1"/>
                <a:gd name="f23" fmla="*/ f18 f11 1"/>
              </a:gdLst>
              <a:ahLst/>
              <a:cxnLst>
                <a:cxn ang="3cd4">
                  <a:pos x="hc" y="t"/>
                </a:cxn>
                <a:cxn ang="0">
                  <a:pos x="r" y="vc"/>
                </a:cxn>
                <a:cxn ang="cd4">
                  <a:pos x="hc" y="b"/>
                </a:cxn>
                <a:cxn ang="cd2">
                  <a:pos x="l" y="vc"/>
                </a:cxn>
              </a:cxnLst>
              <a:rect l="f20" t="f23" r="f21" b="f22"/>
              <a:pathLst>
                <a:path w="457200" h="2853267">
                  <a:moveTo>
                    <a:pt x="f2" y="f2"/>
                  </a:moveTo>
                  <a:lnTo>
                    <a:pt x="f3" y="f4"/>
                  </a:lnTo>
                  <a:lnTo>
                    <a:pt x="f2" y="f5"/>
                  </a:lnTo>
                  <a:cubicBezTo>
                    <a:pt x="f6" y="f7"/>
                    <a:pt x="f8" y="f9"/>
                    <a:pt x="f2" y="f2"/>
                  </a:cubicBezTo>
                  <a:close/>
                </a:path>
              </a:pathLst>
            </a:custGeom>
            <a:solidFill>
              <a:srgbClr val="5FCBEF">
                <a:alpha val="70000"/>
              </a:srgbClr>
            </a:solidFill>
            <a:ln cap="flat">
              <a:noFill/>
              <a:prstDash val="solid"/>
            </a:ln>
          </p:spPr>
          <p:txBody>
            <a:bodyPr vert="horz" wrap="square" lIns="0" tIns="0" rIns="0" bIns="0" anchor="t" anchorCtr="0" compatLnSpc="1">
              <a:noAutofit/>
            </a:bodyPr>
            <a:lstStyle/>
            <a:p>
              <a:pPr>
                <a:defRPr sz="1800" b="0" i="0" u="none" strike="noStrike" kern="0" cap="none" spc="0" baseline="0">
                  <a:solidFill>
                    <a:srgbClr val="000000"/>
                  </a:solidFill>
                  <a:uFillTx/>
                </a:defRPr>
              </a:pPr>
              <a:endParaRPr lang="ru-RU" sz="1225" smtClean="0">
                <a:solidFill>
                  <a:srgbClr val="000000"/>
                </a:solidFill>
              </a:endParaRPr>
            </a:p>
          </p:txBody>
        </p:sp>
        <p:cxnSp>
          <p:nvCxnSpPr>
            <p:cNvPr id="4" name="Straight Connector 7"/>
            <p:cNvCxnSpPr/>
            <p:nvPr/>
          </p:nvCxnSpPr>
          <p:spPr>
            <a:xfrm flipV="1">
              <a:off x="5656386" y="4602833"/>
              <a:ext cx="4434493" cy="2956840"/>
            </a:xfrm>
            <a:prstGeom prst="straightConnector1">
              <a:avLst/>
            </a:prstGeom>
            <a:noFill/>
            <a:ln w="9528" cap="rnd">
              <a:solidFill>
                <a:srgbClr val="5FCBEF">
                  <a:alpha val="70000"/>
                </a:srgbClr>
              </a:solidFill>
              <a:prstDash val="solid"/>
              <a:miter/>
            </a:ln>
          </p:spPr>
        </p:cxnSp>
        <p:cxnSp>
          <p:nvCxnSpPr>
            <p:cNvPr id="5" name="Straight Connector 8"/>
            <p:cNvCxnSpPr/>
            <p:nvPr/>
          </p:nvCxnSpPr>
          <p:spPr>
            <a:xfrm>
              <a:off x="7764097" y="0"/>
              <a:ext cx="1344085" cy="7559673"/>
            </a:xfrm>
            <a:prstGeom prst="straightConnector1">
              <a:avLst/>
            </a:prstGeom>
            <a:noFill/>
            <a:ln w="9528" cap="rnd">
              <a:solidFill>
                <a:srgbClr val="5FCBEF">
                  <a:alpha val="70000"/>
                </a:srgbClr>
              </a:solidFill>
              <a:prstDash val="solid"/>
              <a:miter/>
            </a:ln>
          </p:spPr>
        </p:cxnSp>
        <p:sp>
          <p:nvSpPr>
            <p:cNvPr id="6" name="Freeform 9"/>
            <p:cNvSpPr/>
            <p:nvPr/>
          </p:nvSpPr>
          <p:spPr>
            <a:xfrm>
              <a:off x="7597841" y="0"/>
              <a:ext cx="2501898" cy="7569010"/>
            </a:xfrm>
            <a:custGeom>
              <a:avLst/>
              <a:gdLst>
                <a:gd name="f0" fmla="val w"/>
                <a:gd name="f1" fmla="val h"/>
                <a:gd name="f2" fmla="val 0"/>
                <a:gd name="f3" fmla="val 2269442"/>
                <a:gd name="f4" fmla="val 6866466"/>
                <a:gd name="f5" fmla="val 2023534"/>
                <a:gd name="f6" fmla="val 6858000"/>
                <a:gd name="f7" fmla="val 2269067"/>
                <a:gd name="f8" fmla="val 2271889"/>
                <a:gd name="f9" fmla="val 4580466"/>
                <a:gd name="f10" fmla="val 2257778"/>
                <a:gd name="f11" fmla="val 2294466"/>
                <a:gd name="f12" fmla="val 2260600"/>
                <a:gd name="f13" fmla="val 8466"/>
                <a:gd name="f14" fmla="*/ f0 1 2269442"/>
                <a:gd name="f15" fmla="*/ f1 1 6866466"/>
                <a:gd name="f16" fmla="+- f4 0 f2"/>
                <a:gd name="f17" fmla="+- f3 0 f2"/>
                <a:gd name="f18" fmla="*/ f17 1 2269442"/>
                <a:gd name="f19" fmla="*/ f16 1 6866466"/>
                <a:gd name="f20" fmla="*/ f2 1 f18"/>
                <a:gd name="f21" fmla="*/ f3 1 f18"/>
                <a:gd name="f22" fmla="*/ f2 1 f19"/>
                <a:gd name="f23" fmla="*/ f4 1 f19"/>
                <a:gd name="f24" fmla="*/ f20 f14 1"/>
                <a:gd name="f25" fmla="*/ f21 f14 1"/>
                <a:gd name="f26" fmla="*/ f23 f15 1"/>
                <a:gd name="f27" fmla="*/ f22 f15 1"/>
              </a:gdLst>
              <a:ahLst/>
              <a:cxnLst>
                <a:cxn ang="3cd4">
                  <a:pos x="hc" y="t"/>
                </a:cxn>
                <a:cxn ang="0">
                  <a:pos x="r" y="vc"/>
                </a:cxn>
                <a:cxn ang="cd4">
                  <a:pos x="hc" y="b"/>
                </a:cxn>
                <a:cxn ang="cd2">
                  <a:pos x="l" y="vc"/>
                </a:cxn>
              </a:cxnLst>
              <a:rect l="f24" t="f27" r="f25" b="f26"/>
              <a:pathLst>
                <a:path w="2269442" h="6866466">
                  <a:moveTo>
                    <a:pt x="f5" y="f2"/>
                  </a:moveTo>
                  <a:lnTo>
                    <a:pt x="f2" y="f6"/>
                  </a:lnTo>
                  <a:lnTo>
                    <a:pt x="f7" y="f4"/>
                  </a:lnTo>
                  <a:cubicBezTo>
                    <a:pt x="f8" y="f9"/>
                    <a:pt x="f10" y="f11"/>
                    <a:pt x="f12" y="f13"/>
                  </a:cubicBezTo>
                  <a:lnTo>
                    <a:pt x="f5" y="f2"/>
                  </a:lnTo>
                  <a:close/>
                </a:path>
              </a:pathLst>
            </a:custGeom>
            <a:solidFill>
              <a:srgbClr val="5FCBEF">
                <a:alpha val="36000"/>
              </a:srgbClr>
            </a:solidFill>
            <a:ln cap="flat">
              <a:noFill/>
              <a:prstDash val="solid"/>
            </a:ln>
          </p:spPr>
          <p:txBody>
            <a:bodyPr vert="horz" wrap="square" lIns="0" tIns="0" rIns="0" bIns="0" anchor="t" anchorCtr="0" compatLnSpc="1">
              <a:noAutofit/>
            </a:bodyPr>
            <a:lstStyle/>
            <a:p>
              <a:pPr>
                <a:defRPr sz="1800" b="0" i="0" u="none" strike="noStrike" kern="0" cap="none" spc="0" baseline="0">
                  <a:solidFill>
                    <a:srgbClr val="000000"/>
                  </a:solidFill>
                  <a:uFillTx/>
                </a:defRPr>
              </a:pPr>
              <a:endParaRPr lang="ru-RU" sz="1225" smtClean="0">
                <a:solidFill>
                  <a:srgbClr val="000000"/>
                </a:solidFill>
              </a:endParaRPr>
            </a:p>
          </p:txBody>
        </p:sp>
        <p:sp>
          <p:nvSpPr>
            <p:cNvPr id="7" name="Freeform 10"/>
            <p:cNvSpPr/>
            <p:nvPr/>
          </p:nvSpPr>
          <p:spPr>
            <a:xfrm>
              <a:off x="7943182" y="-9336"/>
              <a:ext cx="2147697" cy="7569010"/>
            </a:xfrm>
            <a:custGeom>
              <a:avLst/>
              <a:gdLst>
                <a:gd name="f0" fmla="val w"/>
                <a:gd name="f1" fmla="val h"/>
                <a:gd name="f2" fmla="val 0"/>
                <a:gd name="f3" fmla="val 1948147"/>
                <a:gd name="f4" fmla="val 6866467"/>
                <a:gd name="f5" fmla="val 1202267"/>
                <a:gd name="f6" fmla="val 1947333"/>
                <a:gd name="f7" fmla="val 1944511"/>
                <a:gd name="f8" fmla="val 4577645"/>
                <a:gd name="f9" fmla="val 1950155"/>
                <a:gd name="f10" fmla="val 2288822"/>
                <a:gd name="f11" fmla="*/ f0 1 1948147"/>
                <a:gd name="f12" fmla="*/ f1 1 6866467"/>
                <a:gd name="f13" fmla="+- f4 0 f2"/>
                <a:gd name="f14" fmla="+- f3 0 f2"/>
                <a:gd name="f15" fmla="*/ f14 1 1948147"/>
                <a:gd name="f16" fmla="*/ f13 1 6866467"/>
                <a:gd name="f17" fmla="*/ f2 1 f15"/>
                <a:gd name="f18" fmla="*/ f3 1 f15"/>
                <a:gd name="f19" fmla="*/ f2 1 f16"/>
                <a:gd name="f20" fmla="*/ f4 1 f16"/>
                <a:gd name="f21" fmla="*/ f17 f11 1"/>
                <a:gd name="f22" fmla="*/ f18 f11 1"/>
                <a:gd name="f23" fmla="*/ f20 f12 1"/>
                <a:gd name="f24" fmla="*/ f19 f12 1"/>
              </a:gdLst>
              <a:ahLst/>
              <a:cxnLst>
                <a:cxn ang="3cd4">
                  <a:pos x="hc" y="t"/>
                </a:cxn>
                <a:cxn ang="0">
                  <a:pos x="r" y="vc"/>
                </a:cxn>
                <a:cxn ang="cd4">
                  <a:pos x="hc" y="b"/>
                </a:cxn>
                <a:cxn ang="cd2">
                  <a:pos x="l" y="vc"/>
                </a:cxn>
              </a:cxnLst>
              <a:rect l="f21" t="f24" r="f22" b="f23"/>
              <a:pathLst>
                <a:path w="1948147" h="6866467">
                  <a:moveTo>
                    <a:pt x="f2" y="f2"/>
                  </a:moveTo>
                  <a:lnTo>
                    <a:pt x="f5" y="f4"/>
                  </a:lnTo>
                  <a:lnTo>
                    <a:pt x="f6" y="f4"/>
                  </a:lnTo>
                  <a:cubicBezTo>
                    <a:pt x="f7" y="f8"/>
                    <a:pt x="f9" y="f10"/>
                    <a:pt x="f6" y="f2"/>
                  </a:cubicBezTo>
                  <a:lnTo>
                    <a:pt x="f2" y="f2"/>
                  </a:lnTo>
                  <a:close/>
                </a:path>
              </a:pathLst>
            </a:custGeom>
            <a:solidFill>
              <a:srgbClr val="5FCBEF">
                <a:alpha val="20000"/>
              </a:srgbClr>
            </a:solidFill>
            <a:ln cap="flat">
              <a:noFill/>
              <a:prstDash val="solid"/>
            </a:ln>
          </p:spPr>
          <p:txBody>
            <a:bodyPr vert="horz" wrap="square" lIns="0" tIns="0" rIns="0" bIns="0" anchor="t" anchorCtr="0" compatLnSpc="1">
              <a:noAutofit/>
            </a:bodyPr>
            <a:lstStyle/>
            <a:p>
              <a:pPr>
                <a:defRPr sz="1800" b="0" i="0" u="none" strike="noStrike" kern="0" cap="none" spc="0" baseline="0">
                  <a:solidFill>
                    <a:srgbClr val="000000"/>
                  </a:solidFill>
                  <a:uFillTx/>
                </a:defRPr>
              </a:pPr>
              <a:endParaRPr lang="ru-RU" sz="1225" smtClean="0">
                <a:solidFill>
                  <a:srgbClr val="000000"/>
                </a:solidFill>
              </a:endParaRPr>
            </a:p>
          </p:txBody>
        </p:sp>
        <p:sp>
          <p:nvSpPr>
            <p:cNvPr id="8" name="Freeform 11"/>
            <p:cNvSpPr/>
            <p:nvPr/>
          </p:nvSpPr>
          <p:spPr>
            <a:xfrm>
              <a:off x="7317824" y="4321143"/>
              <a:ext cx="2771034" cy="3238530"/>
            </a:xfrm>
            <a:custGeom>
              <a:avLst/>
              <a:gdLst>
                <a:gd name="f0" fmla="val w"/>
                <a:gd name="f1" fmla="val h"/>
                <a:gd name="f2" fmla="val 0"/>
                <a:gd name="f3" fmla="val 3259667"/>
                <a:gd name="f4" fmla="val 3810000"/>
                <a:gd name="f5" fmla="val 3251200"/>
                <a:gd name="f6" fmla="val 3254022"/>
                <a:gd name="f7" fmla="val 1270000"/>
                <a:gd name="f8" fmla="val 3256845"/>
                <a:gd name="f9" fmla="val 2540000"/>
                <a:gd name="f10" fmla="*/ f0 1 3259667"/>
                <a:gd name="f11" fmla="*/ f1 1 3810000"/>
                <a:gd name="f12" fmla="+- f4 0 f2"/>
                <a:gd name="f13" fmla="+- f3 0 f2"/>
                <a:gd name="f14" fmla="*/ f13 1 3259667"/>
                <a:gd name="f15" fmla="*/ f12 1 3810000"/>
                <a:gd name="f16" fmla="*/ f2 1 f14"/>
                <a:gd name="f17" fmla="*/ f3 1 f14"/>
                <a:gd name="f18" fmla="*/ f2 1 f15"/>
                <a:gd name="f19" fmla="*/ f4 1 f15"/>
                <a:gd name="f20" fmla="*/ f16 f10 1"/>
                <a:gd name="f21" fmla="*/ f17 f10 1"/>
                <a:gd name="f22" fmla="*/ f19 f11 1"/>
                <a:gd name="f23" fmla="*/ f18 f11 1"/>
              </a:gdLst>
              <a:ahLst/>
              <a:cxnLst>
                <a:cxn ang="3cd4">
                  <a:pos x="hc" y="t"/>
                </a:cxn>
                <a:cxn ang="0">
                  <a:pos x="r" y="vc"/>
                </a:cxn>
                <a:cxn ang="cd4">
                  <a:pos x="hc" y="b"/>
                </a:cxn>
                <a:cxn ang="cd2">
                  <a:pos x="l" y="vc"/>
                </a:cxn>
              </a:cxnLst>
              <a:rect l="f20" t="f23" r="f21" b="f22"/>
              <a:pathLst>
                <a:path w="3259667" h="3810000">
                  <a:moveTo>
                    <a:pt x="f2" y="f4"/>
                  </a:moveTo>
                  <a:lnTo>
                    <a:pt x="f5" y="f2"/>
                  </a:lnTo>
                  <a:cubicBezTo>
                    <a:pt x="f6" y="f7"/>
                    <a:pt x="f8" y="f9"/>
                    <a:pt x="f3" y="f4"/>
                  </a:cubicBezTo>
                  <a:lnTo>
                    <a:pt x="f2" y="f4"/>
                  </a:lnTo>
                  <a:close/>
                </a:path>
              </a:pathLst>
            </a:custGeom>
            <a:solidFill>
              <a:srgbClr val="17B0E4">
                <a:alpha val="66000"/>
              </a:srgbClr>
            </a:solidFill>
            <a:ln cap="flat">
              <a:noFill/>
              <a:prstDash val="solid"/>
            </a:ln>
          </p:spPr>
          <p:txBody>
            <a:bodyPr vert="horz" wrap="square" lIns="0" tIns="0" rIns="0" bIns="0" anchor="t" anchorCtr="0" compatLnSpc="1">
              <a:noAutofit/>
            </a:bodyPr>
            <a:lstStyle/>
            <a:p>
              <a:pPr>
                <a:defRPr sz="1800" b="0" i="0" u="none" strike="noStrike" kern="0" cap="none" spc="0" baseline="0">
                  <a:solidFill>
                    <a:srgbClr val="000000"/>
                  </a:solidFill>
                  <a:uFillTx/>
                </a:defRPr>
              </a:pPr>
              <a:endParaRPr lang="ru-RU" sz="1225" smtClean="0">
                <a:solidFill>
                  <a:srgbClr val="000000"/>
                </a:solidFill>
              </a:endParaRPr>
            </a:p>
          </p:txBody>
        </p:sp>
        <p:sp>
          <p:nvSpPr>
            <p:cNvPr id="9" name="Freeform 12"/>
            <p:cNvSpPr/>
            <p:nvPr/>
          </p:nvSpPr>
          <p:spPr>
            <a:xfrm>
              <a:off x="7728508" y="-9336"/>
              <a:ext cx="2362370" cy="7569010"/>
            </a:xfrm>
            <a:custGeom>
              <a:avLst/>
              <a:gdLst>
                <a:gd name="f0" fmla="val w"/>
                <a:gd name="f1" fmla="val h"/>
                <a:gd name="f2" fmla="val 0"/>
                <a:gd name="f3" fmla="val 2853267"/>
                <a:gd name="f4" fmla="val 6866467"/>
                <a:gd name="f5" fmla="val 2472267"/>
                <a:gd name="f6" fmla="val 6858000"/>
                <a:gd name="f7" fmla="*/ f0 1 2853267"/>
                <a:gd name="f8" fmla="*/ f1 1 6866467"/>
                <a:gd name="f9" fmla="+- f4 0 f2"/>
                <a:gd name="f10" fmla="+- f3 0 f2"/>
                <a:gd name="f11" fmla="*/ f10 1 2853267"/>
                <a:gd name="f12" fmla="*/ f9 1 6866467"/>
                <a:gd name="f13" fmla="*/ f2 1 f11"/>
                <a:gd name="f14" fmla="*/ f3 1 f11"/>
                <a:gd name="f15" fmla="*/ f2 1 f12"/>
                <a:gd name="f16" fmla="*/ f4 1 f12"/>
                <a:gd name="f17" fmla="*/ f13 f7 1"/>
                <a:gd name="f18" fmla="*/ f14 f7 1"/>
                <a:gd name="f19" fmla="*/ f16 f8 1"/>
                <a:gd name="f20" fmla="*/ f15 f8 1"/>
              </a:gdLst>
              <a:ahLst/>
              <a:cxnLst>
                <a:cxn ang="3cd4">
                  <a:pos x="hc" y="t"/>
                </a:cxn>
                <a:cxn ang="0">
                  <a:pos x="r" y="vc"/>
                </a:cxn>
                <a:cxn ang="cd4">
                  <a:pos x="hc" y="b"/>
                </a:cxn>
                <a:cxn ang="cd2">
                  <a:pos x="l" y="vc"/>
                </a:cxn>
              </a:cxnLst>
              <a:rect l="f17" t="f20" r="f18" b="f19"/>
              <a:pathLst>
                <a:path w="2853267" h="6866467">
                  <a:moveTo>
                    <a:pt x="f2" y="f2"/>
                  </a:moveTo>
                  <a:lnTo>
                    <a:pt x="f5" y="f4"/>
                  </a:lnTo>
                  <a:lnTo>
                    <a:pt x="f3" y="f6"/>
                  </a:lnTo>
                  <a:lnTo>
                    <a:pt x="f3" y="f2"/>
                  </a:lnTo>
                  <a:lnTo>
                    <a:pt x="f2" y="f2"/>
                  </a:lnTo>
                  <a:close/>
                </a:path>
              </a:pathLst>
            </a:custGeom>
            <a:solidFill>
              <a:srgbClr val="17B0E4">
                <a:alpha val="50000"/>
              </a:srgbClr>
            </a:solidFill>
            <a:ln cap="flat">
              <a:noFill/>
              <a:prstDash val="solid"/>
            </a:ln>
          </p:spPr>
          <p:txBody>
            <a:bodyPr vert="horz" wrap="square" lIns="0" tIns="0" rIns="0" bIns="0" anchor="t" anchorCtr="0" compatLnSpc="1">
              <a:noAutofit/>
            </a:bodyPr>
            <a:lstStyle/>
            <a:p>
              <a:pPr>
                <a:defRPr sz="1800" b="0" i="0" u="none" strike="noStrike" kern="0" cap="none" spc="0" baseline="0">
                  <a:solidFill>
                    <a:srgbClr val="000000"/>
                  </a:solidFill>
                  <a:uFillTx/>
                </a:defRPr>
              </a:pPr>
              <a:endParaRPr lang="ru-RU" sz="1225" smtClean="0">
                <a:solidFill>
                  <a:srgbClr val="000000"/>
                </a:solidFill>
              </a:endParaRPr>
            </a:p>
          </p:txBody>
        </p:sp>
        <p:sp>
          <p:nvSpPr>
            <p:cNvPr id="10" name="Freeform 13"/>
            <p:cNvSpPr/>
            <p:nvPr/>
          </p:nvSpPr>
          <p:spPr>
            <a:xfrm>
              <a:off x="9145517" y="-9336"/>
              <a:ext cx="945370" cy="7569010"/>
            </a:xfrm>
            <a:custGeom>
              <a:avLst/>
              <a:gdLst>
                <a:gd name="f0" fmla="val w"/>
                <a:gd name="f1" fmla="val h"/>
                <a:gd name="f2" fmla="val 0"/>
                <a:gd name="f3" fmla="val 1286933"/>
                <a:gd name="f4" fmla="val 6866467"/>
                <a:gd name="f5" fmla="val 1016000"/>
                <a:gd name="f6" fmla="val 1284111"/>
                <a:gd name="f7" fmla="val 4577645"/>
                <a:gd name="f8" fmla="val 1281288"/>
                <a:gd name="f9" fmla="val 2288822"/>
                <a:gd name="f10" fmla="val 1278466"/>
                <a:gd name="f11" fmla="*/ f0 1 1286933"/>
                <a:gd name="f12" fmla="*/ f1 1 6866467"/>
                <a:gd name="f13" fmla="+- f4 0 f2"/>
                <a:gd name="f14" fmla="+- f3 0 f2"/>
                <a:gd name="f15" fmla="*/ f14 1 1286933"/>
                <a:gd name="f16" fmla="*/ f13 1 6866467"/>
                <a:gd name="f17" fmla="*/ f2 1 f15"/>
                <a:gd name="f18" fmla="*/ f3 1 f15"/>
                <a:gd name="f19" fmla="*/ f2 1 f16"/>
                <a:gd name="f20" fmla="*/ f4 1 f16"/>
                <a:gd name="f21" fmla="*/ f17 f11 1"/>
                <a:gd name="f22" fmla="*/ f18 f11 1"/>
                <a:gd name="f23" fmla="*/ f20 f12 1"/>
                <a:gd name="f24" fmla="*/ f19 f12 1"/>
              </a:gdLst>
              <a:ahLst/>
              <a:cxnLst>
                <a:cxn ang="3cd4">
                  <a:pos x="hc" y="t"/>
                </a:cxn>
                <a:cxn ang="0">
                  <a:pos x="r" y="vc"/>
                </a:cxn>
                <a:cxn ang="cd4">
                  <a:pos x="hc" y="b"/>
                </a:cxn>
                <a:cxn ang="cd2">
                  <a:pos x="l" y="vc"/>
                </a:cxn>
              </a:cxnLst>
              <a:rect l="f21" t="f24" r="f22" b="f23"/>
              <a:pathLst>
                <a:path w="1286933" h="6866467">
                  <a:moveTo>
                    <a:pt x="f5" y="f2"/>
                  </a:moveTo>
                  <a:lnTo>
                    <a:pt x="f2" y="f4"/>
                  </a:lnTo>
                  <a:lnTo>
                    <a:pt x="f3" y="f4"/>
                  </a:lnTo>
                  <a:cubicBezTo>
                    <a:pt x="f6" y="f7"/>
                    <a:pt x="f8" y="f9"/>
                    <a:pt x="f10" y="f2"/>
                  </a:cubicBezTo>
                  <a:lnTo>
                    <a:pt x="f5" y="f2"/>
                  </a:lnTo>
                  <a:close/>
                </a:path>
              </a:pathLst>
            </a:custGeom>
            <a:solidFill>
              <a:srgbClr val="2E83C3">
                <a:alpha val="70000"/>
              </a:srgbClr>
            </a:solidFill>
            <a:ln cap="flat">
              <a:noFill/>
              <a:prstDash val="solid"/>
            </a:ln>
          </p:spPr>
          <p:txBody>
            <a:bodyPr vert="horz" wrap="square" lIns="0" tIns="0" rIns="0" bIns="0" anchor="t" anchorCtr="0" compatLnSpc="1">
              <a:noAutofit/>
            </a:bodyPr>
            <a:lstStyle/>
            <a:p>
              <a:pPr>
                <a:defRPr sz="1800" b="0" i="0" u="none" strike="noStrike" kern="0" cap="none" spc="0" baseline="0">
                  <a:solidFill>
                    <a:srgbClr val="000000"/>
                  </a:solidFill>
                  <a:uFillTx/>
                </a:defRPr>
              </a:pPr>
              <a:endParaRPr lang="ru-RU" sz="1225" smtClean="0">
                <a:solidFill>
                  <a:srgbClr val="000000"/>
                </a:solidFill>
              </a:endParaRPr>
            </a:p>
          </p:txBody>
        </p:sp>
        <p:sp>
          <p:nvSpPr>
            <p:cNvPr id="11" name="Freeform 14"/>
            <p:cNvSpPr/>
            <p:nvPr/>
          </p:nvSpPr>
          <p:spPr>
            <a:xfrm>
              <a:off x="8923254" y="-9336"/>
              <a:ext cx="1176037" cy="7569010"/>
            </a:xfrm>
            <a:custGeom>
              <a:avLst/>
              <a:gdLst>
                <a:gd name="f0" fmla="val w"/>
                <a:gd name="f1" fmla="val h"/>
                <a:gd name="f2" fmla="val 0"/>
                <a:gd name="f3" fmla="val 1270244"/>
                <a:gd name="f4" fmla="val 6866467"/>
                <a:gd name="f5" fmla="val 1117600"/>
                <a:gd name="f6" fmla="val 1270000"/>
                <a:gd name="f7" fmla="val 1272822"/>
                <a:gd name="f8" fmla="val 4574822"/>
                <a:gd name="f9" fmla="val 1250245"/>
                <a:gd name="f10" fmla="val 2291645"/>
                <a:gd name="f11" fmla="val 1253067"/>
                <a:gd name="f12" fmla="*/ f0 1 1270244"/>
                <a:gd name="f13" fmla="*/ f1 1 6866467"/>
                <a:gd name="f14" fmla="+- f4 0 f2"/>
                <a:gd name="f15" fmla="+- f3 0 f2"/>
                <a:gd name="f16" fmla="*/ f15 1 1270244"/>
                <a:gd name="f17" fmla="*/ f14 1 6866467"/>
                <a:gd name="f18" fmla="*/ f2 1 f16"/>
                <a:gd name="f19" fmla="*/ f3 1 f16"/>
                <a:gd name="f20" fmla="*/ f2 1 f17"/>
                <a:gd name="f21" fmla="*/ f4 1 f17"/>
                <a:gd name="f22" fmla="*/ f18 f12 1"/>
                <a:gd name="f23" fmla="*/ f19 f12 1"/>
                <a:gd name="f24" fmla="*/ f21 f13 1"/>
                <a:gd name="f25" fmla="*/ f20 f13 1"/>
              </a:gdLst>
              <a:ahLst/>
              <a:cxnLst>
                <a:cxn ang="3cd4">
                  <a:pos x="hc" y="t"/>
                </a:cxn>
                <a:cxn ang="0">
                  <a:pos x="r" y="vc"/>
                </a:cxn>
                <a:cxn ang="cd4">
                  <a:pos x="hc" y="b"/>
                </a:cxn>
                <a:cxn ang="cd2">
                  <a:pos x="l" y="vc"/>
                </a:cxn>
              </a:cxnLst>
              <a:rect l="f22" t="f25" r="f23" b="f24"/>
              <a:pathLst>
                <a:path w="1270244" h="6866467">
                  <a:moveTo>
                    <a:pt x="f2" y="f2"/>
                  </a:moveTo>
                  <a:lnTo>
                    <a:pt x="f5" y="f4"/>
                  </a:lnTo>
                  <a:lnTo>
                    <a:pt x="f6" y="f4"/>
                  </a:lnTo>
                  <a:cubicBezTo>
                    <a:pt x="f7" y="f8"/>
                    <a:pt x="f9" y="f10"/>
                    <a:pt x="f11" y="f2"/>
                  </a:cubicBezTo>
                  <a:lnTo>
                    <a:pt x="f2" y="f2"/>
                  </a:lnTo>
                  <a:close/>
                </a:path>
              </a:pathLst>
            </a:custGeom>
            <a:solidFill>
              <a:srgbClr val="236292">
                <a:alpha val="82000"/>
              </a:srgbClr>
            </a:solidFill>
            <a:ln cap="flat">
              <a:noFill/>
              <a:prstDash val="solid"/>
            </a:ln>
          </p:spPr>
          <p:txBody>
            <a:bodyPr vert="horz" wrap="square" lIns="0" tIns="0" rIns="0" bIns="0" anchor="t" anchorCtr="0" compatLnSpc="1">
              <a:noAutofit/>
            </a:bodyPr>
            <a:lstStyle/>
            <a:p>
              <a:pPr>
                <a:defRPr sz="1800" b="0" i="0" u="none" strike="noStrike" kern="0" cap="none" spc="0" baseline="0">
                  <a:solidFill>
                    <a:srgbClr val="000000"/>
                  </a:solidFill>
                  <a:uFillTx/>
                </a:defRPr>
              </a:pPr>
              <a:endParaRPr lang="ru-RU" sz="1225" smtClean="0">
                <a:solidFill>
                  <a:srgbClr val="000000"/>
                </a:solidFill>
              </a:endParaRPr>
            </a:p>
          </p:txBody>
        </p:sp>
        <p:sp>
          <p:nvSpPr>
            <p:cNvPr id="12" name="Freeform 15"/>
            <p:cNvSpPr/>
            <p:nvPr/>
          </p:nvSpPr>
          <p:spPr>
            <a:xfrm>
              <a:off x="8895255" y="5394438"/>
              <a:ext cx="1206157" cy="2165244"/>
            </a:xfrm>
            <a:custGeom>
              <a:avLst/>
              <a:gdLst>
                <a:gd name="f0" fmla="val w"/>
                <a:gd name="f1" fmla="val h"/>
                <a:gd name="f2" fmla="val 0"/>
                <a:gd name="f3" fmla="val 1820333"/>
                <a:gd name="f4" fmla="val 3268133"/>
                <a:gd name="f5" fmla="val 1811866"/>
                <a:gd name="f6" fmla="val 1814688"/>
                <a:gd name="f7" fmla="val 1086555"/>
                <a:gd name="f8" fmla="val 1817511"/>
                <a:gd name="f9" fmla="val 2173111"/>
                <a:gd name="f10" fmla="val 3259666"/>
                <a:gd name="f11" fmla="*/ f0 1 1820333"/>
                <a:gd name="f12" fmla="*/ f1 1 3268133"/>
                <a:gd name="f13" fmla="+- f4 0 f2"/>
                <a:gd name="f14" fmla="+- f3 0 f2"/>
                <a:gd name="f15" fmla="*/ f14 1 1820333"/>
                <a:gd name="f16" fmla="*/ f13 1 3268133"/>
                <a:gd name="f17" fmla="*/ f2 1 f15"/>
                <a:gd name="f18" fmla="*/ f3 1 f15"/>
                <a:gd name="f19" fmla="*/ f2 1 f16"/>
                <a:gd name="f20" fmla="*/ f4 1 f16"/>
                <a:gd name="f21" fmla="*/ f17 f11 1"/>
                <a:gd name="f22" fmla="*/ f18 f11 1"/>
                <a:gd name="f23" fmla="*/ f20 f12 1"/>
                <a:gd name="f24" fmla="*/ f19 f12 1"/>
              </a:gdLst>
              <a:ahLst/>
              <a:cxnLst>
                <a:cxn ang="3cd4">
                  <a:pos x="hc" y="t"/>
                </a:cxn>
                <a:cxn ang="0">
                  <a:pos x="r" y="vc"/>
                </a:cxn>
                <a:cxn ang="cd4">
                  <a:pos x="hc" y="b"/>
                </a:cxn>
                <a:cxn ang="cd2">
                  <a:pos x="l" y="vc"/>
                </a:cxn>
              </a:cxnLst>
              <a:rect l="f21" t="f24" r="f22" b="f23"/>
              <a:pathLst>
                <a:path w="1820333" h="3268133">
                  <a:moveTo>
                    <a:pt x="f2" y="f4"/>
                  </a:moveTo>
                  <a:lnTo>
                    <a:pt x="f5" y="f2"/>
                  </a:lnTo>
                  <a:cubicBezTo>
                    <a:pt x="f6" y="f7"/>
                    <a:pt x="f8" y="f9"/>
                    <a:pt x="f3" y="f10"/>
                  </a:cubicBezTo>
                  <a:lnTo>
                    <a:pt x="f2" y="f4"/>
                  </a:lnTo>
                  <a:close/>
                </a:path>
              </a:pathLst>
            </a:custGeom>
            <a:solidFill>
              <a:srgbClr val="17B0E4">
                <a:alpha val="66000"/>
              </a:srgbClr>
            </a:solidFill>
            <a:ln cap="flat">
              <a:noFill/>
              <a:prstDash val="solid"/>
            </a:ln>
          </p:spPr>
          <p:txBody>
            <a:bodyPr vert="horz" wrap="square" lIns="0" tIns="0" rIns="0" bIns="0" anchor="t" anchorCtr="0" compatLnSpc="1">
              <a:noAutofit/>
            </a:bodyPr>
            <a:lstStyle/>
            <a:p>
              <a:pPr>
                <a:defRPr sz="1800" b="0" i="0" u="none" strike="noStrike" kern="0" cap="none" spc="0" baseline="0">
                  <a:solidFill>
                    <a:srgbClr val="000000"/>
                  </a:solidFill>
                  <a:uFillTx/>
                </a:defRPr>
              </a:pPr>
              <a:endParaRPr lang="ru-RU" sz="1225" smtClean="0">
                <a:solidFill>
                  <a:srgbClr val="000000"/>
                </a:solidFill>
              </a:endParaRPr>
            </a:p>
          </p:txBody>
        </p:sp>
      </p:grpSp>
      <p:sp>
        <p:nvSpPr>
          <p:cNvPr id="13" name="Title Placeholder 1"/>
          <p:cNvSpPr txBox="1">
            <a:spLocks noGrp="1"/>
          </p:cNvSpPr>
          <p:nvPr>
            <p:ph type="title"/>
          </p:nvPr>
        </p:nvSpPr>
        <p:spPr>
          <a:xfrm>
            <a:off x="457198" y="812804"/>
            <a:ext cx="4760784" cy="1761064"/>
          </a:xfrm>
          <a:prstGeom prst="rect">
            <a:avLst/>
          </a:prstGeom>
          <a:noFill/>
          <a:ln>
            <a:noFill/>
          </a:ln>
        </p:spPr>
        <p:txBody>
          <a:bodyPr vert="horz" wrap="square" lIns="91440" tIns="45720" rIns="91440" bIns="45720" anchor="t" anchorCtr="0" compatLnSpc="1">
            <a:normAutofit/>
          </a:bodyPr>
          <a:lstStyle/>
          <a:p>
            <a:pPr lvl="0"/>
            <a:r>
              <a:rPr lang="ru-RU"/>
              <a:t>Образец заголовка</a:t>
            </a:r>
            <a:endParaRPr lang="en-US"/>
          </a:p>
        </p:txBody>
      </p:sp>
      <p:sp>
        <p:nvSpPr>
          <p:cNvPr id="14" name="Text Placeholder 2"/>
          <p:cNvSpPr txBox="1">
            <a:spLocks noGrp="1"/>
          </p:cNvSpPr>
          <p:nvPr>
            <p:ph type="body" idx="1"/>
          </p:nvPr>
        </p:nvSpPr>
        <p:spPr>
          <a:xfrm>
            <a:off x="457198" y="2880793"/>
            <a:ext cx="4760784" cy="5174368"/>
          </a:xfrm>
          <a:prstGeom prst="rect">
            <a:avLst/>
          </a:prstGeom>
          <a:noFill/>
          <a:ln>
            <a:noFill/>
          </a:ln>
        </p:spPr>
        <p:txBody>
          <a:bodyPr vert="horz" wrap="square" lIns="91440" tIns="45720" rIns="91440" bIns="45720" anchor="t" anchorCtr="0" compatLnSpc="1">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15" name="Date Placeholder 3"/>
          <p:cNvSpPr txBox="1">
            <a:spLocks noGrp="1"/>
          </p:cNvSpPr>
          <p:nvPr>
            <p:ph type="dt" sz="half" idx="2"/>
          </p:nvPr>
        </p:nvSpPr>
        <p:spPr>
          <a:xfrm>
            <a:off x="4053946" y="8055150"/>
            <a:ext cx="513098" cy="486832"/>
          </a:xfrm>
          <a:prstGeom prst="rect">
            <a:avLst/>
          </a:prstGeom>
          <a:noFill/>
          <a:ln>
            <a:noFill/>
          </a:ln>
        </p:spPr>
        <p:txBody>
          <a:bodyPr vert="horz" wrap="square" lIns="91440" tIns="45720" rIns="91440" bIns="45720" anchor="ctr" anchorCtr="0" compatLnSpc="1">
            <a:noAutofit/>
          </a:bodyPr>
          <a:lstStyle>
            <a:lvl1pPr marL="0" marR="0" lvl="0" indent="0" algn="r" defTabSz="622066" rtl="0" fontAlgn="auto" hangingPunct="1">
              <a:lnSpc>
                <a:spcPct val="100000"/>
              </a:lnSpc>
              <a:spcBef>
                <a:spcPts val="0"/>
              </a:spcBef>
              <a:spcAft>
                <a:spcPts val="0"/>
              </a:spcAft>
              <a:buNone/>
              <a:tabLst/>
              <a:defRPr lang="ru-RU" sz="675" b="0" i="0" u="none" strike="noStrike" kern="1200" cap="none" spc="0" baseline="0">
                <a:solidFill>
                  <a:srgbClr val="898989"/>
                </a:solidFill>
                <a:uFillTx/>
                <a:latin typeface="Trebuchet MS"/>
              </a:defRPr>
            </a:lvl1pPr>
          </a:lstStyle>
          <a:p>
            <a:endParaRPr smtClean="0"/>
          </a:p>
        </p:txBody>
      </p:sp>
      <p:sp>
        <p:nvSpPr>
          <p:cNvPr id="16" name="Footer Placeholder 4"/>
          <p:cNvSpPr txBox="1">
            <a:spLocks noGrp="1"/>
          </p:cNvSpPr>
          <p:nvPr>
            <p:ph type="ftr" sz="quarter" idx="3"/>
          </p:nvPr>
        </p:nvSpPr>
        <p:spPr>
          <a:xfrm>
            <a:off x="457197" y="8055150"/>
            <a:ext cx="3467231" cy="486832"/>
          </a:xfrm>
          <a:prstGeom prst="rect">
            <a:avLst/>
          </a:prstGeom>
          <a:noFill/>
          <a:ln>
            <a:noFill/>
          </a:ln>
        </p:spPr>
        <p:txBody>
          <a:bodyPr vert="horz" wrap="square" lIns="91440" tIns="45720" rIns="91440" bIns="45720" anchor="ctr" anchorCtr="0" compatLnSpc="1">
            <a:noAutofit/>
          </a:bodyPr>
          <a:lstStyle>
            <a:lvl1pPr marL="0" marR="0" lvl="0" indent="0" algn="l" defTabSz="622066" rtl="0" fontAlgn="auto" hangingPunct="1">
              <a:lnSpc>
                <a:spcPct val="100000"/>
              </a:lnSpc>
              <a:spcBef>
                <a:spcPts val="0"/>
              </a:spcBef>
              <a:spcAft>
                <a:spcPts val="0"/>
              </a:spcAft>
              <a:buNone/>
              <a:tabLst/>
              <a:defRPr lang="ru-RU" sz="675" b="0" i="0" u="none" strike="noStrike" kern="1200" cap="none" spc="0" baseline="0">
                <a:solidFill>
                  <a:srgbClr val="898989"/>
                </a:solidFill>
                <a:uFillTx/>
                <a:latin typeface="Trebuchet MS"/>
              </a:defRPr>
            </a:lvl1pPr>
          </a:lstStyle>
          <a:p>
            <a:endParaRPr smtClean="0"/>
          </a:p>
        </p:txBody>
      </p:sp>
      <p:sp>
        <p:nvSpPr>
          <p:cNvPr id="17" name="Slide Number Placeholder 5"/>
          <p:cNvSpPr txBox="1">
            <a:spLocks noGrp="1"/>
          </p:cNvSpPr>
          <p:nvPr>
            <p:ph type="sldNum" sz="quarter" idx="4"/>
          </p:nvPr>
        </p:nvSpPr>
        <p:spPr>
          <a:xfrm>
            <a:off x="4833505" y="8055150"/>
            <a:ext cx="384476" cy="486832"/>
          </a:xfrm>
          <a:prstGeom prst="rect">
            <a:avLst/>
          </a:prstGeom>
          <a:noFill/>
          <a:ln>
            <a:noFill/>
          </a:ln>
        </p:spPr>
        <p:txBody>
          <a:bodyPr vert="horz" wrap="square" lIns="91440" tIns="45720" rIns="91440" bIns="45720" anchor="ctr" anchorCtr="0" compatLnSpc="1">
            <a:noAutofit/>
          </a:bodyPr>
          <a:lstStyle>
            <a:lvl1pPr marL="0" marR="0" lvl="0" indent="0" algn="r" defTabSz="622066" rtl="0" fontAlgn="auto" hangingPunct="1">
              <a:lnSpc>
                <a:spcPct val="100000"/>
              </a:lnSpc>
              <a:spcBef>
                <a:spcPts val="0"/>
              </a:spcBef>
              <a:spcAft>
                <a:spcPts val="0"/>
              </a:spcAft>
              <a:buNone/>
              <a:tabLst/>
              <a:defRPr lang="ru-RU" sz="675" b="0" i="0" u="none" strike="noStrike" kern="1200" cap="none" spc="0" baseline="0">
                <a:solidFill>
                  <a:srgbClr val="5FCBEF"/>
                </a:solidFill>
                <a:uFillTx/>
                <a:latin typeface="Trebuchet MS"/>
              </a:defRPr>
            </a:lvl1pPr>
          </a:lstStyle>
          <a:p>
            <a:fld id="{C79D3FBB-E893-48CC-873B-CDA13C476C34}" type="slidenum">
              <a:rPr smtClean="0"/>
              <a:pPr/>
              <a:t>‹#›</a:t>
            </a:fld>
            <a:endParaRPr smtClean="0"/>
          </a:p>
        </p:txBody>
      </p:sp>
    </p:spTree>
    <p:extLst>
      <p:ext uri="{BB962C8B-B14F-4D97-AF65-F5344CB8AC3E}">
        <p14:creationId xmlns:p14="http://schemas.microsoft.com/office/powerpoint/2010/main" val="2496756058"/>
      </p:ext>
    </p:extLst>
  </p:cSld>
  <p:clrMap bg1="lt1" tx1="dk1" bg2="lt2" tx2="dk2" accent1="accent1" accent2="accent2" accent3="accent3" accent4="accent4" accent5="accent5" accent6="accent6" hlink="hlink" folHlink="folHlink"/>
  <p:sldLayoutIdLst>
    <p:sldLayoutId id="2147483804" r:id="rId1"/>
    <p:sldLayoutId id="2147483805" r:id="rId2"/>
    <p:sldLayoutId id="2147483806" r:id="rId3"/>
    <p:sldLayoutId id="2147483807" r:id="rId4"/>
    <p:sldLayoutId id="2147483808" r:id="rId5"/>
    <p:sldLayoutId id="2147483809" r:id="rId6"/>
    <p:sldLayoutId id="2147483810" r:id="rId7"/>
    <p:sldLayoutId id="2147483811" r:id="rId8"/>
    <p:sldLayoutId id="2147483812" r:id="rId9"/>
    <p:sldLayoutId id="2147483813" r:id="rId10"/>
    <p:sldLayoutId id="2147483814" r:id="rId11"/>
    <p:sldLayoutId id="2147483815" r:id="rId12"/>
    <p:sldLayoutId id="2147483816" r:id="rId13"/>
    <p:sldLayoutId id="2147483817" r:id="rId14"/>
    <p:sldLayoutId id="2147483818" r:id="rId15"/>
    <p:sldLayoutId id="2147483819" r:id="rId16"/>
  </p:sldLayoutIdLst>
  <mc:AlternateContent xmlns:mc="http://schemas.openxmlformats.org/markup-compatibility/2006" xmlns:p14="http://schemas.microsoft.com/office/powerpoint/2010/main">
    <mc:Choice Requires="p14">
      <p:transition spd="slow" p14:dur="2000"/>
    </mc:Choice>
    <mc:Fallback xmlns="">
      <p:transition spd="slow"/>
    </mc:Fallback>
  </mc:AlternateContent>
  <p:txStyles>
    <p:titleStyle>
      <a:lvl1pPr marL="0" marR="0" lvl="0" indent="0" algn="l" defTabSz="342851" rtl="0" fontAlgn="auto" hangingPunct="1">
        <a:lnSpc>
          <a:spcPct val="100000"/>
        </a:lnSpc>
        <a:spcBef>
          <a:spcPts val="0"/>
        </a:spcBef>
        <a:spcAft>
          <a:spcPts val="0"/>
        </a:spcAft>
        <a:buNone/>
        <a:tabLst/>
        <a:defRPr lang="ru-RU" sz="2699" b="0" i="0" u="none" strike="noStrike" kern="1200" cap="none" spc="0" baseline="0">
          <a:solidFill>
            <a:srgbClr val="5FCBEF"/>
          </a:solidFill>
          <a:uFillTx/>
          <a:latin typeface="Trebuchet MS"/>
        </a:defRPr>
      </a:lvl1pPr>
    </p:titleStyle>
    <p:bodyStyle>
      <a:lvl1pPr marL="257137" marR="0" lvl="0" indent="-257137" algn="l" defTabSz="342851" rtl="0" fontAlgn="auto" hangingPunct="1">
        <a:lnSpc>
          <a:spcPct val="100000"/>
        </a:lnSpc>
        <a:spcBef>
          <a:spcPts val="748"/>
        </a:spcBef>
        <a:spcAft>
          <a:spcPts val="0"/>
        </a:spcAft>
        <a:buClr>
          <a:srgbClr val="5FCBEF"/>
        </a:buClr>
        <a:buSzPct val="80000"/>
        <a:buFont typeface="Wingdings 3"/>
        <a:buChar char=""/>
        <a:tabLst/>
        <a:defRPr lang="ru-RU" sz="1350" b="0" i="0" u="none" strike="noStrike" kern="1200" cap="none" spc="0" baseline="0">
          <a:solidFill>
            <a:srgbClr val="404040"/>
          </a:solidFill>
          <a:uFillTx/>
          <a:latin typeface="Trebuchet MS"/>
        </a:defRPr>
      </a:lvl1pPr>
      <a:lvl2pPr marL="557134" marR="0" lvl="1" indent="-214283" algn="l" defTabSz="342851" rtl="0" fontAlgn="auto" hangingPunct="1">
        <a:lnSpc>
          <a:spcPct val="100000"/>
        </a:lnSpc>
        <a:spcBef>
          <a:spcPts val="748"/>
        </a:spcBef>
        <a:spcAft>
          <a:spcPts val="0"/>
        </a:spcAft>
        <a:buClr>
          <a:srgbClr val="5FCBEF"/>
        </a:buClr>
        <a:buSzPct val="80000"/>
        <a:buFont typeface="Wingdings 3"/>
        <a:buChar char=""/>
        <a:tabLst/>
        <a:defRPr lang="ru-RU" sz="1200" b="0" i="0" u="none" strike="noStrike" kern="1200" cap="none" spc="0" baseline="0">
          <a:solidFill>
            <a:srgbClr val="404040"/>
          </a:solidFill>
          <a:uFillTx/>
          <a:latin typeface="Trebuchet MS"/>
        </a:defRPr>
      </a:lvl2pPr>
      <a:lvl3pPr marL="857132" marR="0" lvl="2" indent="-171429" algn="l" defTabSz="342851" rtl="0" fontAlgn="auto" hangingPunct="1">
        <a:lnSpc>
          <a:spcPct val="100000"/>
        </a:lnSpc>
        <a:spcBef>
          <a:spcPts val="748"/>
        </a:spcBef>
        <a:spcAft>
          <a:spcPts val="0"/>
        </a:spcAft>
        <a:buClr>
          <a:srgbClr val="5FCBEF"/>
        </a:buClr>
        <a:buSzPct val="80000"/>
        <a:buFont typeface="Wingdings 3"/>
        <a:buChar char=""/>
        <a:tabLst/>
        <a:defRPr lang="ru-RU" sz="1050" b="0" i="0" u="none" strike="noStrike" kern="1200" cap="none" spc="0" baseline="0">
          <a:solidFill>
            <a:srgbClr val="404040"/>
          </a:solidFill>
          <a:uFillTx/>
          <a:latin typeface="Trebuchet MS"/>
        </a:defRPr>
      </a:lvl3pPr>
      <a:lvl4pPr marL="1199978" marR="0" lvl="3" indent="-171429" algn="l" defTabSz="342851" rtl="0" fontAlgn="auto" hangingPunct="1">
        <a:lnSpc>
          <a:spcPct val="100000"/>
        </a:lnSpc>
        <a:spcBef>
          <a:spcPts val="748"/>
        </a:spcBef>
        <a:spcAft>
          <a:spcPts val="0"/>
        </a:spcAft>
        <a:buClr>
          <a:srgbClr val="5FCBEF"/>
        </a:buClr>
        <a:buSzPct val="80000"/>
        <a:buFont typeface="Wingdings 3"/>
        <a:buChar char=""/>
        <a:tabLst/>
        <a:defRPr lang="ru-RU" sz="900" b="0" i="0" u="none" strike="noStrike" kern="1200" cap="none" spc="0" baseline="0">
          <a:solidFill>
            <a:srgbClr val="404040"/>
          </a:solidFill>
          <a:uFillTx/>
          <a:latin typeface="Trebuchet MS"/>
        </a:defRPr>
      </a:lvl4pPr>
      <a:lvl5pPr marL="1542830" marR="0" lvl="4" indent="-171429" algn="l" defTabSz="342851" rtl="0" fontAlgn="auto" hangingPunct="1">
        <a:lnSpc>
          <a:spcPct val="100000"/>
        </a:lnSpc>
        <a:spcBef>
          <a:spcPts val="748"/>
        </a:spcBef>
        <a:spcAft>
          <a:spcPts val="0"/>
        </a:spcAft>
        <a:buClr>
          <a:srgbClr val="5FCBEF"/>
        </a:buClr>
        <a:buSzPct val="80000"/>
        <a:buFont typeface="Wingdings 3"/>
        <a:buChar char=""/>
        <a:tabLst/>
        <a:defRPr lang="ru-RU" sz="900" b="0" i="0" u="none" strike="noStrike" kern="1200" cap="none" spc="0" baseline="0">
          <a:solidFill>
            <a:srgbClr val="404040"/>
          </a:solidFill>
          <a:uFillTx/>
          <a:latin typeface="Trebuchet MS"/>
        </a:defRPr>
      </a:lvl5pPr>
      <a:lvl6pPr marL="1710682" indent="-155517" algn="l" defTabSz="622066" rtl="0" eaLnBrk="1" latinLnBrk="0" hangingPunct="1">
        <a:lnSpc>
          <a:spcPct val="90000"/>
        </a:lnSpc>
        <a:spcBef>
          <a:spcPts val="340"/>
        </a:spcBef>
        <a:buFont typeface="Arial" panose="020B0604020202020204" pitchFamily="34" charset="0"/>
        <a:buChar char="•"/>
        <a:defRPr sz="1225" kern="1200">
          <a:solidFill>
            <a:schemeClr val="tx1"/>
          </a:solidFill>
          <a:latin typeface="+mn-lt"/>
          <a:ea typeface="+mn-ea"/>
          <a:cs typeface="+mn-cs"/>
        </a:defRPr>
      </a:lvl6pPr>
      <a:lvl7pPr marL="2021716" indent="-155517" algn="l" defTabSz="622066" rtl="0" eaLnBrk="1" latinLnBrk="0" hangingPunct="1">
        <a:lnSpc>
          <a:spcPct val="90000"/>
        </a:lnSpc>
        <a:spcBef>
          <a:spcPts val="340"/>
        </a:spcBef>
        <a:buFont typeface="Arial" panose="020B0604020202020204" pitchFamily="34" charset="0"/>
        <a:buChar char="•"/>
        <a:defRPr sz="1225" kern="1200">
          <a:solidFill>
            <a:schemeClr val="tx1"/>
          </a:solidFill>
          <a:latin typeface="+mn-lt"/>
          <a:ea typeface="+mn-ea"/>
          <a:cs typeface="+mn-cs"/>
        </a:defRPr>
      </a:lvl7pPr>
      <a:lvl8pPr marL="2332749" indent="-155517" algn="l" defTabSz="622066" rtl="0" eaLnBrk="1" latinLnBrk="0" hangingPunct="1">
        <a:lnSpc>
          <a:spcPct val="90000"/>
        </a:lnSpc>
        <a:spcBef>
          <a:spcPts val="340"/>
        </a:spcBef>
        <a:buFont typeface="Arial" panose="020B0604020202020204" pitchFamily="34" charset="0"/>
        <a:buChar char="•"/>
        <a:defRPr sz="1225" kern="1200">
          <a:solidFill>
            <a:schemeClr val="tx1"/>
          </a:solidFill>
          <a:latin typeface="+mn-lt"/>
          <a:ea typeface="+mn-ea"/>
          <a:cs typeface="+mn-cs"/>
        </a:defRPr>
      </a:lvl8pPr>
      <a:lvl9pPr marL="2643782" indent="-155517" algn="l" defTabSz="622066" rtl="0" eaLnBrk="1" latinLnBrk="0" hangingPunct="1">
        <a:lnSpc>
          <a:spcPct val="90000"/>
        </a:lnSpc>
        <a:spcBef>
          <a:spcPts val="340"/>
        </a:spcBef>
        <a:buFont typeface="Arial" panose="020B0604020202020204" pitchFamily="34" charset="0"/>
        <a:buChar char="•"/>
        <a:defRPr sz="1225" kern="1200">
          <a:solidFill>
            <a:schemeClr val="tx1"/>
          </a:solidFill>
          <a:latin typeface="+mn-lt"/>
          <a:ea typeface="+mn-ea"/>
          <a:cs typeface="+mn-cs"/>
        </a:defRPr>
      </a:lvl9pPr>
    </p:bodyStyle>
    <p:otherStyle>
      <a:defPPr>
        <a:defRPr lang="ru-RU"/>
      </a:defPPr>
      <a:lvl1pPr marL="0" algn="l" defTabSz="622066" rtl="0" eaLnBrk="1" latinLnBrk="0" hangingPunct="1">
        <a:defRPr sz="1225" kern="1200">
          <a:solidFill>
            <a:schemeClr val="tx1"/>
          </a:solidFill>
          <a:latin typeface="+mn-lt"/>
          <a:ea typeface="+mn-ea"/>
          <a:cs typeface="+mn-cs"/>
        </a:defRPr>
      </a:lvl1pPr>
      <a:lvl2pPr marL="311033" algn="l" defTabSz="622066" rtl="0" eaLnBrk="1" latinLnBrk="0" hangingPunct="1">
        <a:defRPr sz="1225" kern="1200">
          <a:solidFill>
            <a:schemeClr val="tx1"/>
          </a:solidFill>
          <a:latin typeface="+mn-lt"/>
          <a:ea typeface="+mn-ea"/>
          <a:cs typeface="+mn-cs"/>
        </a:defRPr>
      </a:lvl2pPr>
      <a:lvl3pPr marL="622066" algn="l" defTabSz="622066" rtl="0" eaLnBrk="1" latinLnBrk="0" hangingPunct="1">
        <a:defRPr sz="1225" kern="1200">
          <a:solidFill>
            <a:schemeClr val="tx1"/>
          </a:solidFill>
          <a:latin typeface="+mn-lt"/>
          <a:ea typeface="+mn-ea"/>
          <a:cs typeface="+mn-cs"/>
        </a:defRPr>
      </a:lvl3pPr>
      <a:lvl4pPr marL="933099" algn="l" defTabSz="622066" rtl="0" eaLnBrk="1" latinLnBrk="0" hangingPunct="1">
        <a:defRPr sz="1225" kern="1200">
          <a:solidFill>
            <a:schemeClr val="tx1"/>
          </a:solidFill>
          <a:latin typeface="+mn-lt"/>
          <a:ea typeface="+mn-ea"/>
          <a:cs typeface="+mn-cs"/>
        </a:defRPr>
      </a:lvl4pPr>
      <a:lvl5pPr marL="1244133" algn="l" defTabSz="622066" rtl="0" eaLnBrk="1" latinLnBrk="0" hangingPunct="1">
        <a:defRPr sz="1225" kern="1200">
          <a:solidFill>
            <a:schemeClr val="tx1"/>
          </a:solidFill>
          <a:latin typeface="+mn-lt"/>
          <a:ea typeface="+mn-ea"/>
          <a:cs typeface="+mn-cs"/>
        </a:defRPr>
      </a:lvl5pPr>
      <a:lvl6pPr marL="1555166" algn="l" defTabSz="622066" rtl="0" eaLnBrk="1" latinLnBrk="0" hangingPunct="1">
        <a:defRPr sz="1225" kern="1200">
          <a:solidFill>
            <a:schemeClr val="tx1"/>
          </a:solidFill>
          <a:latin typeface="+mn-lt"/>
          <a:ea typeface="+mn-ea"/>
          <a:cs typeface="+mn-cs"/>
        </a:defRPr>
      </a:lvl6pPr>
      <a:lvl7pPr marL="1866199" algn="l" defTabSz="622066" rtl="0" eaLnBrk="1" latinLnBrk="0" hangingPunct="1">
        <a:defRPr sz="1225" kern="1200">
          <a:solidFill>
            <a:schemeClr val="tx1"/>
          </a:solidFill>
          <a:latin typeface="+mn-lt"/>
          <a:ea typeface="+mn-ea"/>
          <a:cs typeface="+mn-cs"/>
        </a:defRPr>
      </a:lvl7pPr>
      <a:lvl8pPr marL="2177232" algn="l" defTabSz="622066" rtl="0" eaLnBrk="1" latinLnBrk="0" hangingPunct="1">
        <a:defRPr sz="1225" kern="1200">
          <a:solidFill>
            <a:schemeClr val="tx1"/>
          </a:solidFill>
          <a:latin typeface="+mn-lt"/>
          <a:ea typeface="+mn-ea"/>
          <a:cs typeface="+mn-cs"/>
        </a:defRPr>
      </a:lvl8pPr>
      <a:lvl9pPr marL="2488265" algn="l" defTabSz="622066" rtl="0" eaLnBrk="1" latinLnBrk="0" hangingPunct="1">
        <a:defRPr sz="1225"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9.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13.xml"/><Relationship Id="rId4" Type="http://schemas.openxmlformats.org/officeDocument/2006/relationships/image" Target="../media/image13.jpeg"/></Relationships>
</file>

<file path=ppt/slides/_rels/slide10.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15.jpeg"/><Relationship Id="rId7" Type="http://schemas.openxmlformats.org/officeDocument/2006/relationships/image" Target="../media/image19.jpeg"/><Relationship Id="rId2" Type="http://schemas.openxmlformats.org/officeDocument/2006/relationships/image" Target="../media/image14.jpeg"/><Relationship Id="rId1" Type="http://schemas.openxmlformats.org/officeDocument/2006/relationships/slideLayout" Target="../slideLayouts/slideLayout1.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s>
</file>

<file path=ppt/slides/_rels/slide1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1.xml"/><Relationship Id="rId5" Type="http://schemas.openxmlformats.org/officeDocument/2006/relationships/image" Target="../media/image24.png"/><Relationship Id="rId4" Type="http://schemas.openxmlformats.org/officeDocument/2006/relationships/image" Target="../media/image23.jpeg"/></Relationships>
</file>

<file path=ppt/slides/_rels/slide1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1.xml"/><Relationship Id="rId4" Type="http://schemas.openxmlformats.org/officeDocument/2006/relationships/image" Target="../media/image27.jpeg"/></Relationships>
</file>

<file path=ppt/slides/_rels/slide1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png"/><Relationship Id="rId1" Type="http://schemas.openxmlformats.org/officeDocument/2006/relationships/slideLayout" Target="../slideLayouts/slideLayout1.xml"/><Relationship Id="rId5" Type="http://schemas.openxmlformats.org/officeDocument/2006/relationships/image" Target="../media/image31.png"/><Relationship Id="rId4" Type="http://schemas.openxmlformats.org/officeDocument/2006/relationships/image" Target="../media/image30.png"/></Relationships>
</file>

<file path=ppt/slides/_rels/slide1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1.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s>
</file>

<file path=ppt/slides/_rels/slide16.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1.xml"/><Relationship Id="rId4" Type="http://schemas.openxmlformats.org/officeDocument/2006/relationships/image" Target="../media/image44.jpeg"/></Relationships>
</file>

<file path=ppt/slides/_rels/slide19.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1.xml"/><Relationship Id="rId6" Type="http://schemas.openxmlformats.org/officeDocument/2006/relationships/image" Target="../media/image49.png"/><Relationship Id="rId5" Type="http://schemas.openxmlformats.org/officeDocument/2006/relationships/image" Target="../media/image48.png"/><Relationship Id="rId4" Type="http://schemas.openxmlformats.org/officeDocument/2006/relationships/image" Target="../media/image47.png"/></Relationships>
</file>

<file path=ppt/slides/_rels/slide20.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29.xml"/><Relationship Id="rId6" Type="http://schemas.openxmlformats.org/officeDocument/2006/relationships/image" Target="../media/image54.jpeg"/><Relationship Id="rId5" Type="http://schemas.openxmlformats.org/officeDocument/2006/relationships/image" Target="../media/image53.jpeg"/><Relationship Id="rId4" Type="http://schemas.openxmlformats.org/officeDocument/2006/relationships/image" Target="../media/image52.jpeg"/></Relationships>
</file>

<file path=ppt/slides/_rels/slide21.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29.xml"/><Relationship Id="rId4" Type="http://schemas.openxmlformats.org/officeDocument/2006/relationships/image" Target="../media/image57.jpeg"/></Relationships>
</file>

<file path=ppt/slides/_rels/slide22.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1.xml"/><Relationship Id="rId5" Type="http://schemas.openxmlformats.org/officeDocument/2006/relationships/image" Target="../media/image61.png"/><Relationship Id="rId4" Type="http://schemas.openxmlformats.org/officeDocument/2006/relationships/image" Target="../media/image60.png"/></Relationships>
</file>

<file path=ppt/slides/_rels/slide23.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png"/><Relationship Id="rId1" Type="http://schemas.openxmlformats.org/officeDocument/2006/relationships/slideLayout" Target="../slideLayouts/slideLayout1.xml"/><Relationship Id="rId6" Type="http://schemas.openxmlformats.org/officeDocument/2006/relationships/image" Target="../media/image66.png"/><Relationship Id="rId5" Type="http://schemas.openxmlformats.org/officeDocument/2006/relationships/image" Target="../media/image65.png"/><Relationship Id="rId4" Type="http://schemas.openxmlformats.org/officeDocument/2006/relationships/image" Target="../media/image64.png"/></Relationships>
</file>

<file path=ppt/slides/_rels/slide24.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9.png"/><Relationship Id="rId1" Type="http://schemas.openxmlformats.org/officeDocument/2006/relationships/slideLayout" Target="../slideLayouts/slideLayout1.xml"/><Relationship Id="rId4" Type="http://schemas.openxmlformats.org/officeDocument/2006/relationships/image" Target="../media/image71.jpeg"/></Relationships>
</file>

<file path=ppt/slides/_rels/slide26.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image" Target="../media/image72.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75.png"/><Relationship Id="rId7" Type="http://schemas.openxmlformats.org/officeDocument/2006/relationships/image" Target="../media/image70.png"/><Relationship Id="rId2" Type="http://schemas.openxmlformats.org/officeDocument/2006/relationships/image" Target="../media/image74.png"/><Relationship Id="rId1" Type="http://schemas.openxmlformats.org/officeDocument/2006/relationships/slideLayout" Target="../slideLayouts/slideLayout1.xml"/><Relationship Id="rId6" Type="http://schemas.openxmlformats.org/officeDocument/2006/relationships/image" Target="../media/image78.png"/><Relationship Id="rId5" Type="http://schemas.openxmlformats.org/officeDocument/2006/relationships/image" Target="../media/image77.png"/><Relationship Id="rId4" Type="http://schemas.openxmlformats.org/officeDocument/2006/relationships/image" Target="../media/image76.png"/></Relationships>
</file>

<file path=ppt/slides/_rels/slide28.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image" Target="../media/image79.png"/><Relationship Id="rId1" Type="http://schemas.openxmlformats.org/officeDocument/2006/relationships/slideLayout" Target="../slideLayouts/slideLayout1.xml"/><Relationship Id="rId5" Type="http://schemas.openxmlformats.org/officeDocument/2006/relationships/image" Target="../media/image70.png"/><Relationship Id="rId4" Type="http://schemas.openxmlformats.org/officeDocument/2006/relationships/image" Target="../media/image81.png"/></Relationships>
</file>

<file path=ppt/slides/_rels/slide29.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image" Target="../media/image82.png"/><Relationship Id="rId1" Type="http://schemas.openxmlformats.org/officeDocument/2006/relationships/slideLayout" Target="../slideLayouts/slideLayout1.xml"/><Relationship Id="rId5" Type="http://schemas.openxmlformats.org/officeDocument/2006/relationships/image" Target="../media/image70.png"/><Relationship Id="rId4" Type="http://schemas.openxmlformats.org/officeDocument/2006/relationships/image" Target="../media/image84.png"/></Relationships>
</file>

<file path=ppt/slides/_rels/slide30.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image" Target="../media/image85.png"/><Relationship Id="rId1" Type="http://schemas.openxmlformats.org/officeDocument/2006/relationships/slideLayout" Target="../slideLayouts/slideLayout1.xml"/><Relationship Id="rId6" Type="http://schemas.openxmlformats.org/officeDocument/2006/relationships/image" Target="../media/image70.png"/><Relationship Id="rId5" Type="http://schemas.openxmlformats.org/officeDocument/2006/relationships/image" Target="../media/image88.png"/><Relationship Id="rId4" Type="http://schemas.openxmlformats.org/officeDocument/2006/relationships/image" Target="../media/image87.png"/></Relationships>
</file>

<file path=ppt/slides/_rels/slide31.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89.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90.png"/><Relationship Id="rId1" Type="http://schemas.openxmlformats.org/officeDocument/2006/relationships/slideLayout" Target="../slideLayouts/slideLayout66.xml"/></Relationships>
</file>

<file path=ppt/slides/_rels/slide33.xml.rels><?xml version="1.0" encoding="UTF-8" standalone="yes"?>
<Relationships xmlns="http://schemas.openxmlformats.org/package/2006/relationships"><Relationship Id="rId8" Type="http://schemas.openxmlformats.org/officeDocument/2006/relationships/image" Target="../media/image97.jpeg"/><Relationship Id="rId3" Type="http://schemas.openxmlformats.org/officeDocument/2006/relationships/image" Target="../media/image92.jpeg"/><Relationship Id="rId7" Type="http://schemas.openxmlformats.org/officeDocument/2006/relationships/image" Target="../media/image96.png"/><Relationship Id="rId12" Type="http://schemas.openxmlformats.org/officeDocument/2006/relationships/image" Target="../media/image100.jpeg"/><Relationship Id="rId2" Type="http://schemas.openxmlformats.org/officeDocument/2006/relationships/image" Target="../media/image91.jpeg"/><Relationship Id="rId1" Type="http://schemas.openxmlformats.org/officeDocument/2006/relationships/slideLayout" Target="../slideLayouts/slideLayout83.xml"/><Relationship Id="rId6" Type="http://schemas.openxmlformats.org/officeDocument/2006/relationships/image" Target="../media/image95.jpeg"/><Relationship Id="rId11" Type="http://schemas.openxmlformats.org/officeDocument/2006/relationships/image" Target="../media/image99.jpeg"/><Relationship Id="rId5" Type="http://schemas.openxmlformats.org/officeDocument/2006/relationships/image" Target="../media/image94.jpeg"/><Relationship Id="rId10" Type="http://schemas.openxmlformats.org/officeDocument/2006/relationships/hyperlink" Target="https://nio.kz/user/gramota-cert/download/2618?type=jpg" TargetMode="External"/><Relationship Id="rId4" Type="http://schemas.openxmlformats.org/officeDocument/2006/relationships/image" Target="../media/image93.jpeg"/><Relationship Id="rId9" Type="http://schemas.openxmlformats.org/officeDocument/2006/relationships/image" Target="../media/image98.jpe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98.xml"/></Relationships>
</file>

<file path=ppt/slides/_rels/slide35.xml.rels><?xml version="1.0" encoding="UTF-8" standalone="yes"?>
<Relationships xmlns="http://schemas.openxmlformats.org/package/2006/relationships"><Relationship Id="rId2" Type="http://schemas.openxmlformats.org/officeDocument/2006/relationships/image" Target="../media/image101.png"/><Relationship Id="rId1" Type="http://schemas.openxmlformats.org/officeDocument/2006/relationships/slideLayout" Target="../slideLayouts/slideLayout98.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98.xml"/></Relationships>
</file>

<file path=ppt/slides/_rels/slide37.xml.rels><?xml version="1.0" encoding="UTF-8" standalone="yes"?>
<Relationships xmlns="http://schemas.openxmlformats.org/package/2006/relationships"><Relationship Id="rId8" Type="http://schemas.openxmlformats.org/officeDocument/2006/relationships/image" Target="../media/image107.jpeg"/><Relationship Id="rId13" Type="http://schemas.openxmlformats.org/officeDocument/2006/relationships/image" Target="../media/image112.jpeg"/><Relationship Id="rId18" Type="http://schemas.openxmlformats.org/officeDocument/2006/relationships/image" Target="../media/image117.jpeg"/><Relationship Id="rId3" Type="http://schemas.openxmlformats.org/officeDocument/2006/relationships/image" Target="../media/image102.jpeg"/><Relationship Id="rId21" Type="http://schemas.openxmlformats.org/officeDocument/2006/relationships/image" Target="../media/image120.jpeg"/><Relationship Id="rId7" Type="http://schemas.openxmlformats.org/officeDocument/2006/relationships/image" Target="../media/image106.jpeg"/><Relationship Id="rId12" Type="http://schemas.openxmlformats.org/officeDocument/2006/relationships/image" Target="../media/image111.jpeg"/><Relationship Id="rId17" Type="http://schemas.openxmlformats.org/officeDocument/2006/relationships/image" Target="../media/image116.jpeg"/><Relationship Id="rId2" Type="http://schemas.openxmlformats.org/officeDocument/2006/relationships/notesSlide" Target="../notesSlides/notesSlide1.xml"/><Relationship Id="rId16" Type="http://schemas.openxmlformats.org/officeDocument/2006/relationships/image" Target="../media/image115.jpeg"/><Relationship Id="rId20" Type="http://schemas.openxmlformats.org/officeDocument/2006/relationships/image" Target="../media/image119.jpeg"/><Relationship Id="rId1" Type="http://schemas.openxmlformats.org/officeDocument/2006/relationships/slideLayout" Target="../slideLayouts/slideLayout115.xml"/><Relationship Id="rId6" Type="http://schemas.openxmlformats.org/officeDocument/2006/relationships/image" Target="../media/image105.jpeg"/><Relationship Id="rId11" Type="http://schemas.openxmlformats.org/officeDocument/2006/relationships/image" Target="../media/image110.jpeg"/><Relationship Id="rId5" Type="http://schemas.openxmlformats.org/officeDocument/2006/relationships/image" Target="../media/image104.jpeg"/><Relationship Id="rId15" Type="http://schemas.openxmlformats.org/officeDocument/2006/relationships/image" Target="../media/image114.jpeg"/><Relationship Id="rId10" Type="http://schemas.openxmlformats.org/officeDocument/2006/relationships/image" Target="../media/image109.jpeg"/><Relationship Id="rId19" Type="http://schemas.openxmlformats.org/officeDocument/2006/relationships/image" Target="../media/image118.jpeg"/><Relationship Id="rId4" Type="http://schemas.openxmlformats.org/officeDocument/2006/relationships/image" Target="../media/image103.jpeg"/><Relationship Id="rId9" Type="http://schemas.openxmlformats.org/officeDocument/2006/relationships/image" Target="../media/image108.jpeg"/><Relationship Id="rId14" Type="http://schemas.openxmlformats.org/officeDocument/2006/relationships/image" Target="../media/image113.jpeg"/></Relationships>
</file>

<file path=ppt/slides/_rels/slide38.xml.rels><?xml version="1.0" encoding="UTF-8" standalone="yes"?>
<Relationships xmlns="http://schemas.openxmlformats.org/package/2006/relationships"><Relationship Id="rId3" Type="http://schemas.openxmlformats.org/officeDocument/2006/relationships/image" Target="../media/image122.jpeg"/><Relationship Id="rId7" Type="http://schemas.openxmlformats.org/officeDocument/2006/relationships/image" Target="../media/image126.png"/><Relationship Id="rId2" Type="http://schemas.openxmlformats.org/officeDocument/2006/relationships/image" Target="../media/image121.jpeg"/><Relationship Id="rId1" Type="http://schemas.openxmlformats.org/officeDocument/2006/relationships/slideLayout" Target="../slideLayouts/slideLayout115.xml"/><Relationship Id="rId6" Type="http://schemas.openxmlformats.org/officeDocument/2006/relationships/image" Target="../media/image125.png"/><Relationship Id="rId5" Type="http://schemas.openxmlformats.org/officeDocument/2006/relationships/image" Target="../media/image124.jpeg"/><Relationship Id="rId4" Type="http://schemas.openxmlformats.org/officeDocument/2006/relationships/image" Target="../media/image123.jpeg"/></Relationships>
</file>

<file path=ppt/slides/_rels/slide3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37.xml"/></Relationships>
</file>

<file path=ppt/slides/_rels/slide40.xml.rels><?xml version="1.0" encoding="UTF-8" standalone="yes"?>
<Relationships xmlns="http://schemas.openxmlformats.org/package/2006/relationships"><Relationship Id="rId3" Type="http://schemas.openxmlformats.org/officeDocument/2006/relationships/image" Target="../media/image128.jpeg"/><Relationship Id="rId2" Type="http://schemas.openxmlformats.org/officeDocument/2006/relationships/image" Target="../media/image127.jpeg"/><Relationship Id="rId1" Type="http://schemas.openxmlformats.org/officeDocument/2006/relationships/slideLayout" Target="../slideLayouts/slideLayout114.xml"/></Relationships>
</file>

<file path=ppt/slides/_rels/slide41.xml.rels><?xml version="1.0" encoding="UTF-8" standalone="yes"?>
<Relationships xmlns="http://schemas.openxmlformats.org/package/2006/relationships"><Relationship Id="rId3" Type="http://schemas.openxmlformats.org/officeDocument/2006/relationships/image" Target="../media/image130.jpeg"/><Relationship Id="rId2" Type="http://schemas.openxmlformats.org/officeDocument/2006/relationships/image" Target="../media/image129.jpeg"/><Relationship Id="rId1" Type="http://schemas.openxmlformats.org/officeDocument/2006/relationships/slideLayout" Target="../slideLayouts/slideLayout1.xml"/><Relationship Id="rId6" Type="http://schemas.openxmlformats.org/officeDocument/2006/relationships/image" Target="../media/image133.jpeg"/><Relationship Id="rId5" Type="http://schemas.openxmlformats.org/officeDocument/2006/relationships/image" Target="../media/image132.jpeg"/><Relationship Id="rId4" Type="http://schemas.openxmlformats.org/officeDocument/2006/relationships/image" Target="../media/image131.jpeg"/></Relationships>
</file>

<file path=ppt/slides/_rels/slide42.xml.rels><?xml version="1.0" encoding="UTF-8" standalone="yes"?>
<Relationships xmlns="http://schemas.openxmlformats.org/package/2006/relationships"><Relationship Id="rId3" Type="http://schemas.openxmlformats.org/officeDocument/2006/relationships/image" Target="../media/image135.jpeg"/><Relationship Id="rId2" Type="http://schemas.openxmlformats.org/officeDocument/2006/relationships/image" Target="../media/image134.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137.jpeg"/><Relationship Id="rId2" Type="http://schemas.openxmlformats.org/officeDocument/2006/relationships/image" Target="../media/image136.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139.jpeg"/><Relationship Id="rId2" Type="http://schemas.openxmlformats.org/officeDocument/2006/relationships/image" Target="../media/image138.jpeg"/><Relationship Id="rId1" Type="http://schemas.openxmlformats.org/officeDocument/2006/relationships/slideLayout" Target="../slideLayouts/slideLayout49.xml"/></Relationships>
</file>

<file path=ppt/slides/_rels/slide45.xml.rels><?xml version="1.0" encoding="UTF-8" standalone="yes"?>
<Relationships xmlns="http://schemas.openxmlformats.org/package/2006/relationships"><Relationship Id="rId3" Type="http://schemas.openxmlformats.org/officeDocument/2006/relationships/image" Target="../media/image141.jpeg"/><Relationship Id="rId2" Type="http://schemas.openxmlformats.org/officeDocument/2006/relationships/image" Target="../media/image140.jpeg"/><Relationship Id="rId1" Type="http://schemas.openxmlformats.org/officeDocument/2006/relationships/slideLayout" Target="../slideLayouts/slideLayout114.xml"/><Relationship Id="rId5" Type="http://schemas.openxmlformats.org/officeDocument/2006/relationships/image" Target="../media/image143.jpeg"/><Relationship Id="rId4" Type="http://schemas.openxmlformats.org/officeDocument/2006/relationships/image" Target="../media/image142.jpe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145.jpeg"/><Relationship Id="rId2" Type="http://schemas.openxmlformats.org/officeDocument/2006/relationships/image" Target="../media/image144.jpeg"/><Relationship Id="rId1" Type="http://schemas.openxmlformats.org/officeDocument/2006/relationships/slideLayout" Target="../slideLayouts/slideLayout1.xml"/><Relationship Id="rId5" Type="http://schemas.openxmlformats.org/officeDocument/2006/relationships/image" Target="../media/image147.png"/><Relationship Id="rId4" Type="http://schemas.openxmlformats.org/officeDocument/2006/relationships/image" Target="../media/image146.jpe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148.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2" name="Picture 2"/>
          <p:cNvPicPr/>
          <p:nvPr/>
        </p:nvPicPr>
        <p:blipFill>
          <a:blip r:embed="rId2"/>
          <a:stretch>
            <a:fillRect/>
          </a:stretch>
        </p:blipFill>
        <p:spPr>
          <a:xfrm>
            <a:off x="0" y="0"/>
            <a:ext cx="6854040" cy="9140040"/>
          </a:xfrm>
          <a:prstGeom prst="rect">
            <a:avLst/>
          </a:prstGeom>
          <a:ln w="55080">
            <a:solidFill>
              <a:srgbClr val="21778D"/>
            </a:solidFill>
            <a:round/>
          </a:ln>
        </p:spPr>
      </p:pic>
      <p:sp>
        <p:nvSpPr>
          <p:cNvPr id="373" name="CustomShape 1"/>
          <p:cNvSpPr/>
          <p:nvPr/>
        </p:nvSpPr>
        <p:spPr>
          <a:xfrm>
            <a:off x="1214280" y="2214720"/>
            <a:ext cx="4639680" cy="3134160"/>
          </a:xfrm>
          <a:prstGeom prst="rect">
            <a:avLst/>
          </a:prstGeom>
          <a:noFill/>
          <a:ln>
            <a:noFill/>
          </a:ln>
        </p:spPr>
        <p:txBody>
          <a:bodyPr lIns="90000" tIns="45000" rIns="90000" bIns="45000"/>
          <a:lstStyle/>
          <a:p>
            <a:pPr algn="ctr">
              <a:lnSpc>
                <a:spcPct val="100000"/>
              </a:lnSpc>
            </a:pPr>
            <a:r>
              <a:rPr lang="ru-RU" sz="4000" b="1">
                <a:solidFill>
                  <a:srgbClr val="B41C0C"/>
                </a:solidFill>
                <a:latin typeface="Times New Roman"/>
              </a:rPr>
              <a:t>І тарау</a:t>
            </a:r>
            <a:endParaRPr/>
          </a:p>
          <a:p>
            <a:pPr algn="ctr">
              <a:lnSpc>
                <a:spcPct val="100000"/>
              </a:lnSpc>
            </a:pPr>
            <a:r>
              <a:rPr lang="ru-RU" sz="4000" b="1">
                <a:solidFill>
                  <a:srgbClr val="B41C0C"/>
                </a:solidFill>
                <a:latin typeface="Times New Roman"/>
              </a:rPr>
              <a:t>Педагогикалық</a:t>
            </a:r>
            <a:endParaRPr/>
          </a:p>
          <a:p>
            <a:pPr algn="ctr">
              <a:lnSpc>
                <a:spcPct val="100000"/>
              </a:lnSpc>
            </a:pPr>
            <a:r>
              <a:rPr lang="ru-RU" sz="4000" b="1">
                <a:solidFill>
                  <a:srgbClr val="B41C0C"/>
                </a:solidFill>
                <a:latin typeface="Times New Roman"/>
              </a:rPr>
              <a:t> іс-әрекеттердің</a:t>
            </a:r>
            <a:endParaRPr/>
          </a:p>
          <a:p>
            <a:pPr algn="ctr">
              <a:lnSpc>
                <a:spcPct val="100000"/>
              </a:lnSpc>
            </a:pPr>
            <a:r>
              <a:rPr lang="ru-RU" sz="4000" b="1">
                <a:solidFill>
                  <a:srgbClr val="B41C0C"/>
                </a:solidFill>
                <a:latin typeface="Times New Roman"/>
              </a:rPr>
              <a:t>жоғары  нәтижелілігі</a:t>
            </a:r>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4" name="CustomShape 1"/>
          <p:cNvSpPr/>
          <p:nvPr/>
        </p:nvSpPr>
        <p:spPr>
          <a:xfrm>
            <a:off x="357120" y="5857920"/>
            <a:ext cx="6139800" cy="2310840"/>
          </a:xfrm>
          <a:prstGeom prst="rect">
            <a:avLst/>
          </a:prstGeom>
          <a:noFill/>
          <a:ln>
            <a:noFill/>
          </a:ln>
        </p:spPr>
        <p:txBody>
          <a:bodyPr lIns="90000" tIns="45000" rIns="90000" bIns="45000"/>
          <a:lstStyle/>
          <a:p>
            <a:pPr algn="ctr">
              <a:lnSpc>
                <a:spcPct val="100000"/>
              </a:lnSpc>
            </a:pPr>
            <a:r>
              <a:rPr lang="ru-RU" sz="3200" b="1" i="1">
                <a:solidFill>
                  <a:srgbClr val="2710B0"/>
                </a:solidFill>
                <a:latin typeface="Times New Roman"/>
              </a:rPr>
              <a:t>Кубеева Жадыра Макембаевна</a:t>
            </a:r>
            <a:endParaRPr/>
          </a:p>
          <a:p>
            <a:pPr algn="ctr">
              <a:lnSpc>
                <a:spcPct val="100000"/>
              </a:lnSpc>
            </a:pPr>
            <a:r>
              <a:rPr lang="ru-RU" sz="3200" b="1" i="1">
                <a:solidFill>
                  <a:srgbClr val="2710B0"/>
                </a:solidFill>
                <a:latin typeface="Times New Roman"/>
              </a:rPr>
              <a:t>Шона Смаханұлы атындағы №62 гимназияның</a:t>
            </a:r>
            <a:endParaRPr/>
          </a:p>
          <a:p>
            <a:pPr algn="ctr">
              <a:lnSpc>
                <a:spcPct val="100000"/>
              </a:lnSpc>
            </a:pPr>
            <a:r>
              <a:rPr lang="ru-RU" sz="3200" b="1" i="1">
                <a:solidFill>
                  <a:srgbClr val="2710B0"/>
                </a:solidFill>
                <a:latin typeface="Times New Roman"/>
              </a:rPr>
              <a:t> ағылшын тілі пәні мұғалімі</a:t>
            </a:r>
            <a:endParaRPr/>
          </a:p>
          <a:p>
            <a:pPr>
              <a:lnSpc>
                <a:spcPct val="100000"/>
              </a:lnSpc>
            </a:pPr>
            <a:endParaRPr/>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1629" y="618172"/>
            <a:ext cx="4890782" cy="4981575"/>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6" name="CustomShape 1"/>
          <p:cNvSpPr/>
          <p:nvPr/>
        </p:nvSpPr>
        <p:spPr>
          <a:xfrm>
            <a:off x="3141000" y="323640"/>
            <a:ext cx="3524400" cy="2516400"/>
          </a:xfrm>
          <a:prstGeom prst="horizontalScroll">
            <a:avLst>
              <a:gd name="adj" fmla="val 12500"/>
            </a:avLst>
          </a:prstGeom>
          <a:solidFill>
            <a:srgbClr val="FFFFFF"/>
          </a:solidFill>
          <a:ln w="55080">
            <a:solidFill>
              <a:srgbClr val="2DA2BF"/>
            </a:solidFill>
            <a:round/>
          </a:ln>
        </p:spPr>
        <p:txBody>
          <a:bodyPr lIns="90000" tIns="45000" rIns="90000" bIns="45000" anchor="ctr"/>
          <a:lstStyle/>
          <a:p>
            <a:pPr algn="ctr">
              <a:lnSpc>
                <a:spcPct val="100000"/>
              </a:lnSpc>
            </a:pPr>
            <a:r>
              <a:rPr lang="ru-RU" sz="2800" b="1" i="1">
                <a:solidFill>
                  <a:srgbClr val="CC0099"/>
                </a:solidFill>
                <a:latin typeface="Times New Roman"/>
              </a:rPr>
              <a:t>Кубеева Жадыра Макембаевна</a:t>
            </a:r>
            <a:endParaRPr/>
          </a:p>
        </p:txBody>
      </p:sp>
      <p:sp>
        <p:nvSpPr>
          <p:cNvPr id="377" name="CustomShape 2"/>
          <p:cNvSpPr/>
          <p:nvPr/>
        </p:nvSpPr>
        <p:spPr>
          <a:xfrm>
            <a:off x="260640" y="3223080"/>
            <a:ext cx="6404760" cy="5631840"/>
          </a:xfrm>
          <a:prstGeom prst="rect">
            <a:avLst/>
          </a:prstGeom>
          <a:noFill/>
          <a:ln>
            <a:noFill/>
          </a:ln>
        </p:spPr>
        <p:txBody>
          <a:bodyPr lIns="90000" tIns="45000" rIns="90000" bIns="45000"/>
          <a:lstStyle/>
          <a:p>
            <a:r>
              <a:rPr lang="ru-RU" sz="2800" b="1" i="1" dirty="0">
                <a:solidFill>
                  <a:srgbClr val="B41C0C"/>
                </a:solidFill>
                <a:latin typeface="Times New Roman"/>
              </a:rPr>
              <a:t>1.   </a:t>
            </a:r>
            <a:r>
              <a:rPr lang="ru-RU" sz="2800" b="1" i="1" dirty="0" err="1">
                <a:solidFill>
                  <a:srgbClr val="B41C0C"/>
                </a:solidFill>
                <a:latin typeface="Times New Roman"/>
              </a:rPr>
              <a:t>Туған</a:t>
            </a:r>
            <a:r>
              <a:rPr lang="ru-RU" sz="2800" b="1" i="1" dirty="0">
                <a:solidFill>
                  <a:srgbClr val="B41C0C"/>
                </a:solidFill>
                <a:latin typeface="Times New Roman"/>
              </a:rPr>
              <a:t> </a:t>
            </a:r>
            <a:r>
              <a:rPr lang="ru-RU" sz="2800" b="1" i="1" dirty="0" err="1">
                <a:solidFill>
                  <a:srgbClr val="B41C0C"/>
                </a:solidFill>
                <a:latin typeface="Times New Roman"/>
              </a:rPr>
              <a:t>жылы</a:t>
            </a:r>
            <a:r>
              <a:rPr lang="ru-RU" sz="2800" b="1" i="1" dirty="0">
                <a:solidFill>
                  <a:srgbClr val="B41C0C"/>
                </a:solidFill>
                <a:latin typeface="Times New Roman"/>
              </a:rPr>
              <a:t>: 02.12.1989 </a:t>
            </a:r>
            <a:r>
              <a:rPr lang="ru-RU" sz="2800" b="1" i="1" dirty="0" err="1">
                <a:solidFill>
                  <a:srgbClr val="B41C0C"/>
                </a:solidFill>
                <a:latin typeface="Times New Roman"/>
              </a:rPr>
              <a:t>жыл</a:t>
            </a:r>
            <a:endParaRPr dirty="0"/>
          </a:p>
          <a:p>
            <a:r>
              <a:rPr lang="ru-RU" sz="2800" b="1" i="1" dirty="0">
                <a:solidFill>
                  <a:srgbClr val="B41C0C"/>
                </a:solidFill>
                <a:latin typeface="Times New Roman"/>
              </a:rPr>
              <a:t>2.   </a:t>
            </a:r>
            <a:r>
              <a:rPr lang="ru-RU" sz="2800" b="1" i="1" dirty="0" err="1">
                <a:solidFill>
                  <a:srgbClr val="B41C0C"/>
                </a:solidFill>
                <a:latin typeface="Times New Roman"/>
              </a:rPr>
              <a:t>Білімі</a:t>
            </a:r>
            <a:r>
              <a:rPr lang="ru-RU" sz="2800" b="1" i="1" dirty="0">
                <a:solidFill>
                  <a:srgbClr val="B41C0C"/>
                </a:solidFill>
                <a:latin typeface="Times New Roman"/>
              </a:rPr>
              <a:t>:  </a:t>
            </a:r>
            <a:r>
              <a:rPr lang="ru-RU" sz="2800" b="1" i="1" dirty="0" err="1">
                <a:solidFill>
                  <a:srgbClr val="B41C0C"/>
                </a:solidFill>
                <a:latin typeface="Times New Roman"/>
              </a:rPr>
              <a:t>жоғары</a:t>
            </a:r>
            <a:r>
              <a:rPr lang="ru-RU" sz="2800" b="1" i="1" dirty="0">
                <a:solidFill>
                  <a:srgbClr val="B41C0C"/>
                </a:solidFill>
                <a:latin typeface="Times New Roman"/>
              </a:rPr>
              <a:t>     </a:t>
            </a:r>
            <a:endParaRPr dirty="0"/>
          </a:p>
          <a:p>
            <a:pPr>
              <a:lnSpc>
                <a:spcPct val="100000"/>
              </a:lnSpc>
            </a:pPr>
            <a:r>
              <a:rPr lang="ru-RU" sz="2800" b="1" i="1" dirty="0">
                <a:solidFill>
                  <a:srgbClr val="B41C0C"/>
                </a:solidFill>
                <a:latin typeface="Times New Roman"/>
              </a:rPr>
              <a:t>3.  </a:t>
            </a:r>
            <a:r>
              <a:rPr lang="ru-RU" sz="2800" b="1" i="1" dirty="0" err="1">
                <a:solidFill>
                  <a:srgbClr val="B41C0C"/>
                </a:solidFill>
                <a:latin typeface="Times New Roman"/>
              </a:rPr>
              <a:t>Бітірген</a:t>
            </a:r>
            <a:r>
              <a:rPr lang="ru-RU" sz="2800" b="1" i="1" dirty="0">
                <a:solidFill>
                  <a:srgbClr val="B41C0C"/>
                </a:solidFill>
                <a:latin typeface="Times New Roman"/>
              </a:rPr>
              <a:t>  </a:t>
            </a:r>
            <a:r>
              <a:rPr lang="ru-RU" sz="2800" b="1" i="1" dirty="0" err="1">
                <a:solidFill>
                  <a:srgbClr val="B41C0C"/>
                </a:solidFill>
                <a:latin typeface="Times New Roman"/>
              </a:rPr>
              <a:t>оқу</a:t>
            </a:r>
            <a:r>
              <a:rPr lang="ru-RU" sz="2800" b="1" i="1" dirty="0">
                <a:solidFill>
                  <a:srgbClr val="B41C0C"/>
                </a:solidFill>
                <a:latin typeface="Times New Roman"/>
              </a:rPr>
              <a:t> </a:t>
            </a:r>
            <a:r>
              <a:rPr lang="ru-RU" sz="2800" b="1" i="1" dirty="0" err="1">
                <a:solidFill>
                  <a:srgbClr val="B41C0C"/>
                </a:solidFill>
                <a:latin typeface="Times New Roman"/>
              </a:rPr>
              <a:t>орны</a:t>
            </a:r>
            <a:r>
              <a:rPr lang="ru-RU" sz="2800" b="1" i="1" dirty="0">
                <a:solidFill>
                  <a:srgbClr val="B41C0C"/>
                </a:solidFill>
                <a:latin typeface="Times New Roman"/>
              </a:rPr>
              <a:t>:                       </a:t>
            </a:r>
            <a:endParaRPr dirty="0"/>
          </a:p>
          <a:p>
            <a:pPr>
              <a:lnSpc>
                <a:spcPct val="100000"/>
              </a:lnSpc>
            </a:pPr>
            <a:r>
              <a:rPr lang="ru-RU" sz="2800" b="1" i="1" dirty="0" err="1">
                <a:solidFill>
                  <a:srgbClr val="B41C0C"/>
                </a:solidFill>
                <a:latin typeface="Times New Roman"/>
              </a:rPr>
              <a:t>Қазақ</a:t>
            </a:r>
            <a:r>
              <a:rPr lang="ru-RU" sz="2800" b="1" i="1" dirty="0">
                <a:solidFill>
                  <a:srgbClr val="B41C0C"/>
                </a:solidFill>
                <a:latin typeface="Times New Roman"/>
              </a:rPr>
              <a:t> </a:t>
            </a:r>
            <a:r>
              <a:rPr lang="ru-RU" sz="2800" b="1" i="1" dirty="0" err="1">
                <a:solidFill>
                  <a:srgbClr val="B41C0C"/>
                </a:solidFill>
                <a:latin typeface="Times New Roman"/>
              </a:rPr>
              <a:t>Мемлекеттік</a:t>
            </a:r>
            <a:r>
              <a:rPr lang="ru-RU" sz="2800" b="1" i="1" dirty="0">
                <a:solidFill>
                  <a:srgbClr val="B41C0C"/>
                </a:solidFill>
                <a:latin typeface="Times New Roman"/>
              </a:rPr>
              <a:t> </a:t>
            </a:r>
            <a:r>
              <a:rPr lang="ru-RU" sz="2800" b="1" i="1" dirty="0" err="1">
                <a:solidFill>
                  <a:srgbClr val="B41C0C"/>
                </a:solidFill>
                <a:latin typeface="Times New Roman"/>
              </a:rPr>
              <a:t>Қыздар</a:t>
            </a:r>
            <a:r>
              <a:rPr lang="ru-RU" sz="2800" b="1" i="1" dirty="0">
                <a:solidFill>
                  <a:srgbClr val="B41C0C"/>
                </a:solidFill>
                <a:latin typeface="Times New Roman"/>
              </a:rPr>
              <a:t> </a:t>
            </a:r>
            <a:r>
              <a:rPr lang="ru-RU" sz="2800" b="1" i="1" dirty="0" err="1">
                <a:solidFill>
                  <a:srgbClr val="B41C0C"/>
                </a:solidFill>
                <a:latin typeface="Times New Roman"/>
              </a:rPr>
              <a:t>Педагогикалық</a:t>
            </a:r>
            <a:r>
              <a:rPr lang="ru-RU" sz="2800" b="1" i="1" dirty="0">
                <a:solidFill>
                  <a:srgbClr val="B41C0C"/>
                </a:solidFill>
                <a:latin typeface="Times New Roman"/>
              </a:rPr>
              <a:t> </a:t>
            </a:r>
            <a:r>
              <a:rPr lang="ru-RU" sz="2800" b="1" i="1" dirty="0" err="1">
                <a:solidFill>
                  <a:srgbClr val="B41C0C"/>
                </a:solidFill>
                <a:latin typeface="Times New Roman"/>
              </a:rPr>
              <a:t>Университеті</a:t>
            </a:r>
            <a:r>
              <a:rPr lang="ru-RU" sz="2800" b="1" i="1" dirty="0">
                <a:solidFill>
                  <a:srgbClr val="B41C0C"/>
                </a:solidFill>
                <a:latin typeface="Times New Roman"/>
              </a:rPr>
              <a:t> 2011 </a:t>
            </a:r>
            <a:r>
              <a:rPr lang="ru-RU" sz="2800" b="1" i="1" dirty="0" err="1">
                <a:solidFill>
                  <a:srgbClr val="B41C0C"/>
                </a:solidFill>
                <a:latin typeface="Times New Roman"/>
              </a:rPr>
              <a:t>жыл</a:t>
            </a:r>
            <a:endParaRPr dirty="0"/>
          </a:p>
          <a:p>
            <a:pPr>
              <a:lnSpc>
                <a:spcPct val="100000"/>
              </a:lnSpc>
            </a:pPr>
            <a:r>
              <a:rPr lang="ru-RU" sz="2800" b="1" i="1" dirty="0">
                <a:solidFill>
                  <a:srgbClr val="B41C0C"/>
                </a:solidFill>
                <a:latin typeface="Times New Roman"/>
              </a:rPr>
              <a:t>4.  </a:t>
            </a:r>
            <a:r>
              <a:rPr lang="ru-RU" sz="2800" b="1" i="1" dirty="0" err="1">
                <a:solidFill>
                  <a:srgbClr val="B41C0C"/>
                </a:solidFill>
                <a:latin typeface="Times New Roman"/>
              </a:rPr>
              <a:t>Мамандығы</a:t>
            </a:r>
            <a:r>
              <a:rPr lang="ru-RU" sz="2800" b="1" i="1" dirty="0">
                <a:solidFill>
                  <a:srgbClr val="B41C0C"/>
                </a:solidFill>
                <a:latin typeface="Times New Roman"/>
              </a:rPr>
              <a:t>:  </a:t>
            </a:r>
            <a:r>
              <a:rPr lang="ru-RU" sz="2800" b="1" i="1" dirty="0" err="1">
                <a:solidFill>
                  <a:srgbClr val="B41C0C"/>
                </a:solidFill>
                <a:latin typeface="Times New Roman"/>
              </a:rPr>
              <a:t>Ағылшын</a:t>
            </a:r>
            <a:r>
              <a:rPr lang="ru-RU" sz="2800" b="1" i="1" dirty="0">
                <a:solidFill>
                  <a:srgbClr val="B41C0C"/>
                </a:solidFill>
                <a:latin typeface="Times New Roman"/>
              </a:rPr>
              <a:t>, </a:t>
            </a:r>
            <a:r>
              <a:rPr lang="ru-RU" sz="2800" b="1" i="1" dirty="0" err="1">
                <a:solidFill>
                  <a:srgbClr val="B41C0C"/>
                </a:solidFill>
                <a:latin typeface="Times New Roman"/>
              </a:rPr>
              <a:t>түрік</a:t>
            </a:r>
            <a:r>
              <a:rPr lang="ru-RU" sz="2800" b="1" i="1" dirty="0">
                <a:solidFill>
                  <a:srgbClr val="B41C0C"/>
                </a:solidFill>
                <a:latin typeface="Times New Roman"/>
              </a:rPr>
              <a:t>  </a:t>
            </a:r>
            <a:r>
              <a:rPr lang="ru-RU" sz="2800" b="1" i="1" dirty="0" err="1">
                <a:solidFill>
                  <a:srgbClr val="B41C0C"/>
                </a:solidFill>
                <a:latin typeface="Times New Roman"/>
              </a:rPr>
              <a:t>тілдер</a:t>
            </a:r>
            <a:r>
              <a:rPr lang="ru-RU" sz="2800" b="1" i="1" dirty="0">
                <a:solidFill>
                  <a:srgbClr val="B41C0C"/>
                </a:solidFill>
                <a:latin typeface="Times New Roman"/>
              </a:rPr>
              <a:t>   </a:t>
            </a:r>
            <a:r>
              <a:rPr lang="ru-RU" sz="2800" b="1" i="1" dirty="0" err="1">
                <a:solidFill>
                  <a:srgbClr val="B41C0C"/>
                </a:solidFill>
                <a:latin typeface="Times New Roman"/>
              </a:rPr>
              <a:t>мұғалімі</a:t>
            </a:r>
            <a:endParaRPr dirty="0"/>
          </a:p>
          <a:p>
            <a:pPr>
              <a:lnSpc>
                <a:spcPct val="100000"/>
              </a:lnSpc>
              <a:buFont typeface="StarSymbol"/>
              <a:buAutoNum type="arabicPeriod"/>
            </a:pPr>
            <a:r>
              <a:rPr lang="ru-RU" sz="2800" b="1" i="1" dirty="0">
                <a:solidFill>
                  <a:srgbClr val="B41C0C"/>
                </a:solidFill>
                <a:latin typeface="Times New Roman"/>
              </a:rPr>
              <a:t> </a:t>
            </a:r>
            <a:r>
              <a:rPr lang="ru-RU" sz="2800" b="1" i="1" dirty="0" err="1">
                <a:solidFill>
                  <a:srgbClr val="B41C0C"/>
                </a:solidFill>
                <a:latin typeface="Times New Roman"/>
              </a:rPr>
              <a:t>Стажы</a:t>
            </a:r>
            <a:r>
              <a:rPr lang="ru-RU" sz="2800" b="1" i="1" dirty="0">
                <a:solidFill>
                  <a:srgbClr val="B41C0C"/>
                </a:solidFill>
                <a:latin typeface="Times New Roman"/>
              </a:rPr>
              <a:t>: 8</a:t>
            </a:r>
            <a:r>
              <a:rPr lang="ru-RU" sz="2800" b="1" i="1" dirty="0" smtClean="0">
                <a:solidFill>
                  <a:srgbClr val="B41C0C"/>
                </a:solidFill>
                <a:latin typeface="Times New Roman"/>
              </a:rPr>
              <a:t> </a:t>
            </a:r>
            <a:r>
              <a:rPr lang="ru-RU" sz="2800" b="1" i="1" dirty="0" err="1">
                <a:solidFill>
                  <a:srgbClr val="B41C0C"/>
                </a:solidFill>
                <a:latin typeface="Times New Roman"/>
              </a:rPr>
              <a:t>жыл</a:t>
            </a:r>
            <a:r>
              <a:rPr lang="ru-RU" sz="2800" b="1" i="1" dirty="0">
                <a:solidFill>
                  <a:srgbClr val="B41C0C"/>
                </a:solidFill>
                <a:latin typeface="Times New Roman"/>
              </a:rPr>
              <a:t>                                                               </a:t>
            </a:r>
            <a:endParaRPr dirty="0"/>
          </a:p>
          <a:p>
            <a:pPr>
              <a:lnSpc>
                <a:spcPct val="100000"/>
              </a:lnSpc>
            </a:pPr>
            <a:r>
              <a:rPr lang="ru-RU" sz="2800" b="1" i="1" dirty="0">
                <a:solidFill>
                  <a:srgbClr val="B41C0C"/>
                </a:solidFill>
                <a:latin typeface="Times New Roman"/>
              </a:rPr>
              <a:t>6.  </a:t>
            </a:r>
            <a:r>
              <a:rPr lang="ru-RU" sz="2800" b="1" i="1" dirty="0" err="1">
                <a:solidFill>
                  <a:srgbClr val="B41C0C"/>
                </a:solidFill>
                <a:latin typeface="Times New Roman"/>
              </a:rPr>
              <a:t>Адресі</a:t>
            </a:r>
            <a:r>
              <a:rPr lang="ru-RU" sz="2800" b="1" i="1" dirty="0">
                <a:solidFill>
                  <a:srgbClr val="B41C0C"/>
                </a:solidFill>
                <a:latin typeface="Times New Roman"/>
              </a:rPr>
              <a:t>:  Алматы </a:t>
            </a:r>
            <a:r>
              <a:rPr lang="ru-RU" sz="2800" b="1" i="1" dirty="0" err="1">
                <a:solidFill>
                  <a:srgbClr val="B41C0C"/>
                </a:solidFill>
                <a:latin typeface="Times New Roman"/>
              </a:rPr>
              <a:t>қаласы</a:t>
            </a:r>
            <a:r>
              <a:rPr lang="ru-RU" sz="2800" b="1" i="1" dirty="0">
                <a:solidFill>
                  <a:srgbClr val="B41C0C"/>
                </a:solidFill>
                <a:latin typeface="Times New Roman"/>
              </a:rPr>
              <a:t>, </a:t>
            </a:r>
            <a:r>
              <a:rPr lang="ru-RU" sz="2800" b="1" i="1" dirty="0" err="1" smtClean="0">
                <a:solidFill>
                  <a:srgbClr val="B41C0C"/>
                </a:solidFill>
                <a:latin typeface="Times New Roman"/>
              </a:rPr>
              <a:t>Нұркент</a:t>
            </a:r>
            <a:r>
              <a:rPr lang="ru-RU" sz="2800" b="1" i="1" dirty="0" smtClean="0">
                <a:solidFill>
                  <a:srgbClr val="B41C0C"/>
                </a:solidFill>
                <a:latin typeface="Times New Roman"/>
              </a:rPr>
              <a:t> 5\7 </a:t>
            </a:r>
            <a:r>
              <a:rPr lang="ru-RU" sz="2800" b="1" i="1" dirty="0" err="1" smtClean="0">
                <a:solidFill>
                  <a:srgbClr val="B41C0C"/>
                </a:solidFill>
                <a:latin typeface="Times New Roman"/>
              </a:rPr>
              <a:t>кв</a:t>
            </a:r>
            <a:r>
              <a:rPr lang="ru-RU" sz="2800" b="1" i="1" dirty="0" smtClean="0">
                <a:solidFill>
                  <a:srgbClr val="B41C0C"/>
                </a:solidFill>
                <a:latin typeface="Times New Roman"/>
              </a:rPr>
              <a:t> 157      </a:t>
            </a:r>
            <a:endParaRPr dirty="0"/>
          </a:p>
          <a:p>
            <a:pPr>
              <a:lnSpc>
                <a:spcPct val="100000"/>
              </a:lnSpc>
            </a:pPr>
            <a:r>
              <a:rPr lang="ru-RU" sz="2800" b="1" i="1" dirty="0">
                <a:solidFill>
                  <a:srgbClr val="B41C0C"/>
                </a:solidFill>
                <a:latin typeface="Times New Roman"/>
              </a:rPr>
              <a:t>7.   Телефон:8707-021-62-24</a:t>
            </a:r>
            <a:endParaRPr dirty="0"/>
          </a:p>
        </p:txBody>
      </p:sp>
      <p:pic>
        <p:nvPicPr>
          <p:cNvPr id="378" name="Picture 2"/>
          <p:cNvPicPr/>
          <p:nvPr/>
        </p:nvPicPr>
        <p:blipFill>
          <a:blip r:embed="rId2"/>
          <a:stretch>
            <a:fillRect/>
          </a:stretch>
        </p:blipFill>
        <p:spPr>
          <a:xfrm rot="5400000">
            <a:off x="152640" y="427680"/>
            <a:ext cx="2660400" cy="2444400"/>
          </a:xfrm>
          <a:prstGeom prst="rect">
            <a:avLst/>
          </a:prstGeom>
          <a:ln>
            <a:noFill/>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 name="CustomShape 1"/>
          <p:cNvSpPr/>
          <p:nvPr/>
        </p:nvSpPr>
        <p:spPr>
          <a:xfrm>
            <a:off x="500040" y="428760"/>
            <a:ext cx="6093360" cy="4355640"/>
          </a:xfrm>
          <a:prstGeom prst="rect">
            <a:avLst/>
          </a:prstGeom>
          <a:noFill/>
          <a:ln>
            <a:noFill/>
          </a:ln>
        </p:spPr>
        <p:txBody>
          <a:bodyPr lIns="90000" tIns="45000" rIns="90000" bIns="45000"/>
          <a:lstStyle/>
          <a:p>
            <a:pPr algn="ctr"/>
            <a:r>
              <a:rPr lang="ru-RU" b="1">
                <a:solidFill>
                  <a:srgbClr val="000000"/>
                </a:solidFill>
                <a:latin typeface="Times New Roman"/>
              </a:rPr>
              <a:t> </a:t>
            </a:r>
            <a:r>
              <a:rPr lang="ru-RU" sz="2000" b="1">
                <a:solidFill>
                  <a:srgbClr val="CC0099"/>
                </a:solidFill>
                <a:latin typeface="Times New Roman"/>
              </a:rPr>
              <a:t>Гимназия тақырыбы:</a:t>
            </a:r>
            <a:endParaRPr>
              <a:solidFill>
                <a:prstClr val="black"/>
              </a:solidFill>
            </a:endParaRPr>
          </a:p>
          <a:p>
            <a:pPr algn="ctr"/>
            <a:r>
              <a:rPr lang="ru-RU" sz="2000" b="1">
                <a:solidFill>
                  <a:srgbClr val="CC0099"/>
                </a:solidFill>
                <a:latin typeface="Times New Roman"/>
              </a:rPr>
              <a:t> </a:t>
            </a:r>
            <a:r>
              <a:rPr lang="ru-RU" sz="2000" b="1">
                <a:solidFill>
                  <a:srgbClr val="3333CC"/>
                </a:solidFill>
                <a:latin typeface="Times New Roman"/>
              </a:rPr>
              <a:t>«Қазіргі заман талабына сай,білімді,тәрбиелі,көптілді тұлға қалыптастыру  </a:t>
            </a:r>
            <a:endParaRPr>
              <a:solidFill>
                <a:prstClr val="black"/>
              </a:solidFill>
            </a:endParaRPr>
          </a:p>
          <a:p>
            <a:pPr algn="ctr"/>
            <a:endParaRPr>
              <a:solidFill>
                <a:prstClr val="black"/>
              </a:solidFill>
            </a:endParaRPr>
          </a:p>
          <a:p>
            <a:pPr algn="ctr"/>
            <a:r>
              <a:rPr lang="ru-RU" sz="2000" b="1">
                <a:solidFill>
                  <a:srgbClr val="CC0099"/>
                </a:solidFill>
                <a:latin typeface="Times New Roman"/>
              </a:rPr>
              <a:t>Кафедра тақырыбы:</a:t>
            </a:r>
            <a:endParaRPr>
              <a:solidFill>
                <a:prstClr val="black"/>
              </a:solidFill>
            </a:endParaRPr>
          </a:p>
          <a:p>
            <a:pPr algn="ctr"/>
            <a:r>
              <a:rPr lang="ru-RU" sz="2000" b="1">
                <a:solidFill>
                  <a:srgbClr val="3333CC"/>
                </a:solidFill>
                <a:latin typeface="Times New Roman"/>
              </a:rPr>
              <a:t>Шетел тілін оқытуда ақпараттық озық технологияларды пайдалана отырып жеке тұлғаны заман талабына сай, жан- жақты білім беру арқылы тәрбиелеу;</a:t>
            </a:r>
            <a:endParaRPr>
              <a:solidFill>
                <a:prstClr val="black"/>
              </a:solidFill>
            </a:endParaRPr>
          </a:p>
          <a:p>
            <a:pPr algn="ctr"/>
            <a:r>
              <a:rPr lang="ru-RU" sz="2000" b="1">
                <a:solidFill>
                  <a:srgbClr val="000000"/>
                </a:solidFill>
                <a:latin typeface="Times New Roman"/>
              </a:rPr>
              <a:t>             </a:t>
            </a:r>
            <a:endParaRPr>
              <a:solidFill>
                <a:prstClr val="black"/>
              </a:solidFill>
            </a:endParaRPr>
          </a:p>
          <a:p>
            <a:pPr algn="ctr"/>
            <a:r>
              <a:rPr lang="ru-RU" sz="2000" b="1">
                <a:solidFill>
                  <a:srgbClr val="CC0099"/>
                </a:solidFill>
                <a:latin typeface="Times New Roman"/>
              </a:rPr>
              <a:t>Мұғалімнің шығармашылық жұмыс тақырыбы:</a:t>
            </a:r>
            <a:endParaRPr>
              <a:solidFill>
                <a:prstClr val="black"/>
              </a:solidFill>
            </a:endParaRPr>
          </a:p>
          <a:p>
            <a:pPr algn="ctr"/>
            <a:r>
              <a:rPr lang="ru-RU" sz="2000" b="1">
                <a:solidFill>
                  <a:srgbClr val="3333CC"/>
                </a:solidFill>
                <a:latin typeface="Times New Roman"/>
              </a:rPr>
              <a:t>Ағылшын тілі сабағында бастауыш сынып оқушыларын ойын технологиясын пайдалану арқылы оқушы құзіреттілігін дамыту</a:t>
            </a:r>
            <a:endParaRPr>
              <a:solidFill>
                <a:prstClr val="black"/>
              </a:solidFill>
            </a:endParaRPr>
          </a:p>
        </p:txBody>
      </p:sp>
      <p:pic>
        <p:nvPicPr>
          <p:cNvPr id="380" name="Picture 2"/>
          <p:cNvPicPr/>
          <p:nvPr/>
        </p:nvPicPr>
        <p:blipFill>
          <a:blip r:embed="rId2"/>
          <a:stretch>
            <a:fillRect/>
          </a:stretch>
        </p:blipFill>
        <p:spPr>
          <a:xfrm>
            <a:off x="642960" y="5148000"/>
            <a:ext cx="4870440" cy="3681360"/>
          </a:xfrm>
          <a:prstGeom prst="rect">
            <a:avLst/>
          </a:prstGeom>
          <a:ln>
            <a:noFill/>
          </a:ln>
        </p:spPr>
      </p:pic>
    </p:spTree>
    <p:extLst>
      <p:ext uri="{BB962C8B-B14F-4D97-AF65-F5344CB8AC3E}">
        <p14:creationId xmlns:p14="http://schemas.microsoft.com/office/powerpoint/2010/main" val="19473639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5" name="CustomShape 1"/>
          <p:cNvSpPr/>
          <p:nvPr/>
        </p:nvSpPr>
        <p:spPr>
          <a:xfrm>
            <a:off x="-118440" y="288000"/>
            <a:ext cx="6976080" cy="17130600"/>
          </a:xfrm>
          <a:prstGeom prst="rect">
            <a:avLst/>
          </a:prstGeom>
          <a:noFill/>
          <a:ln>
            <a:noFill/>
          </a:ln>
        </p:spPr>
        <p:txBody>
          <a:bodyPr wrap="none" lIns="90000" tIns="45000" rIns="90000" bIns="45000"/>
          <a:lstStyle/>
          <a:p>
            <a:pPr>
              <a:lnSpc>
                <a:spcPct val="100000"/>
              </a:lnSpc>
            </a:pPr>
            <a:r>
              <a:rPr lang="ru-RU" sz="2200" dirty="0" err="1">
                <a:solidFill>
                  <a:srgbClr val="000000"/>
                </a:solidFill>
                <a:latin typeface="Trebuchet MS"/>
              </a:rPr>
              <a:t>Тақырыбы</a:t>
            </a:r>
            <a:r>
              <a:rPr lang="ru-RU" sz="2200" dirty="0">
                <a:solidFill>
                  <a:srgbClr val="B40C3C"/>
                </a:solidFill>
                <a:latin typeface="Trebuchet MS"/>
              </a:rPr>
              <a:t>: </a:t>
            </a:r>
            <a:endParaRPr dirty="0"/>
          </a:p>
          <a:p>
            <a:pPr>
              <a:lnSpc>
                <a:spcPct val="100000"/>
              </a:lnSpc>
            </a:pPr>
            <a:r>
              <a:rPr lang="ru-RU" sz="2200" dirty="0" err="1">
                <a:solidFill>
                  <a:srgbClr val="CC0099"/>
                </a:solidFill>
                <a:latin typeface="Trebuchet MS"/>
              </a:rPr>
              <a:t>Шетел</a:t>
            </a:r>
            <a:r>
              <a:rPr lang="ru-RU" sz="2200" dirty="0">
                <a:solidFill>
                  <a:srgbClr val="CC0099"/>
                </a:solidFill>
                <a:latin typeface="Trebuchet MS"/>
              </a:rPr>
              <a:t> </a:t>
            </a:r>
            <a:r>
              <a:rPr lang="ru-RU" sz="2200" dirty="0" err="1">
                <a:solidFill>
                  <a:srgbClr val="CC0099"/>
                </a:solidFill>
                <a:latin typeface="Trebuchet MS"/>
              </a:rPr>
              <a:t>тілін</a:t>
            </a:r>
            <a:r>
              <a:rPr lang="ru-RU" sz="2200" dirty="0">
                <a:solidFill>
                  <a:srgbClr val="CC0099"/>
                </a:solidFill>
                <a:latin typeface="Trebuchet MS"/>
              </a:rPr>
              <a:t> </a:t>
            </a:r>
            <a:r>
              <a:rPr lang="ru-RU" sz="2200" dirty="0" err="1">
                <a:solidFill>
                  <a:srgbClr val="CC0099"/>
                </a:solidFill>
                <a:latin typeface="Trebuchet MS"/>
              </a:rPr>
              <a:t>оқытуда</a:t>
            </a:r>
            <a:r>
              <a:rPr lang="ru-RU" sz="2200" dirty="0">
                <a:solidFill>
                  <a:srgbClr val="CC0099"/>
                </a:solidFill>
                <a:latin typeface="Trebuchet MS"/>
              </a:rPr>
              <a:t> </a:t>
            </a:r>
            <a:r>
              <a:rPr lang="ru-RU" sz="2200" dirty="0" err="1">
                <a:solidFill>
                  <a:srgbClr val="CC0099"/>
                </a:solidFill>
                <a:latin typeface="Trebuchet MS"/>
              </a:rPr>
              <a:t>ақпараттық</a:t>
            </a:r>
            <a:r>
              <a:rPr lang="ru-RU" sz="2200" dirty="0">
                <a:solidFill>
                  <a:srgbClr val="CC0099"/>
                </a:solidFill>
                <a:latin typeface="Trebuchet MS"/>
              </a:rPr>
              <a:t> </a:t>
            </a:r>
            <a:r>
              <a:rPr lang="ru-RU" sz="2200" dirty="0" err="1">
                <a:solidFill>
                  <a:srgbClr val="CC0099"/>
                </a:solidFill>
                <a:latin typeface="Trebuchet MS"/>
              </a:rPr>
              <a:t>озық</a:t>
            </a:r>
            <a:r>
              <a:rPr lang="ru-RU" sz="2200" dirty="0">
                <a:solidFill>
                  <a:srgbClr val="CC0099"/>
                </a:solidFill>
                <a:latin typeface="Trebuchet MS"/>
              </a:rPr>
              <a:t> </a:t>
            </a:r>
            <a:r>
              <a:rPr lang="ru-RU" sz="2200" dirty="0" err="1">
                <a:solidFill>
                  <a:srgbClr val="CC0099"/>
                </a:solidFill>
                <a:latin typeface="Trebuchet MS"/>
              </a:rPr>
              <a:t>технологияларды</a:t>
            </a:r>
            <a:r>
              <a:rPr lang="ru-RU" sz="2200" dirty="0">
                <a:solidFill>
                  <a:srgbClr val="CC0099"/>
                </a:solidFill>
                <a:latin typeface="Trebuchet MS"/>
              </a:rPr>
              <a:t> </a:t>
            </a:r>
            <a:r>
              <a:rPr lang="ru-RU" sz="2200" dirty="0" err="1">
                <a:solidFill>
                  <a:srgbClr val="CC0099"/>
                </a:solidFill>
                <a:latin typeface="Trebuchet MS"/>
              </a:rPr>
              <a:t>пайдалана</a:t>
            </a:r>
            <a:r>
              <a:rPr lang="ru-RU" sz="2200" dirty="0">
                <a:solidFill>
                  <a:srgbClr val="CC0099"/>
                </a:solidFill>
                <a:latin typeface="Trebuchet MS"/>
              </a:rPr>
              <a:t> </a:t>
            </a:r>
            <a:r>
              <a:rPr lang="ru-RU" sz="2200" dirty="0" err="1">
                <a:solidFill>
                  <a:srgbClr val="CC0099"/>
                </a:solidFill>
                <a:latin typeface="Trebuchet MS"/>
              </a:rPr>
              <a:t>отырып</a:t>
            </a:r>
            <a:r>
              <a:rPr lang="ru-RU" sz="2200" dirty="0">
                <a:solidFill>
                  <a:srgbClr val="CC0099"/>
                </a:solidFill>
                <a:latin typeface="Trebuchet MS"/>
              </a:rPr>
              <a:t>, </a:t>
            </a:r>
            <a:r>
              <a:rPr lang="ru-RU" sz="2200" dirty="0" err="1">
                <a:solidFill>
                  <a:srgbClr val="CC0099"/>
                </a:solidFill>
                <a:latin typeface="Trebuchet MS"/>
              </a:rPr>
              <a:t>тыңдалым</a:t>
            </a:r>
            <a:r>
              <a:rPr lang="ru-RU" sz="2200" dirty="0">
                <a:solidFill>
                  <a:srgbClr val="CC0099"/>
                </a:solidFill>
                <a:latin typeface="Trebuchet MS"/>
              </a:rPr>
              <a:t>, </a:t>
            </a:r>
            <a:r>
              <a:rPr lang="ru-RU" sz="2200" dirty="0" err="1">
                <a:solidFill>
                  <a:srgbClr val="CC0099"/>
                </a:solidFill>
                <a:latin typeface="Trebuchet MS"/>
              </a:rPr>
              <a:t>айтылым</a:t>
            </a:r>
            <a:r>
              <a:rPr lang="ru-RU" sz="2200" dirty="0">
                <a:solidFill>
                  <a:srgbClr val="CC0099"/>
                </a:solidFill>
                <a:latin typeface="Trebuchet MS"/>
              </a:rPr>
              <a:t>, </a:t>
            </a:r>
            <a:r>
              <a:rPr lang="ru-RU" sz="2200" dirty="0" err="1">
                <a:solidFill>
                  <a:srgbClr val="CC0099"/>
                </a:solidFill>
                <a:latin typeface="Trebuchet MS"/>
              </a:rPr>
              <a:t>оқылым</a:t>
            </a:r>
            <a:r>
              <a:rPr lang="ru-RU" sz="2200" dirty="0">
                <a:solidFill>
                  <a:srgbClr val="CC0099"/>
                </a:solidFill>
                <a:latin typeface="Trebuchet MS"/>
              </a:rPr>
              <a:t>, </a:t>
            </a:r>
            <a:r>
              <a:rPr lang="ru-RU" sz="2200" dirty="0" err="1">
                <a:solidFill>
                  <a:srgbClr val="CC0099"/>
                </a:solidFill>
                <a:latin typeface="Trebuchet MS"/>
              </a:rPr>
              <a:t>жазылым</a:t>
            </a:r>
            <a:r>
              <a:rPr lang="ru-RU" sz="2200" dirty="0">
                <a:solidFill>
                  <a:srgbClr val="CC0099"/>
                </a:solidFill>
                <a:latin typeface="Trebuchet MS"/>
              </a:rPr>
              <a:t>, </a:t>
            </a:r>
            <a:r>
              <a:rPr lang="ru-RU" sz="2200" dirty="0" err="1">
                <a:solidFill>
                  <a:srgbClr val="CC0099"/>
                </a:solidFill>
                <a:latin typeface="Trebuchet MS"/>
              </a:rPr>
              <a:t>дағдыларын</a:t>
            </a:r>
            <a:r>
              <a:rPr lang="ru-RU" sz="2200" dirty="0">
                <a:solidFill>
                  <a:srgbClr val="CC0099"/>
                </a:solidFill>
                <a:latin typeface="Trebuchet MS"/>
              </a:rPr>
              <a:t> </a:t>
            </a:r>
            <a:r>
              <a:rPr lang="ru-RU" sz="2200" dirty="0" err="1">
                <a:solidFill>
                  <a:srgbClr val="CC0099"/>
                </a:solidFill>
                <a:latin typeface="Trebuchet MS"/>
              </a:rPr>
              <a:t>қалыптастыра</a:t>
            </a:r>
            <a:r>
              <a:rPr lang="ru-RU" sz="2200" dirty="0">
                <a:solidFill>
                  <a:srgbClr val="CC0099"/>
                </a:solidFill>
                <a:latin typeface="Trebuchet MS"/>
              </a:rPr>
              <a:t> </a:t>
            </a:r>
            <a:r>
              <a:rPr lang="ru-RU" sz="2200" dirty="0" err="1">
                <a:solidFill>
                  <a:srgbClr val="CC0099"/>
                </a:solidFill>
                <a:latin typeface="Trebuchet MS"/>
              </a:rPr>
              <a:t>отырып</a:t>
            </a:r>
            <a:r>
              <a:rPr lang="ru-RU" sz="2200" dirty="0">
                <a:solidFill>
                  <a:srgbClr val="CC0099"/>
                </a:solidFill>
                <a:latin typeface="Trebuchet MS"/>
              </a:rPr>
              <a:t> </a:t>
            </a:r>
            <a:r>
              <a:rPr lang="ru-RU" sz="2200" dirty="0" err="1">
                <a:solidFill>
                  <a:srgbClr val="CC0099"/>
                </a:solidFill>
                <a:latin typeface="Trebuchet MS"/>
              </a:rPr>
              <a:t>жеке</a:t>
            </a:r>
            <a:r>
              <a:rPr lang="ru-RU" sz="2200" dirty="0">
                <a:solidFill>
                  <a:srgbClr val="CC0099"/>
                </a:solidFill>
                <a:latin typeface="Trebuchet MS"/>
              </a:rPr>
              <a:t> </a:t>
            </a:r>
            <a:r>
              <a:rPr lang="ru-RU" sz="2200" dirty="0" err="1">
                <a:solidFill>
                  <a:srgbClr val="CC0099"/>
                </a:solidFill>
                <a:latin typeface="Trebuchet MS"/>
              </a:rPr>
              <a:t>тұлғаны</a:t>
            </a:r>
            <a:r>
              <a:rPr lang="ru-RU" sz="2200" dirty="0">
                <a:solidFill>
                  <a:srgbClr val="CC0099"/>
                </a:solidFill>
                <a:latin typeface="Trebuchet MS"/>
              </a:rPr>
              <a:t> </a:t>
            </a:r>
            <a:r>
              <a:rPr lang="ru-RU" sz="2200" dirty="0" err="1">
                <a:solidFill>
                  <a:srgbClr val="CC0099"/>
                </a:solidFill>
                <a:latin typeface="Trebuchet MS"/>
              </a:rPr>
              <a:t>заман</a:t>
            </a:r>
            <a:r>
              <a:rPr lang="ru-RU" sz="2200" dirty="0">
                <a:solidFill>
                  <a:srgbClr val="CC0099"/>
                </a:solidFill>
                <a:latin typeface="Trebuchet MS"/>
              </a:rPr>
              <a:t> </a:t>
            </a:r>
            <a:r>
              <a:rPr lang="ru-RU" sz="2200" dirty="0" err="1">
                <a:solidFill>
                  <a:srgbClr val="CC0099"/>
                </a:solidFill>
                <a:latin typeface="Trebuchet MS"/>
              </a:rPr>
              <a:t>талабына</a:t>
            </a:r>
            <a:r>
              <a:rPr lang="ru-RU" sz="2200" dirty="0">
                <a:solidFill>
                  <a:srgbClr val="CC0099"/>
                </a:solidFill>
                <a:latin typeface="Trebuchet MS"/>
              </a:rPr>
              <a:t> </a:t>
            </a:r>
            <a:r>
              <a:rPr lang="ru-RU" sz="2200" dirty="0" err="1">
                <a:solidFill>
                  <a:srgbClr val="CC0099"/>
                </a:solidFill>
                <a:latin typeface="Trebuchet MS"/>
              </a:rPr>
              <a:t>сай</a:t>
            </a:r>
            <a:r>
              <a:rPr lang="ru-RU" sz="2200" dirty="0">
                <a:solidFill>
                  <a:srgbClr val="CC0099"/>
                </a:solidFill>
                <a:latin typeface="Trebuchet MS"/>
              </a:rPr>
              <a:t>, </a:t>
            </a:r>
            <a:r>
              <a:rPr lang="ru-RU" sz="2200" dirty="0" err="1">
                <a:solidFill>
                  <a:srgbClr val="CC0099"/>
                </a:solidFill>
                <a:latin typeface="Trebuchet MS"/>
              </a:rPr>
              <a:t>жан-жақты</a:t>
            </a:r>
            <a:r>
              <a:rPr lang="ru-RU" sz="2200" dirty="0">
                <a:solidFill>
                  <a:srgbClr val="CC0099"/>
                </a:solidFill>
                <a:latin typeface="Trebuchet MS"/>
              </a:rPr>
              <a:t>  </a:t>
            </a:r>
            <a:r>
              <a:rPr lang="ru-RU" sz="2200" dirty="0" err="1">
                <a:solidFill>
                  <a:srgbClr val="CC0099"/>
                </a:solidFill>
                <a:latin typeface="Trebuchet MS"/>
              </a:rPr>
              <a:t>білім</a:t>
            </a:r>
            <a:r>
              <a:rPr lang="ru-RU" sz="2200" dirty="0">
                <a:solidFill>
                  <a:srgbClr val="CC0099"/>
                </a:solidFill>
                <a:latin typeface="Trebuchet MS"/>
              </a:rPr>
              <a:t> беру </a:t>
            </a:r>
            <a:r>
              <a:rPr lang="ru-RU" sz="2200" dirty="0" err="1">
                <a:solidFill>
                  <a:srgbClr val="CC0099"/>
                </a:solidFill>
                <a:latin typeface="Trebuchet MS"/>
              </a:rPr>
              <a:t>арқылы</a:t>
            </a:r>
            <a:r>
              <a:rPr lang="ru-RU" sz="2200" dirty="0">
                <a:solidFill>
                  <a:srgbClr val="CC0099"/>
                </a:solidFill>
                <a:latin typeface="Trebuchet MS"/>
              </a:rPr>
              <a:t> </a:t>
            </a:r>
            <a:r>
              <a:rPr lang="ru-RU" sz="2200" dirty="0" err="1">
                <a:solidFill>
                  <a:srgbClr val="CC0099"/>
                </a:solidFill>
                <a:latin typeface="Trebuchet MS"/>
              </a:rPr>
              <a:t>тәрбиелеу</a:t>
            </a:r>
            <a:r>
              <a:rPr lang="ru-RU" sz="2200" dirty="0">
                <a:solidFill>
                  <a:srgbClr val="CC0099"/>
                </a:solidFill>
                <a:latin typeface="Trebuchet MS"/>
              </a:rPr>
              <a:t>;</a:t>
            </a:r>
            <a:endParaRPr dirty="0"/>
          </a:p>
          <a:p>
            <a:pPr>
              <a:lnSpc>
                <a:spcPct val="100000"/>
              </a:lnSpc>
            </a:pPr>
            <a:r>
              <a:rPr lang="ru-RU" sz="2200" dirty="0" err="1">
                <a:solidFill>
                  <a:srgbClr val="000000"/>
                </a:solidFill>
                <a:latin typeface="Trebuchet MS"/>
              </a:rPr>
              <a:t>Мақсаты</a:t>
            </a:r>
            <a:r>
              <a:rPr lang="ru-RU" sz="2200" dirty="0">
                <a:solidFill>
                  <a:srgbClr val="000000"/>
                </a:solidFill>
                <a:latin typeface="Trebuchet MS"/>
              </a:rPr>
              <a:t>:</a:t>
            </a:r>
            <a:endParaRPr dirty="0"/>
          </a:p>
          <a:p>
            <a:pPr>
              <a:lnSpc>
                <a:spcPct val="100000"/>
              </a:lnSpc>
            </a:pPr>
            <a:endParaRPr dirty="0"/>
          </a:p>
          <a:p>
            <a:pPr>
              <a:lnSpc>
                <a:spcPct val="100000"/>
              </a:lnSpc>
            </a:pPr>
            <a:r>
              <a:rPr lang="ru-RU" sz="2200" dirty="0" err="1">
                <a:solidFill>
                  <a:srgbClr val="CC0099"/>
                </a:solidFill>
                <a:latin typeface="Trebuchet MS"/>
              </a:rPr>
              <a:t>Ақпараттық</a:t>
            </a:r>
            <a:r>
              <a:rPr lang="ru-RU" sz="2200" dirty="0">
                <a:solidFill>
                  <a:srgbClr val="CC0099"/>
                </a:solidFill>
                <a:latin typeface="Trebuchet MS"/>
              </a:rPr>
              <a:t>  </a:t>
            </a:r>
            <a:r>
              <a:rPr lang="ru-RU" sz="2200" dirty="0" err="1">
                <a:solidFill>
                  <a:srgbClr val="CC0099"/>
                </a:solidFill>
                <a:latin typeface="Trebuchet MS"/>
              </a:rPr>
              <a:t>озық</a:t>
            </a:r>
            <a:r>
              <a:rPr lang="ru-RU" sz="2200" dirty="0">
                <a:solidFill>
                  <a:srgbClr val="CC0099"/>
                </a:solidFill>
                <a:latin typeface="Trebuchet MS"/>
              </a:rPr>
              <a:t> </a:t>
            </a:r>
            <a:r>
              <a:rPr lang="ru-RU" sz="2200" dirty="0" err="1">
                <a:solidFill>
                  <a:srgbClr val="CC0099"/>
                </a:solidFill>
                <a:latin typeface="Trebuchet MS"/>
              </a:rPr>
              <a:t>технологияларды</a:t>
            </a:r>
            <a:r>
              <a:rPr lang="ru-RU" sz="2200" dirty="0">
                <a:solidFill>
                  <a:srgbClr val="CC0099"/>
                </a:solidFill>
                <a:latin typeface="Trebuchet MS"/>
              </a:rPr>
              <a:t> </a:t>
            </a:r>
            <a:r>
              <a:rPr lang="ru-RU" sz="2200" dirty="0" err="1">
                <a:solidFill>
                  <a:srgbClr val="CC0099"/>
                </a:solidFill>
                <a:latin typeface="Trebuchet MS"/>
              </a:rPr>
              <a:t>пайдалана</a:t>
            </a:r>
            <a:r>
              <a:rPr lang="ru-RU" sz="2200" dirty="0">
                <a:solidFill>
                  <a:srgbClr val="CC0099"/>
                </a:solidFill>
                <a:latin typeface="Trebuchet MS"/>
              </a:rPr>
              <a:t> </a:t>
            </a:r>
            <a:r>
              <a:rPr lang="ru-RU" sz="2200" dirty="0" err="1">
                <a:solidFill>
                  <a:srgbClr val="CC0099"/>
                </a:solidFill>
                <a:latin typeface="Trebuchet MS"/>
              </a:rPr>
              <a:t>отырып</a:t>
            </a:r>
            <a:r>
              <a:rPr lang="ru-RU" sz="2200" dirty="0">
                <a:solidFill>
                  <a:srgbClr val="CC0099"/>
                </a:solidFill>
                <a:latin typeface="Trebuchet MS"/>
              </a:rPr>
              <a:t> </a:t>
            </a:r>
            <a:r>
              <a:rPr lang="ru-RU" sz="2200" dirty="0" err="1">
                <a:solidFill>
                  <a:srgbClr val="CC0099"/>
                </a:solidFill>
                <a:latin typeface="Trebuchet MS"/>
              </a:rPr>
              <a:t>оқушылырдың</a:t>
            </a:r>
            <a:r>
              <a:rPr lang="ru-RU" sz="2200" dirty="0">
                <a:solidFill>
                  <a:srgbClr val="CC0099"/>
                </a:solidFill>
                <a:latin typeface="Trebuchet MS"/>
              </a:rPr>
              <a:t> </a:t>
            </a:r>
            <a:r>
              <a:rPr lang="ru-RU" sz="2200" dirty="0" err="1">
                <a:solidFill>
                  <a:srgbClr val="CC0099"/>
                </a:solidFill>
                <a:latin typeface="Trebuchet MS"/>
              </a:rPr>
              <a:t>тыңдап</a:t>
            </a:r>
            <a:r>
              <a:rPr lang="ru-RU" sz="2200" dirty="0">
                <a:solidFill>
                  <a:srgbClr val="CC0099"/>
                </a:solidFill>
                <a:latin typeface="Trebuchet MS"/>
              </a:rPr>
              <a:t> </a:t>
            </a:r>
            <a:r>
              <a:rPr lang="ru-RU" sz="2200" dirty="0" err="1">
                <a:solidFill>
                  <a:srgbClr val="CC0099"/>
                </a:solidFill>
                <a:latin typeface="Trebuchet MS"/>
              </a:rPr>
              <a:t>түсіну</a:t>
            </a:r>
            <a:r>
              <a:rPr lang="ru-RU" sz="2200" dirty="0">
                <a:solidFill>
                  <a:srgbClr val="CC0099"/>
                </a:solidFill>
                <a:latin typeface="Trebuchet MS"/>
              </a:rPr>
              <a:t>, </a:t>
            </a:r>
            <a:r>
              <a:rPr lang="ru-RU" sz="2200" dirty="0" err="1">
                <a:solidFill>
                  <a:srgbClr val="CC0099"/>
                </a:solidFill>
                <a:latin typeface="Trebuchet MS"/>
              </a:rPr>
              <a:t>ойлау</a:t>
            </a:r>
            <a:r>
              <a:rPr lang="ru-RU" sz="2200" dirty="0">
                <a:solidFill>
                  <a:srgbClr val="CC0099"/>
                </a:solidFill>
                <a:latin typeface="Trebuchet MS"/>
              </a:rPr>
              <a:t> </a:t>
            </a:r>
            <a:r>
              <a:rPr lang="ru-RU" sz="2200" dirty="0" err="1">
                <a:solidFill>
                  <a:srgbClr val="CC0099"/>
                </a:solidFill>
                <a:latin typeface="Trebuchet MS"/>
              </a:rPr>
              <a:t>еркін</a:t>
            </a:r>
            <a:r>
              <a:rPr lang="ru-RU" sz="2200" dirty="0">
                <a:solidFill>
                  <a:srgbClr val="CC0099"/>
                </a:solidFill>
                <a:latin typeface="Trebuchet MS"/>
              </a:rPr>
              <a:t> </a:t>
            </a:r>
            <a:r>
              <a:rPr lang="ru-RU" sz="2200" dirty="0" err="1">
                <a:solidFill>
                  <a:srgbClr val="CC0099"/>
                </a:solidFill>
                <a:latin typeface="Trebuchet MS"/>
              </a:rPr>
              <a:t>сөйлеу</a:t>
            </a:r>
            <a:r>
              <a:rPr lang="ru-RU" sz="2200" dirty="0">
                <a:solidFill>
                  <a:srgbClr val="CC0099"/>
                </a:solidFill>
                <a:latin typeface="Trebuchet MS"/>
              </a:rPr>
              <a:t>, </a:t>
            </a:r>
            <a:r>
              <a:rPr lang="ru-RU" sz="2200" dirty="0" err="1">
                <a:solidFill>
                  <a:srgbClr val="CC0099"/>
                </a:solidFill>
                <a:latin typeface="Trebuchet MS"/>
              </a:rPr>
              <a:t>сауатты</a:t>
            </a:r>
            <a:r>
              <a:rPr lang="ru-RU" sz="2200" dirty="0">
                <a:solidFill>
                  <a:srgbClr val="CC0099"/>
                </a:solidFill>
                <a:latin typeface="Trebuchet MS"/>
              </a:rPr>
              <a:t> </a:t>
            </a:r>
            <a:r>
              <a:rPr lang="ru-RU" sz="2200" dirty="0" err="1">
                <a:solidFill>
                  <a:srgbClr val="CC0099"/>
                </a:solidFill>
                <a:latin typeface="Trebuchet MS"/>
              </a:rPr>
              <a:t>жаза</a:t>
            </a:r>
            <a:r>
              <a:rPr lang="ru-RU" sz="2200" dirty="0">
                <a:solidFill>
                  <a:srgbClr val="CC0099"/>
                </a:solidFill>
                <a:latin typeface="Trebuchet MS"/>
              </a:rPr>
              <a:t> </a:t>
            </a:r>
            <a:r>
              <a:rPr lang="ru-RU" sz="2200" dirty="0" err="1">
                <a:solidFill>
                  <a:srgbClr val="CC0099"/>
                </a:solidFill>
                <a:latin typeface="Trebuchet MS"/>
              </a:rPr>
              <a:t>білу</a:t>
            </a:r>
            <a:r>
              <a:rPr lang="ru-RU" sz="2200" dirty="0">
                <a:solidFill>
                  <a:srgbClr val="CC0099"/>
                </a:solidFill>
                <a:latin typeface="Trebuchet MS"/>
              </a:rPr>
              <a:t> </a:t>
            </a:r>
            <a:r>
              <a:rPr lang="ru-RU" sz="2200" dirty="0" err="1">
                <a:solidFill>
                  <a:srgbClr val="CC0099"/>
                </a:solidFill>
                <a:latin typeface="Trebuchet MS"/>
              </a:rPr>
              <a:t>қабілеттерін</a:t>
            </a:r>
            <a:r>
              <a:rPr lang="ru-RU" sz="2200" dirty="0">
                <a:solidFill>
                  <a:srgbClr val="CC0099"/>
                </a:solidFill>
                <a:latin typeface="Trebuchet MS"/>
              </a:rPr>
              <a:t> </a:t>
            </a:r>
            <a:r>
              <a:rPr lang="ru-RU" sz="2200" dirty="0" err="1">
                <a:solidFill>
                  <a:srgbClr val="CC0099"/>
                </a:solidFill>
                <a:latin typeface="Trebuchet MS"/>
              </a:rPr>
              <a:t>дамыту</a:t>
            </a:r>
            <a:r>
              <a:rPr lang="ru-RU" sz="2200" dirty="0">
                <a:solidFill>
                  <a:srgbClr val="CC0099"/>
                </a:solidFill>
                <a:latin typeface="Trebuchet MS"/>
              </a:rPr>
              <a:t> ;</a:t>
            </a:r>
            <a:endParaRPr dirty="0"/>
          </a:p>
          <a:p>
            <a:pPr>
              <a:lnSpc>
                <a:spcPct val="100000"/>
              </a:lnSpc>
            </a:pPr>
            <a:r>
              <a:rPr lang="ru-RU" sz="2200" dirty="0" err="1">
                <a:solidFill>
                  <a:srgbClr val="000000"/>
                </a:solidFill>
                <a:latin typeface="Trebuchet MS"/>
              </a:rPr>
              <a:t>Міндеттері</a:t>
            </a:r>
            <a:r>
              <a:rPr lang="ru-RU" sz="2200" dirty="0">
                <a:solidFill>
                  <a:srgbClr val="000000"/>
                </a:solidFill>
                <a:latin typeface="Trebuchet MS"/>
              </a:rPr>
              <a:t>:</a:t>
            </a:r>
            <a:endParaRPr dirty="0"/>
          </a:p>
          <a:p>
            <a:pPr>
              <a:lnSpc>
                <a:spcPct val="100000"/>
              </a:lnSpc>
            </a:pPr>
            <a:r>
              <a:rPr lang="ru-RU" sz="2200" dirty="0" err="1">
                <a:solidFill>
                  <a:srgbClr val="CC0099"/>
                </a:solidFill>
                <a:latin typeface="Trebuchet MS"/>
              </a:rPr>
              <a:t>Бейімдік</a:t>
            </a:r>
            <a:r>
              <a:rPr lang="ru-RU" sz="2200" dirty="0">
                <a:solidFill>
                  <a:srgbClr val="CC0099"/>
                </a:solidFill>
                <a:latin typeface="Trebuchet MS"/>
              </a:rPr>
              <a:t> </a:t>
            </a:r>
            <a:r>
              <a:rPr lang="ru-RU" sz="2200" dirty="0" err="1">
                <a:solidFill>
                  <a:srgbClr val="CC0099"/>
                </a:solidFill>
                <a:latin typeface="Trebuchet MS"/>
              </a:rPr>
              <a:t>оқытуды</a:t>
            </a:r>
            <a:r>
              <a:rPr lang="ru-RU" sz="2200" dirty="0">
                <a:solidFill>
                  <a:srgbClr val="CC0099"/>
                </a:solidFill>
                <a:latin typeface="Trebuchet MS"/>
              </a:rPr>
              <a:t> </a:t>
            </a:r>
            <a:r>
              <a:rPr lang="ru-RU" sz="2200" dirty="0" err="1">
                <a:solidFill>
                  <a:srgbClr val="CC0099"/>
                </a:solidFill>
                <a:latin typeface="Trebuchet MS"/>
              </a:rPr>
              <a:t>ұйымдастыру</a:t>
            </a:r>
            <a:r>
              <a:rPr lang="ru-RU" sz="2200" dirty="0">
                <a:solidFill>
                  <a:srgbClr val="CC0099"/>
                </a:solidFill>
                <a:latin typeface="Trebuchet MS"/>
              </a:rPr>
              <a:t> </a:t>
            </a:r>
            <a:r>
              <a:rPr lang="ru-RU" sz="2200" dirty="0" err="1">
                <a:solidFill>
                  <a:srgbClr val="CC0099"/>
                </a:solidFill>
                <a:latin typeface="Trebuchet MS"/>
              </a:rPr>
              <a:t>формаларының</a:t>
            </a:r>
            <a:r>
              <a:rPr lang="ru-RU" sz="2200" dirty="0">
                <a:solidFill>
                  <a:srgbClr val="CC0099"/>
                </a:solidFill>
                <a:latin typeface="Trebuchet MS"/>
              </a:rPr>
              <a:t>, </a:t>
            </a:r>
            <a:r>
              <a:rPr lang="ru-RU" sz="2200" dirty="0" err="1">
                <a:solidFill>
                  <a:srgbClr val="CC0099"/>
                </a:solidFill>
                <a:latin typeface="Trebuchet MS"/>
              </a:rPr>
              <a:t>принциптерінің</a:t>
            </a:r>
            <a:r>
              <a:rPr lang="ru-RU" sz="2200" dirty="0">
                <a:solidFill>
                  <a:srgbClr val="CC0099"/>
                </a:solidFill>
                <a:latin typeface="Trebuchet MS"/>
              </a:rPr>
              <a:t>  </a:t>
            </a:r>
            <a:r>
              <a:rPr lang="ru-RU" sz="2200" dirty="0" err="1">
                <a:solidFill>
                  <a:srgbClr val="CC0099"/>
                </a:solidFill>
                <a:latin typeface="Trebuchet MS"/>
              </a:rPr>
              <a:t>міндеті</a:t>
            </a:r>
            <a:r>
              <a:rPr lang="ru-RU" sz="2200" dirty="0">
                <a:solidFill>
                  <a:srgbClr val="CC0099"/>
                </a:solidFill>
                <a:latin typeface="Trebuchet MS"/>
              </a:rPr>
              <a:t> мен </a:t>
            </a:r>
            <a:r>
              <a:rPr lang="ru-RU" sz="2200" dirty="0" err="1">
                <a:solidFill>
                  <a:srgbClr val="CC0099"/>
                </a:solidFill>
                <a:latin typeface="Trebuchet MS"/>
              </a:rPr>
              <a:t>мақсатын</a:t>
            </a:r>
            <a:r>
              <a:rPr lang="ru-RU" sz="2200" dirty="0">
                <a:solidFill>
                  <a:srgbClr val="CC0099"/>
                </a:solidFill>
                <a:latin typeface="Trebuchet MS"/>
              </a:rPr>
              <a:t> </a:t>
            </a:r>
            <a:r>
              <a:rPr lang="ru-RU" sz="2200" dirty="0" err="1">
                <a:solidFill>
                  <a:srgbClr val="CC0099"/>
                </a:solidFill>
                <a:latin typeface="Trebuchet MS"/>
              </a:rPr>
              <a:t>ашу</a:t>
            </a:r>
            <a:r>
              <a:rPr lang="ru-RU" sz="2200" dirty="0">
                <a:solidFill>
                  <a:srgbClr val="CC0099"/>
                </a:solidFill>
                <a:latin typeface="Trebuchet MS"/>
              </a:rPr>
              <a:t>;</a:t>
            </a:r>
            <a:endParaRPr dirty="0"/>
          </a:p>
          <a:p>
            <a:pPr>
              <a:lnSpc>
                <a:spcPct val="100000"/>
              </a:lnSpc>
            </a:pPr>
            <a:r>
              <a:rPr lang="ru-RU" sz="2200" dirty="0" err="1">
                <a:solidFill>
                  <a:srgbClr val="CC0099"/>
                </a:solidFill>
                <a:latin typeface="Trebuchet MS"/>
              </a:rPr>
              <a:t>Дарынды</a:t>
            </a:r>
            <a:r>
              <a:rPr lang="ru-RU" sz="2200" dirty="0">
                <a:solidFill>
                  <a:srgbClr val="CC0099"/>
                </a:solidFill>
                <a:latin typeface="Trebuchet MS"/>
              </a:rPr>
              <a:t> </a:t>
            </a:r>
            <a:r>
              <a:rPr lang="ru-RU" sz="2200" dirty="0" err="1">
                <a:solidFill>
                  <a:srgbClr val="CC0099"/>
                </a:solidFill>
                <a:latin typeface="Trebuchet MS"/>
              </a:rPr>
              <a:t>балалардың</a:t>
            </a:r>
            <a:r>
              <a:rPr lang="ru-RU" sz="2200" dirty="0">
                <a:solidFill>
                  <a:srgbClr val="CC0099"/>
                </a:solidFill>
                <a:latin typeface="Trebuchet MS"/>
              </a:rPr>
              <a:t> </a:t>
            </a:r>
            <a:r>
              <a:rPr lang="ru-RU" sz="2200" dirty="0" err="1">
                <a:solidFill>
                  <a:srgbClr val="CC0099"/>
                </a:solidFill>
                <a:latin typeface="Trebuchet MS"/>
              </a:rPr>
              <a:t>шетел</a:t>
            </a:r>
            <a:r>
              <a:rPr lang="ru-RU" sz="2200" dirty="0">
                <a:solidFill>
                  <a:srgbClr val="CC0099"/>
                </a:solidFill>
                <a:latin typeface="Trebuchet MS"/>
              </a:rPr>
              <a:t> </a:t>
            </a:r>
            <a:r>
              <a:rPr lang="ru-RU" sz="2200" dirty="0" err="1">
                <a:solidFill>
                  <a:srgbClr val="CC0099"/>
                </a:solidFill>
                <a:latin typeface="Trebuchet MS"/>
              </a:rPr>
              <a:t>тілін</a:t>
            </a:r>
            <a:r>
              <a:rPr lang="ru-RU" sz="2200" dirty="0">
                <a:solidFill>
                  <a:srgbClr val="CC0099"/>
                </a:solidFill>
                <a:latin typeface="Trebuchet MS"/>
              </a:rPr>
              <a:t> </a:t>
            </a:r>
            <a:r>
              <a:rPr lang="ru-RU" sz="2200" dirty="0" err="1">
                <a:solidFill>
                  <a:srgbClr val="CC0099"/>
                </a:solidFill>
                <a:latin typeface="Trebuchet MS"/>
              </a:rPr>
              <a:t>үйрету</a:t>
            </a:r>
            <a:r>
              <a:rPr lang="ru-RU" sz="2200" dirty="0">
                <a:solidFill>
                  <a:srgbClr val="CC0099"/>
                </a:solidFill>
                <a:latin typeface="Trebuchet MS"/>
              </a:rPr>
              <a:t> </a:t>
            </a:r>
            <a:r>
              <a:rPr lang="ru-RU" sz="2200" dirty="0" err="1">
                <a:solidFill>
                  <a:srgbClr val="CC0099"/>
                </a:solidFill>
                <a:latin typeface="Trebuchet MS"/>
              </a:rPr>
              <a:t>үрдісінде</a:t>
            </a:r>
            <a:r>
              <a:rPr lang="ru-RU" sz="2200" dirty="0">
                <a:solidFill>
                  <a:srgbClr val="CC0099"/>
                </a:solidFill>
                <a:latin typeface="Trebuchet MS"/>
              </a:rPr>
              <a:t> </a:t>
            </a:r>
            <a:r>
              <a:rPr lang="ru-RU" sz="2200" dirty="0" err="1">
                <a:solidFill>
                  <a:srgbClr val="CC0099"/>
                </a:solidFill>
                <a:latin typeface="Trebuchet MS"/>
              </a:rPr>
              <a:t>шығармашылық</a:t>
            </a:r>
            <a:r>
              <a:rPr lang="ru-RU" sz="2200" dirty="0">
                <a:solidFill>
                  <a:srgbClr val="CC0099"/>
                </a:solidFill>
                <a:latin typeface="Trebuchet MS"/>
              </a:rPr>
              <a:t>, </a:t>
            </a:r>
            <a:r>
              <a:rPr lang="ru-RU" sz="2200" dirty="0" err="1">
                <a:solidFill>
                  <a:srgbClr val="CC0099"/>
                </a:solidFill>
                <a:latin typeface="Trebuchet MS"/>
              </a:rPr>
              <a:t>интеллектуалдылық</a:t>
            </a:r>
            <a:r>
              <a:rPr lang="ru-RU" sz="2200" dirty="0">
                <a:solidFill>
                  <a:srgbClr val="CC0099"/>
                </a:solidFill>
                <a:latin typeface="Trebuchet MS"/>
              </a:rPr>
              <a:t> </a:t>
            </a:r>
            <a:r>
              <a:rPr lang="ru-RU" sz="2200" dirty="0" err="1">
                <a:solidFill>
                  <a:srgbClr val="CC0099"/>
                </a:solidFill>
                <a:latin typeface="Trebuchet MS"/>
              </a:rPr>
              <a:t>қабілетін</a:t>
            </a:r>
            <a:r>
              <a:rPr lang="ru-RU" sz="2200" dirty="0">
                <a:solidFill>
                  <a:srgbClr val="CC0099"/>
                </a:solidFill>
                <a:latin typeface="Trebuchet MS"/>
              </a:rPr>
              <a:t> </a:t>
            </a:r>
            <a:r>
              <a:rPr lang="ru-RU" sz="2200" dirty="0" err="1">
                <a:solidFill>
                  <a:srgbClr val="CC0099"/>
                </a:solidFill>
                <a:latin typeface="Trebuchet MS"/>
              </a:rPr>
              <a:t>анықтап</a:t>
            </a:r>
            <a:r>
              <a:rPr lang="ru-RU" sz="2200" dirty="0">
                <a:solidFill>
                  <a:srgbClr val="CC0099"/>
                </a:solidFill>
                <a:latin typeface="Trebuchet MS"/>
              </a:rPr>
              <a:t>  </a:t>
            </a:r>
            <a:r>
              <a:rPr lang="ru-RU" sz="2200" dirty="0" err="1">
                <a:solidFill>
                  <a:srgbClr val="CC0099"/>
                </a:solidFill>
                <a:latin typeface="Trebuchet MS"/>
              </a:rPr>
              <a:t>дамытуға</a:t>
            </a:r>
            <a:r>
              <a:rPr lang="ru-RU" sz="2200" dirty="0">
                <a:solidFill>
                  <a:srgbClr val="CC0099"/>
                </a:solidFill>
                <a:latin typeface="Trebuchet MS"/>
              </a:rPr>
              <a:t> </a:t>
            </a:r>
            <a:r>
              <a:rPr lang="ru-RU" sz="2200" dirty="0" err="1">
                <a:solidFill>
                  <a:srgbClr val="CC0099"/>
                </a:solidFill>
                <a:latin typeface="Trebuchet MS"/>
              </a:rPr>
              <a:t>бағыт-бағдар</a:t>
            </a:r>
            <a:r>
              <a:rPr lang="ru-RU" sz="2200" dirty="0">
                <a:solidFill>
                  <a:srgbClr val="CC0099"/>
                </a:solidFill>
                <a:latin typeface="Trebuchet MS"/>
              </a:rPr>
              <a:t> беру.</a:t>
            </a:r>
            <a:endParaRPr dirty="0"/>
          </a:p>
          <a:p>
            <a:pPr>
              <a:lnSpc>
                <a:spcPct val="100000"/>
              </a:lnSpc>
            </a:pPr>
            <a:r>
              <a:rPr lang="ru-RU" sz="2200" dirty="0" err="1">
                <a:solidFill>
                  <a:srgbClr val="CC0099"/>
                </a:solidFill>
                <a:latin typeface="Trebuchet MS"/>
              </a:rPr>
              <a:t>Мұғалімнің</a:t>
            </a:r>
            <a:r>
              <a:rPr lang="ru-RU" sz="2200" dirty="0">
                <a:solidFill>
                  <a:srgbClr val="CC0099"/>
                </a:solidFill>
                <a:latin typeface="Trebuchet MS"/>
              </a:rPr>
              <a:t> </a:t>
            </a:r>
            <a:r>
              <a:rPr lang="ru-RU" sz="2200" dirty="0" err="1">
                <a:solidFill>
                  <a:srgbClr val="CC0099"/>
                </a:solidFill>
                <a:latin typeface="Trebuchet MS"/>
              </a:rPr>
              <a:t>педагогикалық</a:t>
            </a:r>
            <a:r>
              <a:rPr lang="ru-RU" sz="2200" dirty="0">
                <a:solidFill>
                  <a:srgbClr val="CC0099"/>
                </a:solidFill>
                <a:latin typeface="Trebuchet MS"/>
              </a:rPr>
              <a:t> </a:t>
            </a:r>
            <a:r>
              <a:rPr lang="ru-RU" sz="2200" dirty="0" err="1">
                <a:solidFill>
                  <a:srgbClr val="CC0099"/>
                </a:solidFill>
                <a:latin typeface="Trebuchet MS"/>
              </a:rPr>
              <a:t>шеберлігі</a:t>
            </a:r>
            <a:r>
              <a:rPr lang="ru-RU" sz="2200" dirty="0">
                <a:solidFill>
                  <a:srgbClr val="CC0099"/>
                </a:solidFill>
                <a:latin typeface="Trebuchet MS"/>
              </a:rPr>
              <a:t> мен </a:t>
            </a:r>
            <a:r>
              <a:rPr lang="ru-RU" sz="2200" dirty="0" err="1">
                <a:solidFill>
                  <a:srgbClr val="CC0099"/>
                </a:solidFill>
                <a:latin typeface="Trebuchet MS"/>
              </a:rPr>
              <a:t>шығармашылығын</a:t>
            </a:r>
            <a:r>
              <a:rPr lang="ru-RU" sz="2200" dirty="0">
                <a:solidFill>
                  <a:srgbClr val="CC0099"/>
                </a:solidFill>
                <a:latin typeface="Trebuchet MS"/>
              </a:rPr>
              <a:t> </a:t>
            </a:r>
            <a:r>
              <a:rPr lang="ru-RU" sz="2200" dirty="0" err="1">
                <a:solidFill>
                  <a:srgbClr val="CC0099"/>
                </a:solidFill>
                <a:latin typeface="Trebuchet MS"/>
              </a:rPr>
              <a:t>қалыптастыру</a:t>
            </a:r>
            <a:r>
              <a:rPr lang="ru-RU" sz="2200" dirty="0">
                <a:solidFill>
                  <a:srgbClr val="CC0099"/>
                </a:solidFill>
                <a:latin typeface="Trebuchet MS"/>
              </a:rPr>
              <a:t>;</a:t>
            </a:r>
            <a:endParaRPr dirty="0"/>
          </a:p>
          <a:p>
            <a:pPr>
              <a:lnSpc>
                <a:spcPct val="100000"/>
              </a:lnSpc>
            </a:pPr>
            <a:r>
              <a:rPr lang="ru-RU" sz="2200" dirty="0" err="1">
                <a:solidFill>
                  <a:srgbClr val="CC0099"/>
                </a:solidFill>
                <a:latin typeface="Trebuchet MS"/>
              </a:rPr>
              <a:t>Деңгейлік</a:t>
            </a:r>
            <a:r>
              <a:rPr lang="ru-RU" sz="2200" dirty="0">
                <a:solidFill>
                  <a:srgbClr val="CC0099"/>
                </a:solidFill>
                <a:latin typeface="Trebuchet MS"/>
              </a:rPr>
              <a:t> </a:t>
            </a:r>
            <a:r>
              <a:rPr lang="ru-RU" sz="2200" dirty="0" err="1">
                <a:solidFill>
                  <a:srgbClr val="CC0099"/>
                </a:solidFill>
                <a:latin typeface="Trebuchet MS"/>
              </a:rPr>
              <a:t>тапсырмалар</a:t>
            </a:r>
            <a:r>
              <a:rPr lang="ru-RU" sz="2200" dirty="0">
                <a:solidFill>
                  <a:srgbClr val="CC0099"/>
                </a:solidFill>
                <a:latin typeface="Trebuchet MS"/>
              </a:rPr>
              <a:t> мен </a:t>
            </a:r>
            <a:r>
              <a:rPr lang="ru-RU" sz="2200" dirty="0" err="1">
                <a:solidFill>
                  <a:srgbClr val="CC0099"/>
                </a:solidFill>
                <a:latin typeface="Trebuchet MS"/>
              </a:rPr>
              <a:t>топтамалар</a:t>
            </a:r>
            <a:r>
              <a:rPr lang="ru-RU" sz="2200" dirty="0">
                <a:solidFill>
                  <a:srgbClr val="CC0099"/>
                </a:solidFill>
                <a:latin typeface="Trebuchet MS"/>
              </a:rPr>
              <a:t> </a:t>
            </a:r>
            <a:r>
              <a:rPr lang="ru-RU" sz="2200" dirty="0" err="1">
                <a:solidFill>
                  <a:srgbClr val="CC0099"/>
                </a:solidFill>
                <a:latin typeface="Trebuchet MS"/>
              </a:rPr>
              <a:t>жиынтығымен</a:t>
            </a:r>
            <a:r>
              <a:rPr lang="ru-RU" sz="2200" dirty="0">
                <a:solidFill>
                  <a:srgbClr val="CC0099"/>
                </a:solidFill>
                <a:latin typeface="Trebuchet MS"/>
              </a:rPr>
              <a:t> </a:t>
            </a:r>
            <a:r>
              <a:rPr lang="ru-RU" sz="2200" dirty="0" err="1">
                <a:solidFill>
                  <a:srgbClr val="CC0099"/>
                </a:solidFill>
                <a:latin typeface="Trebuchet MS"/>
              </a:rPr>
              <a:t>жұмыс</a:t>
            </a:r>
            <a:r>
              <a:rPr lang="ru-RU" sz="2200" dirty="0">
                <a:solidFill>
                  <a:srgbClr val="CC0099"/>
                </a:solidFill>
                <a:latin typeface="Trebuchet MS"/>
              </a:rPr>
              <a:t> </a:t>
            </a:r>
            <a:r>
              <a:rPr lang="ru-RU" sz="2200" dirty="0" err="1">
                <a:solidFill>
                  <a:srgbClr val="CC0099"/>
                </a:solidFill>
                <a:latin typeface="Trebuchet MS"/>
              </a:rPr>
              <a:t>жүргізе</a:t>
            </a:r>
            <a:r>
              <a:rPr lang="ru-RU" sz="2200" dirty="0">
                <a:solidFill>
                  <a:srgbClr val="CC0099"/>
                </a:solidFill>
                <a:latin typeface="Trebuchet MS"/>
              </a:rPr>
              <a:t> </a:t>
            </a:r>
            <a:r>
              <a:rPr lang="ru-RU" sz="2200" dirty="0" err="1">
                <a:solidFill>
                  <a:srgbClr val="CC0099"/>
                </a:solidFill>
                <a:latin typeface="Trebuchet MS"/>
              </a:rPr>
              <a:t>отырып</a:t>
            </a:r>
            <a:r>
              <a:rPr lang="ru-RU" sz="2200" dirty="0">
                <a:solidFill>
                  <a:srgbClr val="CC0099"/>
                </a:solidFill>
                <a:latin typeface="Trebuchet MS"/>
              </a:rPr>
              <a:t> </a:t>
            </a:r>
            <a:r>
              <a:rPr lang="ru-RU" sz="2200" dirty="0" err="1">
                <a:solidFill>
                  <a:srgbClr val="CC0099"/>
                </a:solidFill>
                <a:latin typeface="Trebuchet MS"/>
              </a:rPr>
              <a:t>оқытуды</a:t>
            </a:r>
            <a:r>
              <a:rPr lang="ru-RU" sz="2200" dirty="0">
                <a:solidFill>
                  <a:srgbClr val="CC0099"/>
                </a:solidFill>
                <a:latin typeface="Trebuchet MS"/>
              </a:rPr>
              <a:t> </a:t>
            </a:r>
            <a:r>
              <a:rPr lang="ru-RU" sz="2200" dirty="0" err="1">
                <a:solidFill>
                  <a:srgbClr val="CC0099"/>
                </a:solidFill>
                <a:latin typeface="Trebuchet MS"/>
              </a:rPr>
              <a:t>жүзеге</a:t>
            </a:r>
            <a:r>
              <a:rPr lang="ru-RU" sz="2200" dirty="0">
                <a:solidFill>
                  <a:srgbClr val="CC0099"/>
                </a:solidFill>
                <a:latin typeface="Trebuchet MS"/>
              </a:rPr>
              <a:t> </a:t>
            </a:r>
            <a:r>
              <a:rPr lang="ru-RU" sz="2200" dirty="0" err="1">
                <a:solidFill>
                  <a:srgbClr val="CC0099"/>
                </a:solidFill>
                <a:latin typeface="Trebuchet MS"/>
              </a:rPr>
              <a:t>асыру</a:t>
            </a:r>
            <a:r>
              <a:rPr lang="ru-RU" sz="2200" dirty="0">
                <a:solidFill>
                  <a:srgbClr val="CC0099"/>
                </a:solidFill>
                <a:latin typeface="Trebuchet MS"/>
              </a:rPr>
              <a:t>;</a:t>
            </a:r>
            <a:endParaRPr dirty="0"/>
          </a:p>
          <a:p>
            <a:pPr>
              <a:lnSpc>
                <a:spcPct val="100000"/>
              </a:lnSpc>
            </a:pPr>
            <a:r>
              <a:rPr lang="ru-RU" sz="2200" dirty="0" err="1">
                <a:solidFill>
                  <a:srgbClr val="CC0099"/>
                </a:solidFill>
                <a:latin typeface="Trebuchet MS"/>
              </a:rPr>
              <a:t>Оқушылардың</a:t>
            </a:r>
            <a:r>
              <a:rPr lang="ru-RU" sz="2200" dirty="0">
                <a:solidFill>
                  <a:srgbClr val="CC0099"/>
                </a:solidFill>
                <a:latin typeface="Trebuchet MS"/>
              </a:rPr>
              <a:t> </a:t>
            </a:r>
            <a:r>
              <a:rPr lang="ru-RU" sz="2200" dirty="0" err="1">
                <a:solidFill>
                  <a:srgbClr val="CC0099"/>
                </a:solidFill>
                <a:latin typeface="Trebuchet MS"/>
              </a:rPr>
              <a:t>тілдік</a:t>
            </a:r>
            <a:r>
              <a:rPr lang="ru-RU" sz="2200" dirty="0">
                <a:solidFill>
                  <a:srgbClr val="CC0099"/>
                </a:solidFill>
                <a:latin typeface="Trebuchet MS"/>
              </a:rPr>
              <a:t> </a:t>
            </a:r>
            <a:r>
              <a:rPr lang="ru-RU" sz="2200" dirty="0" err="1">
                <a:solidFill>
                  <a:srgbClr val="CC0099"/>
                </a:solidFill>
                <a:latin typeface="Trebuchet MS"/>
              </a:rPr>
              <a:t>ойлау</a:t>
            </a:r>
            <a:r>
              <a:rPr lang="ru-RU" sz="2200" dirty="0">
                <a:solidFill>
                  <a:srgbClr val="CC0099"/>
                </a:solidFill>
                <a:latin typeface="Trebuchet MS"/>
              </a:rPr>
              <a:t>, </a:t>
            </a:r>
            <a:r>
              <a:rPr lang="ru-RU" sz="2200" dirty="0" err="1">
                <a:solidFill>
                  <a:srgbClr val="CC0099"/>
                </a:solidFill>
                <a:latin typeface="Trebuchet MS"/>
              </a:rPr>
              <a:t>сөйлеу</a:t>
            </a:r>
            <a:r>
              <a:rPr lang="ru-RU" sz="2200" dirty="0">
                <a:solidFill>
                  <a:srgbClr val="CC0099"/>
                </a:solidFill>
                <a:latin typeface="Trebuchet MS"/>
              </a:rPr>
              <a:t> </a:t>
            </a:r>
            <a:r>
              <a:rPr lang="ru-RU" sz="2200" dirty="0" err="1">
                <a:solidFill>
                  <a:srgbClr val="CC0099"/>
                </a:solidFill>
                <a:latin typeface="Trebuchet MS"/>
              </a:rPr>
              <a:t>тыңдап</a:t>
            </a:r>
            <a:r>
              <a:rPr lang="ru-RU" sz="2200" dirty="0">
                <a:solidFill>
                  <a:srgbClr val="CC0099"/>
                </a:solidFill>
                <a:latin typeface="Trebuchet MS"/>
              </a:rPr>
              <a:t> </a:t>
            </a:r>
            <a:r>
              <a:rPr lang="ru-RU" sz="2200" dirty="0" err="1">
                <a:solidFill>
                  <a:srgbClr val="CC0099"/>
                </a:solidFill>
                <a:latin typeface="Trebuchet MS"/>
              </a:rPr>
              <a:t>түсіну,сауатты</a:t>
            </a:r>
            <a:r>
              <a:rPr lang="ru-RU" sz="2200" dirty="0">
                <a:solidFill>
                  <a:srgbClr val="CC0099"/>
                </a:solidFill>
                <a:latin typeface="Trebuchet MS"/>
              </a:rPr>
              <a:t> </a:t>
            </a:r>
            <a:r>
              <a:rPr lang="ru-RU" sz="2200" dirty="0" err="1">
                <a:solidFill>
                  <a:srgbClr val="CC0099"/>
                </a:solidFill>
                <a:latin typeface="Trebuchet MS"/>
              </a:rPr>
              <a:t>жаза</a:t>
            </a:r>
            <a:r>
              <a:rPr lang="ru-RU" sz="2200" dirty="0">
                <a:solidFill>
                  <a:srgbClr val="CC0099"/>
                </a:solidFill>
                <a:latin typeface="Trebuchet MS"/>
              </a:rPr>
              <a:t> </a:t>
            </a:r>
            <a:r>
              <a:rPr lang="ru-RU" sz="2200" dirty="0" err="1">
                <a:solidFill>
                  <a:srgbClr val="CC0099"/>
                </a:solidFill>
                <a:latin typeface="Trebuchet MS"/>
              </a:rPr>
              <a:t>білу</a:t>
            </a:r>
            <a:r>
              <a:rPr lang="ru-RU" sz="2200" dirty="0">
                <a:solidFill>
                  <a:srgbClr val="CC0099"/>
                </a:solidFill>
                <a:latin typeface="Trebuchet MS"/>
              </a:rPr>
              <a:t> </a:t>
            </a:r>
            <a:r>
              <a:rPr lang="ru-RU" sz="2200" dirty="0" err="1">
                <a:solidFill>
                  <a:srgbClr val="CC0099"/>
                </a:solidFill>
                <a:latin typeface="Trebuchet MS"/>
              </a:rPr>
              <a:t>қабілеттерін</a:t>
            </a:r>
            <a:r>
              <a:rPr lang="ru-RU" sz="2200" dirty="0">
                <a:solidFill>
                  <a:srgbClr val="CC0099"/>
                </a:solidFill>
                <a:latin typeface="Trebuchet MS"/>
              </a:rPr>
              <a:t>  </a:t>
            </a:r>
            <a:r>
              <a:rPr lang="ru-RU" sz="2200" dirty="0" err="1">
                <a:solidFill>
                  <a:srgbClr val="CC0099"/>
                </a:solidFill>
                <a:latin typeface="Trebuchet MS"/>
              </a:rPr>
              <a:t>дамыта</a:t>
            </a:r>
            <a:r>
              <a:rPr lang="ru-RU" sz="2200" dirty="0">
                <a:solidFill>
                  <a:srgbClr val="CC0099"/>
                </a:solidFill>
                <a:latin typeface="Trebuchet MS"/>
              </a:rPr>
              <a:t> </a:t>
            </a:r>
            <a:r>
              <a:rPr lang="ru-RU" sz="2200" dirty="0" err="1">
                <a:solidFill>
                  <a:srgbClr val="CC0099"/>
                </a:solidFill>
                <a:latin typeface="Trebuchet MS"/>
              </a:rPr>
              <a:t>отырып</a:t>
            </a:r>
            <a:r>
              <a:rPr lang="ru-RU" sz="2200" dirty="0">
                <a:solidFill>
                  <a:srgbClr val="CC0099"/>
                </a:solidFill>
                <a:latin typeface="Trebuchet MS"/>
              </a:rPr>
              <a:t> </a:t>
            </a:r>
            <a:r>
              <a:rPr lang="ru-RU" sz="2200" dirty="0" err="1">
                <a:solidFill>
                  <a:srgbClr val="CC0099"/>
                </a:solidFill>
                <a:latin typeface="Trebuchet MS"/>
              </a:rPr>
              <a:t>шетел</a:t>
            </a:r>
            <a:r>
              <a:rPr lang="ru-RU" sz="2200" dirty="0">
                <a:solidFill>
                  <a:srgbClr val="CC0099"/>
                </a:solidFill>
                <a:latin typeface="Trebuchet MS"/>
              </a:rPr>
              <a:t> </a:t>
            </a:r>
            <a:r>
              <a:rPr lang="ru-RU" sz="2200" dirty="0" err="1">
                <a:solidFill>
                  <a:srgbClr val="CC0099"/>
                </a:solidFill>
                <a:latin typeface="Trebuchet MS"/>
              </a:rPr>
              <a:t>тілдері</a:t>
            </a:r>
            <a:r>
              <a:rPr lang="ru-RU" sz="2200" dirty="0">
                <a:solidFill>
                  <a:srgbClr val="CC0099"/>
                </a:solidFill>
                <a:latin typeface="Trebuchet MS"/>
              </a:rPr>
              <a:t> </a:t>
            </a:r>
            <a:r>
              <a:rPr lang="ru-RU" sz="2200" dirty="0" err="1">
                <a:solidFill>
                  <a:srgbClr val="CC0099"/>
                </a:solidFill>
                <a:latin typeface="Trebuchet MS"/>
              </a:rPr>
              <a:t>сабақтарында</a:t>
            </a:r>
            <a:r>
              <a:rPr lang="ru-RU" sz="2200" dirty="0">
                <a:solidFill>
                  <a:srgbClr val="CC0099"/>
                </a:solidFill>
                <a:latin typeface="Trebuchet MS"/>
              </a:rPr>
              <a:t> </a:t>
            </a:r>
            <a:r>
              <a:rPr lang="ru-RU" sz="2200" dirty="0" err="1">
                <a:solidFill>
                  <a:srgbClr val="CC0099"/>
                </a:solidFill>
                <a:latin typeface="Trebuchet MS"/>
              </a:rPr>
              <a:t>ақпараттық</a:t>
            </a:r>
            <a:r>
              <a:rPr lang="ru-RU" sz="2200" dirty="0">
                <a:solidFill>
                  <a:srgbClr val="CC0099"/>
                </a:solidFill>
                <a:latin typeface="Trebuchet MS"/>
              </a:rPr>
              <a:t> </a:t>
            </a:r>
            <a:r>
              <a:rPr lang="ru-RU" sz="2200" dirty="0" err="1">
                <a:solidFill>
                  <a:srgbClr val="CC0099"/>
                </a:solidFill>
                <a:latin typeface="Trebuchet MS"/>
              </a:rPr>
              <a:t>құралдар</a:t>
            </a:r>
            <a:r>
              <a:rPr lang="ru-RU" sz="2200" dirty="0">
                <a:solidFill>
                  <a:srgbClr val="CC0099"/>
                </a:solidFill>
                <a:latin typeface="Trebuchet MS"/>
              </a:rPr>
              <a:t> мен </a:t>
            </a:r>
            <a:r>
              <a:rPr lang="ru-RU" sz="2200" dirty="0" err="1">
                <a:solidFill>
                  <a:srgbClr val="CC0099"/>
                </a:solidFill>
                <a:latin typeface="Trebuchet MS"/>
              </a:rPr>
              <a:t>жаңа</a:t>
            </a:r>
            <a:r>
              <a:rPr lang="ru-RU" sz="2200" dirty="0">
                <a:solidFill>
                  <a:srgbClr val="CC0099"/>
                </a:solidFill>
                <a:latin typeface="Trebuchet MS"/>
              </a:rPr>
              <a:t> технология </a:t>
            </a:r>
            <a:r>
              <a:rPr lang="ru-RU" sz="2200" dirty="0" err="1">
                <a:solidFill>
                  <a:srgbClr val="CC0099"/>
                </a:solidFill>
                <a:latin typeface="Trebuchet MS"/>
              </a:rPr>
              <a:t>элементтерін</a:t>
            </a:r>
            <a:r>
              <a:rPr lang="ru-RU" sz="2200" dirty="0">
                <a:solidFill>
                  <a:srgbClr val="CC0099"/>
                </a:solidFill>
                <a:latin typeface="Trebuchet MS"/>
              </a:rPr>
              <a:t> </a:t>
            </a:r>
            <a:r>
              <a:rPr lang="ru-RU" sz="2200" dirty="0" err="1">
                <a:solidFill>
                  <a:srgbClr val="CC0099"/>
                </a:solidFill>
                <a:latin typeface="Trebuchet MS"/>
              </a:rPr>
              <a:t>тиімді</a:t>
            </a:r>
            <a:r>
              <a:rPr lang="ru-RU" sz="2200" dirty="0">
                <a:solidFill>
                  <a:srgbClr val="CC0099"/>
                </a:solidFill>
                <a:latin typeface="Trebuchet MS"/>
              </a:rPr>
              <a:t> </a:t>
            </a:r>
            <a:r>
              <a:rPr lang="ru-RU" sz="2200" dirty="0" err="1">
                <a:solidFill>
                  <a:srgbClr val="CC0099"/>
                </a:solidFill>
                <a:latin typeface="Trebuchet MS"/>
              </a:rPr>
              <a:t>пайдалану</a:t>
            </a:r>
            <a:r>
              <a:rPr lang="ru-RU" sz="2200" dirty="0">
                <a:solidFill>
                  <a:srgbClr val="CC0099"/>
                </a:solidFill>
                <a:latin typeface="Trebuchet MS"/>
              </a:rPr>
              <a:t>.</a:t>
            </a:r>
            <a:endParaRPr dirty="0"/>
          </a:p>
          <a:p>
            <a:pPr>
              <a:lnSpc>
                <a:spcPct val="100000"/>
              </a:lnSpc>
            </a:pPr>
            <a:r>
              <a:rPr lang="ru-RU" sz="2200" dirty="0" err="1">
                <a:solidFill>
                  <a:srgbClr val="000000"/>
                </a:solidFill>
                <a:latin typeface="Trebuchet MS"/>
              </a:rPr>
              <a:t>Проблемасы</a:t>
            </a:r>
            <a:r>
              <a:rPr lang="ru-RU" sz="2200" dirty="0">
                <a:solidFill>
                  <a:srgbClr val="000000"/>
                </a:solidFill>
                <a:latin typeface="Trebuchet MS"/>
              </a:rPr>
              <a:t>:</a:t>
            </a:r>
            <a:endParaRPr dirty="0"/>
          </a:p>
          <a:p>
            <a:pPr>
              <a:lnSpc>
                <a:spcPct val="100000"/>
              </a:lnSpc>
            </a:pPr>
            <a:r>
              <a:rPr lang="ru-RU" sz="2200" dirty="0" err="1">
                <a:solidFill>
                  <a:srgbClr val="CC0099"/>
                </a:solidFill>
                <a:latin typeface="Trebuchet MS"/>
              </a:rPr>
              <a:t>Оқытудың</a:t>
            </a:r>
            <a:r>
              <a:rPr lang="ru-RU" sz="2200" dirty="0">
                <a:solidFill>
                  <a:srgbClr val="CC0099"/>
                </a:solidFill>
                <a:latin typeface="Trebuchet MS"/>
              </a:rPr>
              <a:t> </a:t>
            </a:r>
            <a:r>
              <a:rPr lang="ru-RU" sz="2200" dirty="0" err="1">
                <a:solidFill>
                  <a:srgbClr val="CC0099"/>
                </a:solidFill>
                <a:latin typeface="Trebuchet MS"/>
              </a:rPr>
              <a:t>жаңа</a:t>
            </a:r>
            <a:r>
              <a:rPr lang="ru-RU" sz="2200" dirty="0">
                <a:solidFill>
                  <a:srgbClr val="CC0099"/>
                </a:solidFill>
                <a:latin typeface="Trebuchet MS"/>
              </a:rPr>
              <a:t> </a:t>
            </a:r>
            <a:r>
              <a:rPr lang="ru-RU" sz="2200" dirty="0" err="1">
                <a:solidFill>
                  <a:srgbClr val="CC0099"/>
                </a:solidFill>
                <a:latin typeface="Trebuchet MS"/>
              </a:rPr>
              <a:t>технологияларын</a:t>
            </a:r>
            <a:r>
              <a:rPr lang="ru-RU" sz="2200" dirty="0">
                <a:solidFill>
                  <a:srgbClr val="CC0099"/>
                </a:solidFill>
                <a:latin typeface="Trebuchet MS"/>
              </a:rPr>
              <a:t> </a:t>
            </a:r>
            <a:r>
              <a:rPr lang="ru-RU" sz="2200" dirty="0" err="1">
                <a:solidFill>
                  <a:srgbClr val="CC0099"/>
                </a:solidFill>
                <a:latin typeface="Trebuchet MS"/>
              </a:rPr>
              <a:t>тиімді</a:t>
            </a:r>
            <a:r>
              <a:rPr lang="ru-RU" sz="2200" dirty="0">
                <a:solidFill>
                  <a:srgbClr val="CC0099"/>
                </a:solidFill>
                <a:latin typeface="Trebuchet MS"/>
              </a:rPr>
              <a:t> </a:t>
            </a:r>
            <a:r>
              <a:rPr lang="ru-RU" sz="2200" dirty="0" err="1">
                <a:solidFill>
                  <a:srgbClr val="CC0099"/>
                </a:solidFill>
                <a:latin typeface="Trebuchet MS"/>
              </a:rPr>
              <a:t>пайдалана</a:t>
            </a:r>
            <a:r>
              <a:rPr lang="ru-RU" sz="2200" dirty="0">
                <a:solidFill>
                  <a:srgbClr val="CC0099"/>
                </a:solidFill>
                <a:latin typeface="Trebuchet MS"/>
              </a:rPr>
              <a:t> </a:t>
            </a:r>
            <a:r>
              <a:rPr lang="ru-RU" sz="2200" dirty="0" err="1">
                <a:solidFill>
                  <a:srgbClr val="CC0099"/>
                </a:solidFill>
                <a:latin typeface="Trebuchet MS"/>
              </a:rPr>
              <a:t>отырып</a:t>
            </a:r>
            <a:r>
              <a:rPr lang="ru-RU" sz="2200" dirty="0">
                <a:solidFill>
                  <a:srgbClr val="CC0099"/>
                </a:solidFill>
                <a:latin typeface="Trebuchet MS"/>
              </a:rPr>
              <a:t> </a:t>
            </a:r>
            <a:r>
              <a:rPr lang="ru-RU" sz="2200" dirty="0" err="1">
                <a:solidFill>
                  <a:srgbClr val="CC0099"/>
                </a:solidFill>
                <a:latin typeface="Trebuchet MS"/>
              </a:rPr>
              <a:t>оқушылырдың</a:t>
            </a:r>
            <a:r>
              <a:rPr lang="ru-RU" sz="2200" dirty="0">
                <a:solidFill>
                  <a:srgbClr val="CC0099"/>
                </a:solidFill>
                <a:latin typeface="Trebuchet MS"/>
              </a:rPr>
              <a:t> </a:t>
            </a:r>
            <a:r>
              <a:rPr lang="ru-RU" sz="2200" dirty="0" err="1">
                <a:solidFill>
                  <a:srgbClr val="CC0099"/>
                </a:solidFill>
                <a:latin typeface="Trebuchet MS"/>
              </a:rPr>
              <a:t>тілдік</a:t>
            </a:r>
            <a:r>
              <a:rPr lang="ru-RU" sz="2200" dirty="0">
                <a:solidFill>
                  <a:srgbClr val="CC0099"/>
                </a:solidFill>
                <a:latin typeface="Trebuchet MS"/>
              </a:rPr>
              <a:t> </a:t>
            </a:r>
            <a:r>
              <a:rPr lang="ru-RU" sz="2200" dirty="0" err="1">
                <a:solidFill>
                  <a:srgbClr val="CC0099"/>
                </a:solidFill>
                <a:latin typeface="Trebuchet MS"/>
              </a:rPr>
              <a:t>деңгейін</a:t>
            </a:r>
            <a:r>
              <a:rPr lang="ru-RU" sz="2200" dirty="0">
                <a:solidFill>
                  <a:srgbClr val="CC0099"/>
                </a:solidFill>
                <a:latin typeface="Trebuchet MS"/>
              </a:rPr>
              <a:t>, </a:t>
            </a:r>
            <a:r>
              <a:rPr lang="ru-RU" sz="2200" dirty="0" err="1">
                <a:solidFill>
                  <a:srgbClr val="CC0099"/>
                </a:solidFill>
                <a:latin typeface="Trebuchet MS"/>
              </a:rPr>
              <a:t>еркін</a:t>
            </a:r>
            <a:r>
              <a:rPr lang="ru-RU" sz="2200" dirty="0">
                <a:solidFill>
                  <a:srgbClr val="CC0099"/>
                </a:solidFill>
                <a:latin typeface="Trebuchet MS"/>
              </a:rPr>
              <a:t> </a:t>
            </a:r>
            <a:r>
              <a:rPr lang="ru-RU" sz="2200" dirty="0" err="1">
                <a:solidFill>
                  <a:srgbClr val="CC0099"/>
                </a:solidFill>
                <a:latin typeface="Trebuchet MS"/>
              </a:rPr>
              <a:t>сөйлеу</a:t>
            </a:r>
            <a:r>
              <a:rPr lang="ru-RU" sz="2200" dirty="0">
                <a:solidFill>
                  <a:srgbClr val="CC0099"/>
                </a:solidFill>
                <a:latin typeface="Trebuchet MS"/>
              </a:rPr>
              <a:t> </a:t>
            </a:r>
            <a:r>
              <a:rPr lang="ru-RU" sz="2200" dirty="0" err="1">
                <a:solidFill>
                  <a:srgbClr val="CC0099"/>
                </a:solidFill>
                <a:latin typeface="Trebuchet MS"/>
              </a:rPr>
              <a:t>дағдысын</a:t>
            </a:r>
            <a:r>
              <a:rPr lang="ru-RU" sz="2200" dirty="0">
                <a:solidFill>
                  <a:srgbClr val="CC0099"/>
                </a:solidFill>
                <a:latin typeface="Trebuchet MS"/>
              </a:rPr>
              <a:t> </a:t>
            </a:r>
            <a:r>
              <a:rPr lang="ru-RU" sz="2200" dirty="0" err="1">
                <a:solidFill>
                  <a:srgbClr val="CC0099"/>
                </a:solidFill>
                <a:latin typeface="Trebuchet MS"/>
              </a:rPr>
              <a:t>қалыптастыру</a:t>
            </a:r>
            <a:r>
              <a:rPr lang="ru-RU" sz="2200" dirty="0">
                <a:solidFill>
                  <a:srgbClr val="CC0099"/>
                </a:solidFill>
                <a:latin typeface="Trebuchet MS"/>
              </a:rPr>
              <a:t>.</a:t>
            </a:r>
            <a:endParaRPr dirty="0"/>
          </a:p>
          <a:p>
            <a:pPr>
              <a:lnSpc>
                <a:spcPct val="100000"/>
              </a:lnSpc>
            </a:pPr>
            <a:r>
              <a:rPr lang="ru-RU" sz="2200" dirty="0" err="1">
                <a:solidFill>
                  <a:srgbClr val="2710B0"/>
                </a:solidFill>
                <a:latin typeface="Trebuchet MS"/>
              </a:rPr>
              <a:t>Жаңа</a:t>
            </a:r>
            <a:r>
              <a:rPr lang="ru-RU" sz="2200" dirty="0">
                <a:solidFill>
                  <a:srgbClr val="2710B0"/>
                </a:solidFill>
                <a:latin typeface="Trebuchet MS"/>
              </a:rPr>
              <a:t> </a:t>
            </a:r>
            <a:r>
              <a:rPr lang="ru-RU" sz="2200" dirty="0" err="1">
                <a:solidFill>
                  <a:srgbClr val="2710B0"/>
                </a:solidFill>
                <a:latin typeface="Trebuchet MS"/>
              </a:rPr>
              <a:t>тілге</a:t>
            </a:r>
            <a:r>
              <a:rPr lang="ru-RU" sz="2200" dirty="0">
                <a:solidFill>
                  <a:srgbClr val="2710B0"/>
                </a:solidFill>
                <a:latin typeface="Trebuchet MS"/>
              </a:rPr>
              <a:t> </a:t>
            </a:r>
            <a:r>
              <a:rPr lang="ru-RU" sz="2200" dirty="0" err="1">
                <a:solidFill>
                  <a:srgbClr val="2710B0"/>
                </a:solidFill>
                <a:latin typeface="Trebuchet MS"/>
              </a:rPr>
              <a:t>үйретуде</a:t>
            </a:r>
            <a:r>
              <a:rPr lang="ru-RU" sz="2200" dirty="0">
                <a:solidFill>
                  <a:srgbClr val="2710B0"/>
                </a:solidFill>
                <a:latin typeface="Trebuchet MS"/>
              </a:rPr>
              <a:t> </a:t>
            </a:r>
            <a:r>
              <a:rPr lang="ru-RU" sz="2200" dirty="0" err="1">
                <a:solidFill>
                  <a:srgbClr val="2710B0"/>
                </a:solidFill>
                <a:latin typeface="Trebuchet MS"/>
              </a:rPr>
              <a:t>оқытудың</a:t>
            </a:r>
            <a:r>
              <a:rPr lang="ru-RU" sz="2200" dirty="0">
                <a:solidFill>
                  <a:srgbClr val="2710B0"/>
                </a:solidFill>
                <a:latin typeface="Trebuchet MS"/>
              </a:rPr>
              <a:t> </a:t>
            </a:r>
            <a:r>
              <a:rPr lang="ru-RU" sz="2200" dirty="0" err="1">
                <a:solidFill>
                  <a:srgbClr val="2710B0"/>
                </a:solidFill>
                <a:latin typeface="Trebuchet MS"/>
              </a:rPr>
              <a:t>жаңа</a:t>
            </a:r>
            <a:r>
              <a:rPr lang="ru-RU" sz="2200" dirty="0">
                <a:solidFill>
                  <a:srgbClr val="2710B0"/>
                </a:solidFill>
                <a:latin typeface="Trebuchet MS"/>
              </a:rPr>
              <a:t> </a:t>
            </a:r>
            <a:r>
              <a:rPr lang="ru-RU" sz="2200" dirty="0" err="1">
                <a:solidFill>
                  <a:srgbClr val="2710B0"/>
                </a:solidFill>
                <a:latin typeface="Trebuchet MS"/>
              </a:rPr>
              <a:t>тәсілі</a:t>
            </a:r>
            <a:r>
              <a:rPr lang="ru-RU" sz="2200" dirty="0">
                <a:solidFill>
                  <a:srgbClr val="2710B0"/>
                </a:solidFill>
                <a:latin typeface="Trebuchet MS"/>
              </a:rPr>
              <a:t> </a:t>
            </a:r>
            <a:r>
              <a:rPr lang="ru-RU" sz="2200" dirty="0" err="1">
                <a:solidFill>
                  <a:srgbClr val="2710B0"/>
                </a:solidFill>
                <a:latin typeface="Trebuchet MS"/>
              </a:rPr>
              <a:t>төмендегі</a:t>
            </a:r>
            <a:r>
              <a:rPr lang="ru-RU" sz="2200" dirty="0">
                <a:solidFill>
                  <a:srgbClr val="2710B0"/>
                </a:solidFill>
                <a:latin typeface="Trebuchet MS"/>
              </a:rPr>
              <a:t> </a:t>
            </a:r>
            <a:r>
              <a:rPr lang="ru-RU" sz="2200" dirty="0" err="1">
                <a:solidFill>
                  <a:srgbClr val="2710B0"/>
                </a:solidFill>
                <a:latin typeface="Trebuchet MS"/>
              </a:rPr>
              <a:t>талаптарға</a:t>
            </a:r>
            <a:r>
              <a:rPr lang="ru-RU" sz="2200" dirty="0">
                <a:solidFill>
                  <a:srgbClr val="2710B0"/>
                </a:solidFill>
                <a:latin typeface="Trebuchet MS"/>
              </a:rPr>
              <a:t> </a:t>
            </a:r>
            <a:r>
              <a:rPr lang="ru-RU" sz="2200" dirty="0" err="1">
                <a:solidFill>
                  <a:srgbClr val="2710B0"/>
                </a:solidFill>
                <a:latin typeface="Trebuchet MS"/>
              </a:rPr>
              <a:t>сәйкес</a:t>
            </a:r>
            <a:r>
              <a:rPr lang="ru-RU" sz="2200" dirty="0">
                <a:solidFill>
                  <a:srgbClr val="2710B0"/>
                </a:solidFill>
                <a:latin typeface="Trebuchet MS"/>
              </a:rPr>
              <a:t> </a:t>
            </a:r>
            <a:r>
              <a:rPr lang="ru-RU" sz="2200" dirty="0" err="1">
                <a:solidFill>
                  <a:srgbClr val="2710B0"/>
                </a:solidFill>
                <a:latin typeface="Trebuchet MS"/>
              </a:rPr>
              <a:t>келеді</a:t>
            </a:r>
            <a:r>
              <a:rPr lang="ru-RU" sz="2200" dirty="0">
                <a:solidFill>
                  <a:srgbClr val="2710B0"/>
                </a:solidFill>
                <a:latin typeface="Trebuchet MS"/>
              </a:rPr>
              <a:t>:</a:t>
            </a:r>
            <a:endParaRPr dirty="0"/>
          </a:p>
          <a:p>
            <a:pPr>
              <a:lnSpc>
                <a:spcPct val="100000"/>
              </a:lnSpc>
            </a:pPr>
            <a:r>
              <a:rPr lang="ru-RU" sz="2200" dirty="0" err="1">
                <a:solidFill>
                  <a:srgbClr val="2710B0"/>
                </a:solidFill>
                <a:latin typeface="Trebuchet MS"/>
              </a:rPr>
              <a:t>Оқушыларға</a:t>
            </a:r>
            <a:r>
              <a:rPr lang="ru-RU" sz="2200" dirty="0">
                <a:solidFill>
                  <a:srgbClr val="2710B0"/>
                </a:solidFill>
                <a:latin typeface="Trebuchet MS"/>
              </a:rPr>
              <a:t> </a:t>
            </a:r>
            <a:r>
              <a:rPr lang="ru-RU" sz="2200" dirty="0" err="1">
                <a:solidFill>
                  <a:srgbClr val="2710B0"/>
                </a:solidFill>
                <a:latin typeface="Trebuchet MS"/>
              </a:rPr>
              <a:t>қолайлы</a:t>
            </a:r>
            <a:r>
              <a:rPr lang="ru-RU" sz="2200" dirty="0">
                <a:solidFill>
                  <a:srgbClr val="2710B0"/>
                </a:solidFill>
                <a:latin typeface="Trebuchet MS"/>
              </a:rPr>
              <a:t> орта </a:t>
            </a:r>
            <a:r>
              <a:rPr lang="ru-RU" sz="2200" dirty="0" err="1">
                <a:solidFill>
                  <a:srgbClr val="2710B0"/>
                </a:solidFill>
                <a:latin typeface="Trebuchet MS"/>
              </a:rPr>
              <a:t>қалыптастыру</a:t>
            </a:r>
            <a:r>
              <a:rPr lang="ru-RU" sz="2200" dirty="0">
                <a:solidFill>
                  <a:srgbClr val="2710B0"/>
                </a:solidFill>
                <a:latin typeface="Trebuchet MS"/>
              </a:rPr>
              <a:t>;</a:t>
            </a:r>
            <a:endParaRPr dirty="0"/>
          </a:p>
          <a:p>
            <a:pPr>
              <a:lnSpc>
                <a:spcPct val="100000"/>
              </a:lnSpc>
            </a:pPr>
            <a:r>
              <a:rPr lang="ru-RU" sz="2200" dirty="0" err="1">
                <a:solidFill>
                  <a:srgbClr val="2710B0"/>
                </a:solidFill>
                <a:latin typeface="Trebuchet MS"/>
              </a:rPr>
              <a:t>Оқушылардың</a:t>
            </a:r>
            <a:r>
              <a:rPr lang="ru-RU" sz="2200" dirty="0">
                <a:solidFill>
                  <a:srgbClr val="2710B0"/>
                </a:solidFill>
                <a:latin typeface="Trebuchet MS"/>
              </a:rPr>
              <a:t> </a:t>
            </a:r>
            <a:r>
              <a:rPr lang="ru-RU" sz="2200" dirty="0" err="1">
                <a:solidFill>
                  <a:srgbClr val="2710B0"/>
                </a:solidFill>
                <a:latin typeface="Trebuchet MS"/>
              </a:rPr>
              <a:t>шетел</a:t>
            </a:r>
            <a:r>
              <a:rPr lang="ru-RU" sz="2200" dirty="0">
                <a:solidFill>
                  <a:srgbClr val="2710B0"/>
                </a:solidFill>
                <a:latin typeface="Trebuchet MS"/>
              </a:rPr>
              <a:t> </a:t>
            </a:r>
            <a:r>
              <a:rPr lang="ru-RU" sz="2200" dirty="0" err="1">
                <a:solidFill>
                  <a:srgbClr val="2710B0"/>
                </a:solidFill>
                <a:latin typeface="Trebuchet MS"/>
              </a:rPr>
              <a:t>тілдерін</a:t>
            </a:r>
            <a:r>
              <a:rPr lang="ru-RU" sz="2200" dirty="0">
                <a:solidFill>
                  <a:srgbClr val="2710B0"/>
                </a:solidFill>
                <a:latin typeface="Trebuchet MS"/>
              </a:rPr>
              <a:t> </a:t>
            </a:r>
            <a:r>
              <a:rPr lang="ru-RU" sz="2200" dirty="0" err="1">
                <a:solidFill>
                  <a:srgbClr val="2710B0"/>
                </a:solidFill>
                <a:latin typeface="Trebuchet MS"/>
              </a:rPr>
              <a:t>оқуға</a:t>
            </a:r>
            <a:r>
              <a:rPr lang="ru-RU" sz="2200" dirty="0">
                <a:solidFill>
                  <a:srgbClr val="2710B0"/>
                </a:solidFill>
                <a:latin typeface="Trebuchet MS"/>
              </a:rPr>
              <a:t> </a:t>
            </a:r>
            <a:r>
              <a:rPr lang="ru-RU" sz="2200" dirty="0" err="1">
                <a:solidFill>
                  <a:srgbClr val="2710B0"/>
                </a:solidFill>
                <a:latin typeface="Trebuchet MS"/>
              </a:rPr>
              <a:t>деген</a:t>
            </a:r>
            <a:r>
              <a:rPr lang="ru-RU" sz="2200" dirty="0">
                <a:solidFill>
                  <a:srgbClr val="2710B0"/>
                </a:solidFill>
                <a:latin typeface="Trebuchet MS"/>
              </a:rPr>
              <a:t> </a:t>
            </a:r>
            <a:r>
              <a:rPr lang="ru-RU" sz="2200" dirty="0" err="1">
                <a:solidFill>
                  <a:srgbClr val="2710B0"/>
                </a:solidFill>
                <a:latin typeface="Trebuchet MS"/>
              </a:rPr>
              <a:t>қызығушылығын</a:t>
            </a:r>
            <a:r>
              <a:rPr lang="ru-RU" sz="2200" dirty="0">
                <a:solidFill>
                  <a:srgbClr val="2710B0"/>
                </a:solidFill>
                <a:latin typeface="Trebuchet MS"/>
              </a:rPr>
              <a:t> </a:t>
            </a:r>
            <a:r>
              <a:rPr lang="ru-RU" sz="2200" dirty="0" err="1">
                <a:solidFill>
                  <a:srgbClr val="2710B0"/>
                </a:solidFill>
                <a:latin typeface="Trebuchet MS"/>
              </a:rPr>
              <a:t>арттыру</a:t>
            </a:r>
            <a:r>
              <a:rPr lang="ru-RU" sz="2200" dirty="0">
                <a:solidFill>
                  <a:srgbClr val="2710B0"/>
                </a:solidFill>
                <a:latin typeface="Trebuchet MS"/>
              </a:rPr>
              <a:t>, ой-</a:t>
            </a:r>
            <a:r>
              <a:rPr lang="ru-RU" sz="2200" dirty="0" err="1">
                <a:solidFill>
                  <a:srgbClr val="2710B0"/>
                </a:solidFill>
                <a:latin typeface="Trebuchet MS"/>
              </a:rPr>
              <a:t>тілектерінің</a:t>
            </a:r>
            <a:r>
              <a:rPr lang="ru-RU" sz="2200" dirty="0">
                <a:solidFill>
                  <a:srgbClr val="2710B0"/>
                </a:solidFill>
                <a:latin typeface="Trebuchet MS"/>
              </a:rPr>
              <a:t> </a:t>
            </a:r>
            <a:r>
              <a:rPr lang="ru-RU" sz="2200" dirty="0" err="1">
                <a:solidFill>
                  <a:srgbClr val="2710B0"/>
                </a:solidFill>
                <a:latin typeface="Trebuchet MS"/>
              </a:rPr>
              <a:t>жүзеге</a:t>
            </a:r>
            <a:r>
              <a:rPr lang="ru-RU" sz="2200" dirty="0">
                <a:solidFill>
                  <a:srgbClr val="2710B0"/>
                </a:solidFill>
                <a:latin typeface="Trebuchet MS"/>
              </a:rPr>
              <a:t> </a:t>
            </a:r>
            <a:r>
              <a:rPr lang="ru-RU" sz="2200" dirty="0" err="1">
                <a:solidFill>
                  <a:srgbClr val="2710B0"/>
                </a:solidFill>
                <a:latin typeface="Trebuchet MS"/>
              </a:rPr>
              <a:t>асуына</a:t>
            </a:r>
            <a:r>
              <a:rPr lang="ru-RU" sz="2200" dirty="0">
                <a:solidFill>
                  <a:srgbClr val="2710B0"/>
                </a:solidFill>
                <a:latin typeface="Trebuchet MS"/>
              </a:rPr>
              <a:t> </a:t>
            </a:r>
            <a:r>
              <a:rPr lang="ru-RU" sz="2200" dirty="0" err="1">
                <a:solidFill>
                  <a:srgbClr val="2710B0"/>
                </a:solidFill>
                <a:latin typeface="Trebuchet MS"/>
              </a:rPr>
              <a:t>ықпал</a:t>
            </a:r>
            <a:r>
              <a:rPr lang="ru-RU" sz="2200" dirty="0">
                <a:solidFill>
                  <a:srgbClr val="2710B0"/>
                </a:solidFill>
                <a:latin typeface="Trebuchet MS"/>
              </a:rPr>
              <a:t> </a:t>
            </a:r>
            <a:r>
              <a:rPr lang="ru-RU" sz="2200" dirty="0" err="1">
                <a:solidFill>
                  <a:srgbClr val="2710B0"/>
                </a:solidFill>
                <a:latin typeface="Trebuchet MS"/>
              </a:rPr>
              <a:t>ету</a:t>
            </a:r>
            <a:r>
              <a:rPr lang="ru-RU" sz="2200" dirty="0">
                <a:solidFill>
                  <a:srgbClr val="2710B0"/>
                </a:solidFill>
                <a:latin typeface="Trebuchet MS"/>
              </a:rPr>
              <a:t>;</a:t>
            </a:r>
            <a:endParaRPr dirty="0"/>
          </a:p>
          <a:p>
            <a:pPr>
              <a:lnSpc>
                <a:spcPct val="100000"/>
              </a:lnSpc>
            </a:pPr>
            <a:r>
              <a:rPr lang="ru-RU" sz="2200" dirty="0">
                <a:solidFill>
                  <a:srgbClr val="2710B0"/>
                </a:solidFill>
                <a:latin typeface="Trebuchet MS"/>
              </a:rPr>
              <a:t>0қушылардың </a:t>
            </a:r>
            <a:r>
              <a:rPr lang="ru-RU" sz="2200" dirty="0" err="1">
                <a:solidFill>
                  <a:srgbClr val="2710B0"/>
                </a:solidFill>
                <a:latin typeface="Trebuchet MS"/>
              </a:rPr>
              <a:t>эмоциялық</a:t>
            </a:r>
            <a:r>
              <a:rPr lang="ru-RU" sz="2200" dirty="0">
                <a:solidFill>
                  <a:srgbClr val="2710B0"/>
                </a:solidFill>
                <a:latin typeface="Trebuchet MS"/>
              </a:rPr>
              <a:t> </a:t>
            </a:r>
            <a:r>
              <a:rPr lang="ru-RU" sz="2200" dirty="0" err="1">
                <a:solidFill>
                  <a:srgbClr val="2710B0"/>
                </a:solidFill>
                <a:latin typeface="Trebuchet MS"/>
              </a:rPr>
              <a:t>сезіміне</a:t>
            </a:r>
            <a:r>
              <a:rPr lang="ru-RU" sz="2200" dirty="0">
                <a:solidFill>
                  <a:srgbClr val="2710B0"/>
                </a:solidFill>
                <a:latin typeface="Trebuchet MS"/>
              </a:rPr>
              <a:t> </a:t>
            </a:r>
            <a:r>
              <a:rPr lang="ru-RU" sz="2200" dirty="0" err="1">
                <a:solidFill>
                  <a:srgbClr val="2710B0"/>
                </a:solidFill>
                <a:latin typeface="Trebuchet MS"/>
              </a:rPr>
              <a:t>әсер</a:t>
            </a:r>
            <a:r>
              <a:rPr lang="ru-RU" sz="2200" dirty="0">
                <a:solidFill>
                  <a:srgbClr val="2710B0"/>
                </a:solidFill>
                <a:latin typeface="Trebuchet MS"/>
              </a:rPr>
              <a:t> </a:t>
            </a:r>
            <a:r>
              <a:rPr lang="ru-RU" sz="2200" dirty="0" err="1">
                <a:solidFill>
                  <a:srgbClr val="2710B0"/>
                </a:solidFill>
                <a:latin typeface="Trebuchet MS"/>
              </a:rPr>
              <a:t>етіп</a:t>
            </a:r>
            <a:r>
              <a:rPr lang="ru-RU" sz="2200" dirty="0">
                <a:solidFill>
                  <a:srgbClr val="2710B0"/>
                </a:solidFill>
                <a:latin typeface="Trebuchet MS"/>
              </a:rPr>
              <a:t>, </a:t>
            </a:r>
            <a:r>
              <a:rPr lang="ru-RU" sz="2200" dirty="0" err="1">
                <a:solidFill>
                  <a:srgbClr val="2710B0"/>
                </a:solidFill>
                <a:latin typeface="Trebuchet MS"/>
              </a:rPr>
              <a:t>жеке</a:t>
            </a:r>
            <a:r>
              <a:rPr lang="ru-RU" sz="2200" dirty="0">
                <a:solidFill>
                  <a:srgbClr val="2710B0"/>
                </a:solidFill>
                <a:latin typeface="Trebuchet MS"/>
              </a:rPr>
              <a:t> </a:t>
            </a:r>
            <a:r>
              <a:rPr lang="ru-RU" sz="2200" dirty="0" err="1">
                <a:solidFill>
                  <a:srgbClr val="2710B0"/>
                </a:solidFill>
                <a:latin typeface="Trebuchet MS"/>
              </a:rPr>
              <a:t>тұлға</a:t>
            </a:r>
            <a:r>
              <a:rPr lang="ru-RU" sz="2200" dirty="0">
                <a:solidFill>
                  <a:srgbClr val="2710B0"/>
                </a:solidFill>
                <a:latin typeface="Trebuchet MS"/>
              </a:rPr>
              <a:t> </a:t>
            </a:r>
            <a:r>
              <a:rPr lang="ru-RU" sz="2200" dirty="0" err="1">
                <a:solidFill>
                  <a:srgbClr val="2710B0"/>
                </a:solidFill>
                <a:latin typeface="Trebuchet MS"/>
              </a:rPr>
              <a:t>ретінде</a:t>
            </a:r>
            <a:r>
              <a:rPr lang="ru-RU" sz="2200" dirty="0">
                <a:solidFill>
                  <a:srgbClr val="2710B0"/>
                </a:solidFill>
                <a:latin typeface="Trebuchet MS"/>
              </a:rPr>
              <a:t> </a:t>
            </a:r>
            <a:r>
              <a:rPr lang="ru-RU" sz="2200" dirty="0" err="1">
                <a:solidFill>
                  <a:srgbClr val="2710B0"/>
                </a:solidFill>
                <a:latin typeface="Trebuchet MS"/>
              </a:rPr>
              <a:t>қалыптастыру</a:t>
            </a:r>
            <a:r>
              <a:rPr lang="ru-RU" sz="2200" dirty="0">
                <a:solidFill>
                  <a:srgbClr val="2710B0"/>
                </a:solidFill>
                <a:latin typeface="Trebuchet MS"/>
              </a:rPr>
              <a:t>;</a:t>
            </a:r>
            <a:endParaRPr dirty="0"/>
          </a:p>
          <a:p>
            <a:pPr>
              <a:lnSpc>
                <a:spcPct val="100000"/>
              </a:lnSpc>
            </a:pPr>
            <a:r>
              <a:rPr lang="ru-RU" sz="2200" dirty="0" err="1">
                <a:solidFill>
                  <a:srgbClr val="2710B0"/>
                </a:solidFill>
                <a:latin typeface="Trebuchet MS"/>
              </a:rPr>
              <a:t>Оқытуды</a:t>
            </a:r>
            <a:r>
              <a:rPr lang="ru-RU" sz="2200" dirty="0">
                <a:solidFill>
                  <a:srgbClr val="2710B0"/>
                </a:solidFill>
                <a:latin typeface="Trebuchet MS"/>
              </a:rPr>
              <a:t> </a:t>
            </a:r>
            <a:r>
              <a:rPr lang="ru-RU" sz="2200" dirty="0" err="1">
                <a:solidFill>
                  <a:srgbClr val="2710B0"/>
                </a:solidFill>
                <a:latin typeface="Trebuchet MS"/>
              </a:rPr>
              <a:t>түрлендіру</a:t>
            </a:r>
            <a:r>
              <a:rPr lang="ru-RU" sz="2200" dirty="0">
                <a:solidFill>
                  <a:srgbClr val="2710B0"/>
                </a:solidFill>
                <a:latin typeface="Trebuchet MS"/>
              </a:rPr>
              <a:t>   </a:t>
            </a:r>
            <a:r>
              <a:rPr lang="ru-RU" sz="2200" dirty="0" err="1">
                <a:solidFill>
                  <a:srgbClr val="2710B0"/>
                </a:solidFill>
                <a:latin typeface="Trebuchet MS"/>
              </a:rPr>
              <a:t>мақсатында</a:t>
            </a:r>
            <a:r>
              <a:rPr lang="ru-RU" sz="2200" dirty="0">
                <a:solidFill>
                  <a:srgbClr val="2710B0"/>
                </a:solidFill>
                <a:latin typeface="Trebuchet MS"/>
              </a:rPr>
              <a:t> </a:t>
            </a:r>
            <a:r>
              <a:rPr lang="ru-RU" sz="2200" dirty="0" err="1">
                <a:solidFill>
                  <a:srgbClr val="2710B0"/>
                </a:solidFill>
                <a:latin typeface="Trebuchet MS"/>
              </a:rPr>
              <a:t>түрлі</a:t>
            </a:r>
            <a:r>
              <a:rPr lang="ru-RU" sz="2200" dirty="0">
                <a:solidFill>
                  <a:srgbClr val="2710B0"/>
                </a:solidFill>
                <a:latin typeface="Trebuchet MS"/>
              </a:rPr>
              <a:t> </a:t>
            </a:r>
            <a:r>
              <a:rPr lang="ru-RU" sz="2200" dirty="0" err="1">
                <a:solidFill>
                  <a:srgbClr val="2710B0"/>
                </a:solidFill>
                <a:latin typeface="Trebuchet MS"/>
              </a:rPr>
              <a:t>әдіс</a:t>
            </a:r>
            <a:r>
              <a:rPr lang="ru-RU" sz="2200" dirty="0">
                <a:solidFill>
                  <a:srgbClr val="2710B0"/>
                </a:solidFill>
                <a:latin typeface="Trebuchet MS"/>
              </a:rPr>
              <a:t> </a:t>
            </a:r>
            <a:r>
              <a:rPr lang="ru-RU" sz="2200" dirty="0" err="1">
                <a:solidFill>
                  <a:srgbClr val="2710B0"/>
                </a:solidFill>
                <a:latin typeface="Trebuchet MS"/>
              </a:rPr>
              <a:t>тәсілдерді</a:t>
            </a:r>
            <a:r>
              <a:rPr lang="ru-RU" sz="2200" dirty="0">
                <a:solidFill>
                  <a:srgbClr val="2710B0"/>
                </a:solidFill>
                <a:latin typeface="Trebuchet MS"/>
              </a:rPr>
              <a:t> </a:t>
            </a:r>
            <a:r>
              <a:rPr lang="ru-RU" sz="2200" dirty="0" err="1">
                <a:solidFill>
                  <a:srgbClr val="2710B0"/>
                </a:solidFill>
                <a:latin typeface="Trebuchet MS"/>
              </a:rPr>
              <a:t>қолдану</a:t>
            </a:r>
            <a:r>
              <a:rPr lang="ru-RU" sz="2200" dirty="0">
                <a:solidFill>
                  <a:srgbClr val="2710B0"/>
                </a:solidFill>
                <a:latin typeface="Trebuchet MS"/>
              </a:rPr>
              <a:t>;</a:t>
            </a:r>
            <a:endParaRPr dirty="0"/>
          </a:p>
          <a:p>
            <a:pPr>
              <a:lnSpc>
                <a:spcPct val="100000"/>
              </a:lnSpc>
            </a:pPr>
            <a:r>
              <a:rPr lang="ru-RU" sz="2200" dirty="0" err="1">
                <a:solidFill>
                  <a:srgbClr val="2710B0"/>
                </a:solidFill>
                <a:latin typeface="Trebuchet MS"/>
              </a:rPr>
              <a:t>Ойын</a:t>
            </a:r>
            <a:r>
              <a:rPr lang="ru-RU" sz="2200" dirty="0">
                <a:solidFill>
                  <a:srgbClr val="2710B0"/>
                </a:solidFill>
                <a:latin typeface="Trebuchet MS"/>
              </a:rPr>
              <a:t> </a:t>
            </a:r>
            <a:r>
              <a:rPr lang="ru-RU" sz="2200" dirty="0" err="1">
                <a:solidFill>
                  <a:srgbClr val="2710B0"/>
                </a:solidFill>
                <a:latin typeface="Trebuchet MS"/>
              </a:rPr>
              <a:t>түрінде</a:t>
            </a:r>
            <a:r>
              <a:rPr lang="ru-RU" sz="2200" dirty="0">
                <a:solidFill>
                  <a:srgbClr val="2710B0"/>
                </a:solidFill>
                <a:latin typeface="Trebuchet MS"/>
              </a:rPr>
              <a:t> </a:t>
            </a:r>
            <a:r>
              <a:rPr lang="ru-RU" sz="2200" dirty="0" err="1">
                <a:solidFill>
                  <a:srgbClr val="2710B0"/>
                </a:solidFill>
                <a:latin typeface="Trebuchet MS"/>
              </a:rPr>
              <a:t>оқыту</a:t>
            </a:r>
            <a:r>
              <a:rPr lang="ru-RU" sz="2200" dirty="0">
                <a:solidFill>
                  <a:srgbClr val="2710B0"/>
                </a:solidFill>
                <a:latin typeface="Trebuchet MS"/>
              </a:rPr>
              <a:t> </a:t>
            </a:r>
            <a:r>
              <a:rPr lang="ru-RU" sz="2200" dirty="0" err="1">
                <a:solidFill>
                  <a:srgbClr val="2710B0"/>
                </a:solidFill>
                <a:latin typeface="Trebuchet MS"/>
              </a:rPr>
              <a:t>арқылы</a:t>
            </a:r>
            <a:r>
              <a:rPr lang="ru-RU" sz="2200" dirty="0">
                <a:solidFill>
                  <a:srgbClr val="2710B0"/>
                </a:solidFill>
                <a:latin typeface="Trebuchet MS"/>
              </a:rPr>
              <a:t> </a:t>
            </a:r>
            <a:r>
              <a:rPr lang="ru-RU" sz="2200" dirty="0" err="1">
                <a:solidFill>
                  <a:srgbClr val="2710B0"/>
                </a:solidFill>
                <a:latin typeface="Trebuchet MS"/>
              </a:rPr>
              <a:t>оқушының</a:t>
            </a:r>
            <a:r>
              <a:rPr lang="ru-RU" sz="2200" dirty="0">
                <a:solidFill>
                  <a:srgbClr val="2710B0"/>
                </a:solidFill>
                <a:latin typeface="Trebuchet MS"/>
              </a:rPr>
              <a:t> </a:t>
            </a:r>
            <a:r>
              <a:rPr lang="ru-RU" sz="2200" dirty="0" err="1">
                <a:solidFill>
                  <a:srgbClr val="2710B0"/>
                </a:solidFill>
                <a:latin typeface="Trebuchet MS"/>
              </a:rPr>
              <a:t>белсенділігін</a:t>
            </a:r>
            <a:r>
              <a:rPr lang="ru-RU" sz="2200" dirty="0">
                <a:solidFill>
                  <a:srgbClr val="2710B0"/>
                </a:solidFill>
                <a:latin typeface="Trebuchet MS"/>
              </a:rPr>
              <a:t> </a:t>
            </a:r>
            <a:r>
              <a:rPr lang="ru-RU" sz="2200" dirty="0" err="1">
                <a:solidFill>
                  <a:srgbClr val="2710B0"/>
                </a:solidFill>
                <a:latin typeface="Trebuchet MS"/>
              </a:rPr>
              <a:t>арттыру</a:t>
            </a:r>
            <a:r>
              <a:rPr lang="ru-RU" sz="2200" dirty="0">
                <a:solidFill>
                  <a:srgbClr val="2710B0"/>
                </a:solidFill>
                <a:latin typeface="Trebuchet MS"/>
              </a:rPr>
              <a:t>;</a:t>
            </a:r>
            <a:endParaRPr dirty="0"/>
          </a:p>
          <a:p>
            <a:pPr>
              <a:lnSpc>
                <a:spcPct val="100000"/>
              </a:lnSpc>
            </a:pPr>
            <a:r>
              <a:rPr lang="ru-RU" sz="2200" dirty="0" err="1">
                <a:solidFill>
                  <a:srgbClr val="2710B0"/>
                </a:solidFill>
                <a:latin typeface="Trebuchet MS"/>
              </a:rPr>
              <a:t>Шетел</a:t>
            </a:r>
            <a:r>
              <a:rPr lang="ru-RU" sz="2200" dirty="0">
                <a:solidFill>
                  <a:srgbClr val="2710B0"/>
                </a:solidFill>
                <a:latin typeface="Trebuchet MS"/>
              </a:rPr>
              <a:t> </a:t>
            </a:r>
            <a:r>
              <a:rPr lang="ru-RU" sz="2200" dirty="0" err="1">
                <a:solidFill>
                  <a:srgbClr val="2710B0"/>
                </a:solidFill>
                <a:latin typeface="Trebuchet MS"/>
              </a:rPr>
              <a:t>тілін</a:t>
            </a:r>
            <a:r>
              <a:rPr lang="ru-RU" sz="2200" dirty="0">
                <a:solidFill>
                  <a:srgbClr val="2710B0"/>
                </a:solidFill>
                <a:latin typeface="Trebuchet MS"/>
              </a:rPr>
              <a:t> </a:t>
            </a:r>
            <a:r>
              <a:rPr lang="ru-RU" sz="2200" dirty="0" err="1">
                <a:solidFill>
                  <a:srgbClr val="2710B0"/>
                </a:solidFill>
                <a:latin typeface="Trebuchet MS"/>
              </a:rPr>
              <a:t>оқушының</a:t>
            </a:r>
            <a:r>
              <a:rPr lang="ru-RU" sz="2200" dirty="0">
                <a:solidFill>
                  <a:srgbClr val="2710B0"/>
                </a:solidFill>
                <a:latin typeface="Trebuchet MS"/>
              </a:rPr>
              <a:t> </a:t>
            </a:r>
            <a:r>
              <a:rPr lang="ru-RU" sz="2200" dirty="0" err="1">
                <a:solidFill>
                  <a:srgbClr val="2710B0"/>
                </a:solidFill>
                <a:latin typeface="Trebuchet MS"/>
              </a:rPr>
              <a:t>жеке</a:t>
            </a:r>
            <a:r>
              <a:rPr lang="ru-RU" sz="2200" dirty="0">
                <a:solidFill>
                  <a:srgbClr val="2710B0"/>
                </a:solidFill>
                <a:latin typeface="Trebuchet MS"/>
              </a:rPr>
              <a:t> </a:t>
            </a:r>
            <a:r>
              <a:rPr lang="ru-RU" sz="2200" dirty="0" err="1">
                <a:solidFill>
                  <a:srgbClr val="2710B0"/>
                </a:solidFill>
                <a:latin typeface="Trebuchet MS"/>
              </a:rPr>
              <a:t>қызығушылығымен</a:t>
            </a:r>
            <a:r>
              <a:rPr lang="ru-RU" sz="2200" dirty="0">
                <a:solidFill>
                  <a:srgbClr val="2710B0"/>
                </a:solidFill>
                <a:latin typeface="Trebuchet MS"/>
              </a:rPr>
              <a:t> </a:t>
            </a:r>
            <a:r>
              <a:rPr lang="ru-RU" sz="2200" dirty="0" err="1">
                <a:solidFill>
                  <a:srgbClr val="2710B0"/>
                </a:solidFill>
                <a:latin typeface="Trebuchet MS"/>
              </a:rPr>
              <a:t>байланыстыру</a:t>
            </a:r>
            <a:r>
              <a:rPr lang="ru-RU" sz="2200" dirty="0">
                <a:solidFill>
                  <a:srgbClr val="2710B0"/>
                </a:solidFill>
                <a:latin typeface="Trebuchet MS"/>
              </a:rPr>
              <a:t>; </a:t>
            </a:r>
            <a:endParaRPr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3" name="Picture 2"/>
          <p:cNvPicPr/>
          <p:nvPr/>
        </p:nvPicPr>
        <p:blipFill>
          <a:blip r:embed="rId2"/>
          <a:stretch>
            <a:fillRect/>
          </a:stretch>
        </p:blipFill>
        <p:spPr>
          <a:xfrm>
            <a:off x="0" y="0"/>
            <a:ext cx="6854040" cy="9140040"/>
          </a:xfrm>
          <a:prstGeom prst="rect">
            <a:avLst/>
          </a:prstGeom>
          <a:ln>
            <a:noFill/>
          </a:ln>
        </p:spPr>
      </p:pic>
      <p:sp>
        <p:nvSpPr>
          <p:cNvPr id="394" name="CustomShape 1"/>
          <p:cNvSpPr/>
          <p:nvPr/>
        </p:nvSpPr>
        <p:spPr>
          <a:xfrm>
            <a:off x="1214280" y="2857320"/>
            <a:ext cx="4925160" cy="1732680"/>
          </a:xfrm>
          <a:prstGeom prst="rect">
            <a:avLst/>
          </a:prstGeom>
          <a:noFill/>
          <a:ln>
            <a:noFill/>
          </a:ln>
        </p:spPr>
        <p:txBody>
          <a:bodyPr lIns="90000" tIns="45000" rIns="90000" bIns="45000"/>
          <a:lstStyle/>
          <a:p>
            <a:pPr algn="ctr">
              <a:lnSpc>
                <a:spcPct val="100000"/>
              </a:lnSpc>
            </a:pPr>
            <a:r>
              <a:rPr lang="ru-RU" sz="3600" b="1" i="1">
                <a:solidFill>
                  <a:srgbClr val="FF0000"/>
                </a:solidFill>
                <a:latin typeface="Times New Roman"/>
              </a:rPr>
              <a:t>ІІ тарау</a:t>
            </a:r>
            <a:endParaRPr/>
          </a:p>
          <a:p>
            <a:pPr algn="ctr">
              <a:lnSpc>
                <a:spcPct val="100000"/>
              </a:lnSpc>
            </a:pPr>
            <a:r>
              <a:rPr lang="ru-RU" sz="3600" b="1" i="1">
                <a:solidFill>
                  <a:srgbClr val="FF0000"/>
                </a:solidFill>
                <a:latin typeface="Times New Roman"/>
              </a:rPr>
              <a:t>Педагогтің   </a:t>
            </a:r>
            <a:endParaRPr/>
          </a:p>
          <a:p>
            <a:pPr algn="ctr">
              <a:lnSpc>
                <a:spcPct val="100000"/>
              </a:lnSpc>
            </a:pPr>
            <a:r>
              <a:rPr lang="ru-RU" sz="3600" b="1" i="1">
                <a:solidFill>
                  <a:srgbClr val="FF0000"/>
                </a:solidFill>
                <a:latin typeface="Times New Roman"/>
              </a:rPr>
              <a:t>кәсіби  құзыреттілігі</a:t>
            </a:r>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5" name="CustomShape 1"/>
          <p:cNvSpPr/>
          <p:nvPr/>
        </p:nvSpPr>
        <p:spPr>
          <a:xfrm>
            <a:off x="2565000" y="251640"/>
            <a:ext cx="3860640" cy="1220040"/>
          </a:xfrm>
          <a:prstGeom prst="rect">
            <a:avLst/>
          </a:prstGeom>
          <a:solidFill>
            <a:srgbClr val="FFFFFF"/>
          </a:solidFill>
          <a:ln w="15840">
            <a:solidFill>
              <a:srgbClr val="1998C5"/>
            </a:solidFill>
            <a:round/>
          </a:ln>
        </p:spPr>
        <p:txBody>
          <a:bodyPr lIns="90000" tIns="45000" rIns="90000" bIns="45000" anchor="ctr"/>
          <a:lstStyle/>
          <a:p>
            <a:pPr algn="ctr">
              <a:lnSpc>
                <a:spcPct val="100000"/>
              </a:lnSpc>
            </a:pPr>
            <a:r>
              <a:rPr lang="ru-RU" sz="2400" b="1" i="1">
                <a:solidFill>
                  <a:srgbClr val="435EC3"/>
                </a:solidFill>
                <a:latin typeface="Times New Roman"/>
              </a:rPr>
              <a:t>Білім басы - бейнет, соңы - зейнет</a:t>
            </a:r>
            <a:r>
              <a:rPr lang="ru-RU" sz="2400" b="1">
                <a:solidFill>
                  <a:srgbClr val="435EC3"/>
                </a:solidFill>
                <a:latin typeface="Trebuchet MS"/>
              </a:rPr>
              <a:t>.</a:t>
            </a:r>
            <a:endParaRPr/>
          </a:p>
        </p:txBody>
      </p:sp>
      <p:sp>
        <p:nvSpPr>
          <p:cNvPr id="396" name="CustomShape 2"/>
          <p:cNvSpPr/>
          <p:nvPr/>
        </p:nvSpPr>
        <p:spPr>
          <a:xfrm>
            <a:off x="214200" y="5357880"/>
            <a:ext cx="3498120" cy="3496680"/>
          </a:xfrm>
          <a:prstGeom prst="wave">
            <a:avLst>
              <a:gd name="adj1" fmla="val 12500"/>
              <a:gd name="adj2" fmla="val 1179"/>
            </a:avLst>
          </a:prstGeom>
          <a:solidFill>
            <a:srgbClr val="FFFFFF"/>
          </a:solidFill>
          <a:ln w="15840">
            <a:solidFill>
              <a:srgbClr val="1998C5"/>
            </a:solidFill>
            <a:round/>
          </a:ln>
        </p:spPr>
        <p:txBody>
          <a:bodyPr lIns="90000" tIns="45000" rIns="90000" bIns="45000" anchor="ctr"/>
          <a:lstStyle/>
          <a:p>
            <a:pPr>
              <a:lnSpc>
                <a:spcPct val="100000"/>
              </a:lnSpc>
            </a:pPr>
            <a:r>
              <a:rPr lang="ru-RU" b="1" i="1">
                <a:solidFill>
                  <a:srgbClr val="990099"/>
                </a:solidFill>
                <a:latin typeface="Times New Roman"/>
              </a:rPr>
              <a:t>Егер мұғалім өз бойына іс пен шәкірттеріне деген сүйіспеншілікті біріктірген болса, ол – кемел ұстаз.</a:t>
            </a:r>
            <a:endParaRPr/>
          </a:p>
          <a:p>
            <a:pPr>
              <a:lnSpc>
                <a:spcPct val="100000"/>
              </a:lnSpc>
            </a:pPr>
            <a:endParaRPr/>
          </a:p>
          <a:p>
            <a:pPr>
              <a:lnSpc>
                <a:spcPct val="100000"/>
              </a:lnSpc>
            </a:pPr>
            <a:r>
              <a:rPr lang="ru-RU" b="1" i="1">
                <a:solidFill>
                  <a:srgbClr val="990099"/>
                </a:solidFill>
                <a:latin typeface="Times New Roman"/>
              </a:rPr>
              <a:t>К.Д.Ушинский</a:t>
            </a:r>
            <a:endParaRPr/>
          </a:p>
        </p:txBody>
      </p:sp>
      <p:pic>
        <p:nvPicPr>
          <p:cNvPr id="397" name="Picture 3"/>
          <p:cNvPicPr/>
          <p:nvPr/>
        </p:nvPicPr>
        <p:blipFill>
          <a:blip r:embed="rId2"/>
          <a:stretch>
            <a:fillRect/>
          </a:stretch>
        </p:blipFill>
        <p:spPr>
          <a:xfrm>
            <a:off x="404640" y="1613520"/>
            <a:ext cx="2876400" cy="3740400"/>
          </a:xfrm>
          <a:prstGeom prst="rect">
            <a:avLst/>
          </a:prstGeom>
          <a:ln>
            <a:noFill/>
          </a:ln>
        </p:spPr>
      </p:pic>
      <p:pic>
        <p:nvPicPr>
          <p:cNvPr id="398" name="Picture 4"/>
          <p:cNvPicPr/>
          <p:nvPr/>
        </p:nvPicPr>
        <p:blipFill>
          <a:blip r:embed="rId3"/>
          <a:stretch>
            <a:fillRect/>
          </a:stretch>
        </p:blipFill>
        <p:spPr>
          <a:xfrm>
            <a:off x="3861000" y="1757520"/>
            <a:ext cx="2927880" cy="6554880"/>
          </a:xfrm>
          <a:prstGeom prst="rect">
            <a:avLst/>
          </a:prstGeom>
          <a:ln>
            <a:noFill/>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2" name="Picture 3"/>
          <p:cNvPicPr/>
          <p:nvPr/>
        </p:nvPicPr>
        <p:blipFill>
          <a:blip r:embed="rId2"/>
          <a:stretch>
            <a:fillRect/>
          </a:stretch>
        </p:blipFill>
        <p:spPr>
          <a:xfrm>
            <a:off x="3645000" y="1259640"/>
            <a:ext cx="2948400" cy="7556760"/>
          </a:xfrm>
          <a:prstGeom prst="rect">
            <a:avLst/>
          </a:prstGeom>
          <a:ln>
            <a:noFill/>
          </a:ln>
        </p:spPr>
      </p:pic>
      <p:pic>
        <p:nvPicPr>
          <p:cNvPr id="403" name="Picture 4"/>
          <p:cNvPicPr/>
          <p:nvPr/>
        </p:nvPicPr>
        <p:blipFill>
          <a:blip r:embed="rId3"/>
          <a:stretch>
            <a:fillRect/>
          </a:stretch>
        </p:blipFill>
        <p:spPr>
          <a:xfrm>
            <a:off x="116640" y="323640"/>
            <a:ext cx="3524400" cy="4532400"/>
          </a:xfrm>
          <a:prstGeom prst="rect">
            <a:avLst/>
          </a:prstGeom>
          <a:ln>
            <a:noFill/>
          </a:ln>
        </p:spPr>
      </p:pic>
      <p:sp>
        <p:nvSpPr>
          <p:cNvPr id="404" name="CustomShape 1"/>
          <p:cNvSpPr/>
          <p:nvPr/>
        </p:nvSpPr>
        <p:spPr>
          <a:xfrm>
            <a:off x="260640" y="5292000"/>
            <a:ext cx="3380400" cy="2732400"/>
          </a:xfrm>
          <a:prstGeom prst="rect">
            <a:avLst/>
          </a:prstGeom>
          <a:solidFill>
            <a:srgbClr val="FFFFFF"/>
          </a:solidFill>
          <a:ln w="15840">
            <a:solidFill>
              <a:srgbClr val="71B41D"/>
            </a:solidFill>
            <a:round/>
          </a:ln>
        </p:spPr>
        <p:txBody>
          <a:bodyPr lIns="90000" tIns="45000" rIns="90000" bIns="45000" anchor="ctr"/>
          <a:lstStyle/>
          <a:p>
            <a:pPr>
              <a:lnSpc>
                <a:spcPct val="100000"/>
              </a:lnSpc>
            </a:pPr>
            <a:r>
              <a:rPr lang="ru-RU" b="1">
                <a:solidFill>
                  <a:srgbClr val="000000"/>
                </a:solidFill>
                <a:latin typeface="Trebuchet MS"/>
              </a:rPr>
              <a:t>Егер мұғалім өн бойына,өз ісіне, шәкіртіне деген сүйіспеншілікті  жинақтаса, ол кемел ұстаз.</a:t>
            </a:r>
            <a:endParaRPr/>
          </a:p>
          <a:p>
            <a:pPr algn="ctr">
              <a:lnSpc>
                <a:spcPct val="100000"/>
              </a:lnSpc>
            </a:pPr>
            <a:r>
              <a:rPr lang="ru-RU" b="1">
                <a:solidFill>
                  <a:srgbClr val="000000"/>
                </a:solidFill>
                <a:latin typeface="Trebuchet MS"/>
              </a:rPr>
              <a:t>Л.Н. Толстой</a:t>
            </a:r>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5" name="Picture 2"/>
          <p:cNvPicPr/>
          <p:nvPr/>
        </p:nvPicPr>
        <p:blipFill>
          <a:blip r:embed="rId2"/>
          <a:stretch>
            <a:fillRect/>
          </a:stretch>
        </p:blipFill>
        <p:spPr>
          <a:xfrm>
            <a:off x="38160" y="636120"/>
            <a:ext cx="3164400" cy="7004520"/>
          </a:xfrm>
          <a:prstGeom prst="rect">
            <a:avLst/>
          </a:prstGeom>
          <a:ln>
            <a:noFill/>
          </a:ln>
        </p:spPr>
      </p:pic>
      <p:pic>
        <p:nvPicPr>
          <p:cNvPr id="406" name="Picture 3"/>
          <p:cNvPicPr/>
          <p:nvPr/>
        </p:nvPicPr>
        <p:blipFill>
          <a:blip r:embed="rId3"/>
          <a:stretch>
            <a:fillRect/>
          </a:stretch>
        </p:blipFill>
        <p:spPr>
          <a:xfrm rot="5400000">
            <a:off x="2444400" y="3790440"/>
            <a:ext cx="5180760" cy="2854800"/>
          </a:xfrm>
          <a:prstGeom prst="rect">
            <a:avLst/>
          </a:prstGeom>
          <a:ln>
            <a:noFill/>
          </a:ln>
        </p:spPr>
      </p:pic>
      <p:pic>
        <p:nvPicPr>
          <p:cNvPr id="407" name="Picture 4"/>
          <p:cNvPicPr/>
          <p:nvPr/>
        </p:nvPicPr>
        <p:blipFill>
          <a:blip r:embed="rId4"/>
          <a:stretch>
            <a:fillRect/>
          </a:stretch>
        </p:blipFill>
        <p:spPr>
          <a:xfrm rot="5400000">
            <a:off x="-381600" y="5036760"/>
            <a:ext cx="4137840" cy="2701440"/>
          </a:xfrm>
          <a:prstGeom prst="rect">
            <a:avLst/>
          </a:prstGeom>
          <a:ln>
            <a:noFill/>
          </a:ln>
        </p:spPr>
      </p:pic>
      <p:sp>
        <p:nvSpPr>
          <p:cNvPr id="408" name="CustomShape 1"/>
          <p:cNvSpPr/>
          <p:nvPr/>
        </p:nvSpPr>
        <p:spPr>
          <a:xfrm>
            <a:off x="3346920" y="755640"/>
            <a:ext cx="3368520" cy="1580040"/>
          </a:xfrm>
          <a:prstGeom prst="rect">
            <a:avLst/>
          </a:prstGeom>
          <a:gradFill>
            <a:gsLst>
              <a:gs pos="0">
                <a:srgbClr val="C0E9DA"/>
              </a:gs>
              <a:gs pos="100000">
                <a:srgbClr val="8CCFB9"/>
              </a:gs>
            </a:gsLst>
            <a:lin ang="5400000"/>
          </a:gradFill>
          <a:ln w="9360">
            <a:solidFill>
              <a:srgbClr val="5DCEAF"/>
            </a:solidFill>
            <a:round/>
          </a:ln>
        </p:spPr>
        <p:txBody>
          <a:bodyPr lIns="90000" tIns="45000" rIns="90000" bIns="45000" anchor="ctr"/>
          <a:lstStyle/>
          <a:p>
            <a:pPr algn="ctr">
              <a:lnSpc>
                <a:spcPct val="100000"/>
              </a:lnSpc>
            </a:pPr>
            <a:r>
              <a:rPr lang="ru-RU" b="1">
                <a:solidFill>
                  <a:srgbClr val="000000"/>
                </a:solidFill>
                <a:latin typeface="Trebuchet MS"/>
              </a:rPr>
              <a:t>Ұстаз болу - өз уакытын аямау, өзгенің  бақытын аялау </a:t>
            </a:r>
            <a:endParaRPr/>
          </a:p>
          <a:p>
            <a:pPr algn="ctr">
              <a:lnSpc>
                <a:spcPct val="100000"/>
              </a:lnSpc>
            </a:pPr>
            <a:r>
              <a:rPr lang="ru-RU" b="1">
                <a:solidFill>
                  <a:srgbClr val="000000"/>
                </a:solidFill>
                <a:latin typeface="Trebuchet MS"/>
              </a:rPr>
              <a:t>                   Ж.Ж. Руссо</a:t>
            </a:r>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 name="Picture 2"/>
          <p:cNvPicPr/>
          <p:nvPr/>
        </p:nvPicPr>
        <p:blipFill>
          <a:blip r:embed="rId2"/>
          <a:stretch>
            <a:fillRect/>
          </a:stretch>
        </p:blipFill>
        <p:spPr>
          <a:xfrm>
            <a:off x="1917000" y="1663200"/>
            <a:ext cx="1508040" cy="2822400"/>
          </a:xfrm>
          <a:prstGeom prst="rect">
            <a:avLst/>
          </a:prstGeom>
          <a:ln>
            <a:noFill/>
          </a:ln>
        </p:spPr>
      </p:pic>
      <p:pic>
        <p:nvPicPr>
          <p:cNvPr id="410" name="Picture 3"/>
          <p:cNvPicPr/>
          <p:nvPr/>
        </p:nvPicPr>
        <p:blipFill>
          <a:blip r:embed="rId3"/>
          <a:stretch>
            <a:fillRect/>
          </a:stretch>
        </p:blipFill>
        <p:spPr>
          <a:xfrm>
            <a:off x="3513600" y="1636560"/>
            <a:ext cx="1616040" cy="2822400"/>
          </a:xfrm>
          <a:prstGeom prst="rect">
            <a:avLst/>
          </a:prstGeom>
          <a:ln>
            <a:noFill/>
          </a:ln>
        </p:spPr>
      </p:pic>
      <p:pic>
        <p:nvPicPr>
          <p:cNvPr id="411" name="Picture 4"/>
          <p:cNvPicPr/>
          <p:nvPr/>
        </p:nvPicPr>
        <p:blipFill>
          <a:blip r:embed="rId4"/>
          <a:stretch>
            <a:fillRect/>
          </a:stretch>
        </p:blipFill>
        <p:spPr>
          <a:xfrm>
            <a:off x="4323960" y="5313240"/>
            <a:ext cx="2217960" cy="3668400"/>
          </a:xfrm>
          <a:prstGeom prst="rect">
            <a:avLst/>
          </a:prstGeom>
          <a:ln w="88920">
            <a:solidFill>
              <a:srgbClr val="FFFFFF"/>
            </a:solidFill>
            <a:miter/>
          </a:ln>
        </p:spPr>
      </p:pic>
      <p:pic>
        <p:nvPicPr>
          <p:cNvPr id="412" name="Picture 5"/>
          <p:cNvPicPr/>
          <p:nvPr/>
        </p:nvPicPr>
        <p:blipFill>
          <a:blip r:embed="rId5"/>
          <a:stretch>
            <a:fillRect/>
          </a:stretch>
        </p:blipFill>
        <p:spPr>
          <a:xfrm>
            <a:off x="328680" y="1602000"/>
            <a:ext cx="1484280" cy="3524400"/>
          </a:xfrm>
          <a:prstGeom prst="rect">
            <a:avLst/>
          </a:prstGeom>
          <a:ln>
            <a:noFill/>
          </a:ln>
        </p:spPr>
      </p:pic>
      <p:sp>
        <p:nvSpPr>
          <p:cNvPr id="413" name="CustomShape 1"/>
          <p:cNvSpPr/>
          <p:nvPr/>
        </p:nvSpPr>
        <p:spPr>
          <a:xfrm>
            <a:off x="328680" y="353160"/>
            <a:ext cx="6408720" cy="909720"/>
          </a:xfrm>
          <a:prstGeom prst="rect">
            <a:avLst/>
          </a:prstGeom>
          <a:solidFill>
            <a:srgbClr val="FFFFFF"/>
          </a:solidFill>
          <a:ln w="55080">
            <a:solidFill>
              <a:srgbClr val="2DA2BF"/>
            </a:solidFill>
            <a:round/>
          </a:ln>
        </p:spPr>
        <p:txBody>
          <a:bodyPr lIns="90000" tIns="45000" rIns="90000" bIns="45000"/>
          <a:lstStyle/>
          <a:p>
            <a:pPr>
              <a:lnSpc>
                <a:spcPct val="100000"/>
              </a:lnSpc>
            </a:pPr>
            <a:r>
              <a:rPr lang="ru-RU" b="1">
                <a:solidFill>
                  <a:srgbClr val="239DBB"/>
                </a:solidFill>
                <a:latin typeface="Times New Roman"/>
              </a:rPr>
              <a:t>2011-2014 оқу жылында </a:t>
            </a:r>
            <a:r>
              <a:rPr lang="ru-RU" b="1">
                <a:solidFill>
                  <a:srgbClr val="FEFDFD"/>
                </a:solidFill>
                <a:latin typeface="Times New Roman"/>
              </a:rPr>
              <a:t>«</a:t>
            </a:r>
            <a:r>
              <a:rPr lang="ru-RU" b="1">
                <a:solidFill>
                  <a:srgbClr val="000000"/>
                </a:solidFill>
                <a:latin typeface="Times New Roman"/>
              </a:rPr>
              <a:t>Дарын» </a:t>
            </a:r>
            <a:r>
              <a:rPr lang="ru-RU" b="1">
                <a:solidFill>
                  <a:srgbClr val="239DBB"/>
                </a:solidFill>
                <a:latin typeface="Times New Roman"/>
              </a:rPr>
              <a:t>Республикалық ғылыми практикалық орталығының </a:t>
            </a:r>
            <a:r>
              <a:rPr lang="ru-RU" b="1">
                <a:solidFill>
                  <a:srgbClr val="000000"/>
                </a:solidFill>
                <a:latin typeface="Times New Roman"/>
              </a:rPr>
              <a:t>“British Bulldog” </a:t>
            </a:r>
            <a:r>
              <a:rPr lang="ru-RU" b="1">
                <a:solidFill>
                  <a:srgbClr val="239DBB"/>
                </a:solidFill>
                <a:latin typeface="Times New Roman"/>
              </a:rPr>
              <a:t>конкурсының жеңімпаздары</a:t>
            </a:r>
            <a:endParaRPr/>
          </a:p>
        </p:txBody>
      </p:sp>
      <p:pic>
        <p:nvPicPr>
          <p:cNvPr id="414" name="Picture 9"/>
          <p:cNvPicPr/>
          <p:nvPr/>
        </p:nvPicPr>
        <p:blipFill>
          <a:blip r:embed="rId6"/>
          <a:stretch>
            <a:fillRect/>
          </a:stretch>
        </p:blipFill>
        <p:spPr>
          <a:xfrm>
            <a:off x="68400" y="5364000"/>
            <a:ext cx="2132280" cy="3524400"/>
          </a:xfrm>
          <a:prstGeom prst="rect">
            <a:avLst/>
          </a:prstGeom>
          <a:ln w="88920">
            <a:solidFill>
              <a:srgbClr val="FFFFFF"/>
            </a:solidFill>
            <a:miter/>
          </a:ln>
        </p:spPr>
      </p:pic>
      <p:pic>
        <p:nvPicPr>
          <p:cNvPr id="415" name="Picture 10"/>
          <p:cNvPicPr/>
          <p:nvPr/>
        </p:nvPicPr>
        <p:blipFill>
          <a:blip r:embed="rId7"/>
          <a:stretch>
            <a:fillRect/>
          </a:stretch>
        </p:blipFill>
        <p:spPr>
          <a:xfrm>
            <a:off x="2349000" y="4790520"/>
            <a:ext cx="1580040" cy="2859480"/>
          </a:xfrm>
          <a:prstGeom prst="rect">
            <a:avLst/>
          </a:prstGeom>
          <a:ln>
            <a:noFill/>
          </a:ln>
        </p:spPr>
      </p:pic>
      <p:pic>
        <p:nvPicPr>
          <p:cNvPr id="416" name="Picture 11"/>
          <p:cNvPicPr/>
          <p:nvPr/>
        </p:nvPicPr>
        <p:blipFill>
          <a:blip r:embed="rId8"/>
          <a:stretch>
            <a:fillRect/>
          </a:stretch>
        </p:blipFill>
        <p:spPr>
          <a:xfrm>
            <a:off x="5085720" y="1766160"/>
            <a:ext cx="1455840" cy="3265560"/>
          </a:xfrm>
          <a:prstGeom prst="rect">
            <a:avLst/>
          </a:prstGeom>
          <a:ln>
            <a:noFill/>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7" name="CustomShape 1"/>
          <p:cNvSpPr/>
          <p:nvPr/>
        </p:nvSpPr>
        <p:spPr>
          <a:xfrm>
            <a:off x="105480" y="630360"/>
            <a:ext cx="6260760" cy="635400"/>
          </a:xfrm>
          <a:prstGeom prst="rect">
            <a:avLst/>
          </a:prstGeom>
          <a:solidFill>
            <a:srgbClr val="FFFFFF"/>
          </a:solidFill>
          <a:ln w="55080">
            <a:solidFill>
              <a:srgbClr val="DA1F28"/>
            </a:solidFill>
            <a:round/>
          </a:ln>
        </p:spPr>
        <p:txBody>
          <a:bodyPr lIns="90000" tIns="45000" rIns="90000" bIns="45000"/>
          <a:lstStyle/>
          <a:p>
            <a:pPr>
              <a:lnSpc>
                <a:spcPct val="100000"/>
              </a:lnSpc>
            </a:pPr>
            <a:r>
              <a:rPr lang="ru-RU" b="1">
                <a:solidFill>
                  <a:srgbClr val="000000"/>
                </a:solidFill>
                <a:latin typeface="Lucida Sans Unicode"/>
              </a:rPr>
              <a:t>2015-5016 оқу жылында мектепішілік </a:t>
            </a:r>
            <a:r>
              <a:rPr lang="ru-RU" b="1">
                <a:solidFill>
                  <a:srgbClr val="FF0000"/>
                </a:solidFill>
                <a:latin typeface="Lucida Sans Unicode"/>
              </a:rPr>
              <a:t>“ Who is the best?” </a:t>
            </a:r>
            <a:r>
              <a:rPr lang="ru-RU" b="1">
                <a:solidFill>
                  <a:srgbClr val="000000"/>
                </a:solidFill>
                <a:latin typeface="Lucida Sans Unicode"/>
              </a:rPr>
              <a:t>сайысының жеңімпаздары</a:t>
            </a:r>
            <a:endParaRPr/>
          </a:p>
        </p:txBody>
      </p:sp>
      <p:pic>
        <p:nvPicPr>
          <p:cNvPr id="418" name="Picture 3"/>
          <p:cNvPicPr/>
          <p:nvPr/>
        </p:nvPicPr>
        <p:blipFill>
          <a:blip r:embed="rId2"/>
          <a:stretch>
            <a:fillRect/>
          </a:stretch>
        </p:blipFill>
        <p:spPr>
          <a:xfrm>
            <a:off x="3645000" y="5364000"/>
            <a:ext cx="3078000" cy="3476160"/>
          </a:xfrm>
          <a:prstGeom prst="rect">
            <a:avLst/>
          </a:prstGeom>
          <a:ln>
            <a:noFill/>
          </a:ln>
        </p:spPr>
      </p:pic>
      <p:pic>
        <p:nvPicPr>
          <p:cNvPr id="419" name="Picture 4"/>
          <p:cNvPicPr/>
          <p:nvPr/>
        </p:nvPicPr>
        <p:blipFill>
          <a:blip r:embed="rId3"/>
          <a:stretch>
            <a:fillRect/>
          </a:stretch>
        </p:blipFill>
        <p:spPr>
          <a:xfrm>
            <a:off x="0" y="1344960"/>
            <a:ext cx="2845800" cy="4663080"/>
          </a:xfrm>
          <a:prstGeom prst="rect">
            <a:avLst/>
          </a:prstGeom>
          <a:ln>
            <a:noFill/>
          </a:ln>
        </p:spPr>
      </p:pic>
      <p:pic>
        <p:nvPicPr>
          <p:cNvPr id="420" name="Picture 5"/>
          <p:cNvPicPr/>
          <p:nvPr/>
        </p:nvPicPr>
        <p:blipFill>
          <a:blip r:embed="rId4"/>
          <a:stretch>
            <a:fillRect/>
          </a:stretch>
        </p:blipFill>
        <p:spPr>
          <a:xfrm>
            <a:off x="3295800" y="1553400"/>
            <a:ext cx="2912400" cy="3634560"/>
          </a:xfrm>
          <a:prstGeom prst="rect">
            <a:avLst/>
          </a:prstGeom>
          <a:ln>
            <a:noFill/>
          </a:ln>
        </p:spPr>
      </p:pic>
      <p:pic>
        <p:nvPicPr>
          <p:cNvPr id="421" name="Picture 2"/>
          <p:cNvPicPr/>
          <p:nvPr/>
        </p:nvPicPr>
        <p:blipFill>
          <a:blip r:embed="rId5"/>
          <a:stretch>
            <a:fillRect/>
          </a:stretch>
        </p:blipFill>
        <p:spPr>
          <a:xfrm>
            <a:off x="166680" y="6135120"/>
            <a:ext cx="2477160" cy="2805840"/>
          </a:xfrm>
          <a:prstGeom prst="rect">
            <a:avLst/>
          </a:prstGeom>
          <a:ln>
            <a:noFill/>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22" name="Picture 2"/>
          <p:cNvPicPr/>
          <p:nvPr/>
        </p:nvPicPr>
        <p:blipFill>
          <a:blip r:embed="rId2"/>
          <a:stretch>
            <a:fillRect/>
          </a:stretch>
        </p:blipFill>
        <p:spPr>
          <a:xfrm>
            <a:off x="3429000" y="4212000"/>
            <a:ext cx="3110760" cy="4820400"/>
          </a:xfrm>
          <a:prstGeom prst="rect">
            <a:avLst/>
          </a:prstGeom>
          <a:ln>
            <a:noFill/>
          </a:ln>
        </p:spPr>
      </p:pic>
      <p:pic>
        <p:nvPicPr>
          <p:cNvPr id="423" name="Picture 3"/>
          <p:cNvPicPr/>
          <p:nvPr/>
        </p:nvPicPr>
        <p:blipFill>
          <a:blip r:embed="rId3"/>
          <a:stretch>
            <a:fillRect/>
          </a:stretch>
        </p:blipFill>
        <p:spPr>
          <a:xfrm>
            <a:off x="213480" y="1187640"/>
            <a:ext cx="2779560" cy="6260760"/>
          </a:xfrm>
          <a:prstGeom prst="rect">
            <a:avLst/>
          </a:prstGeom>
          <a:ln>
            <a:noFill/>
          </a:ln>
        </p:spPr>
      </p:pic>
      <p:pic>
        <p:nvPicPr>
          <p:cNvPr id="424" name="Picture 2"/>
          <p:cNvPicPr/>
          <p:nvPr/>
        </p:nvPicPr>
        <p:blipFill>
          <a:blip r:embed="rId4"/>
          <a:stretch>
            <a:fillRect/>
          </a:stretch>
        </p:blipFill>
        <p:spPr>
          <a:xfrm>
            <a:off x="3686400" y="1103040"/>
            <a:ext cx="2853360" cy="2876400"/>
          </a:xfrm>
          <a:prstGeom prst="rect">
            <a:avLst/>
          </a:prstGeom>
          <a:ln>
            <a:noFill/>
          </a:ln>
        </p:spPr>
      </p:pic>
      <p:sp>
        <p:nvSpPr>
          <p:cNvPr id="425" name="CustomShape 1"/>
          <p:cNvSpPr/>
          <p:nvPr/>
        </p:nvSpPr>
        <p:spPr>
          <a:xfrm>
            <a:off x="476640" y="323280"/>
            <a:ext cx="5756760" cy="635400"/>
          </a:xfrm>
          <a:prstGeom prst="rect">
            <a:avLst/>
          </a:prstGeom>
          <a:solidFill>
            <a:srgbClr val="FFFFFF"/>
          </a:solidFill>
          <a:ln w="55080">
            <a:solidFill>
              <a:srgbClr val="39639D"/>
            </a:solidFill>
            <a:round/>
          </a:ln>
        </p:spPr>
        <p:txBody>
          <a:bodyPr lIns="90000" tIns="45000" rIns="90000" bIns="45000"/>
          <a:lstStyle/>
          <a:p>
            <a:pPr>
              <a:lnSpc>
                <a:spcPct val="100000"/>
              </a:lnSpc>
            </a:pPr>
            <a:r>
              <a:rPr lang="ru-RU" b="1">
                <a:solidFill>
                  <a:srgbClr val="000000"/>
                </a:solidFill>
                <a:latin typeface="Lucida Sans Unicode"/>
              </a:rPr>
              <a:t>Еліміздің ертеңі, тәуелсіздігіміздің тұғыры – бүгінгі мектеп шәкірттері</a:t>
            </a:r>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26" name="Picture 2"/>
          <p:cNvPicPr/>
          <p:nvPr/>
        </p:nvPicPr>
        <p:blipFill>
          <a:blip r:embed="rId2"/>
          <a:stretch>
            <a:fillRect/>
          </a:stretch>
        </p:blipFill>
        <p:spPr>
          <a:xfrm>
            <a:off x="297000" y="1187640"/>
            <a:ext cx="2804400" cy="4676400"/>
          </a:xfrm>
          <a:prstGeom prst="rect">
            <a:avLst/>
          </a:prstGeom>
          <a:ln>
            <a:noFill/>
          </a:ln>
        </p:spPr>
      </p:pic>
      <p:pic>
        <p:nvPicPr>
          <p:cNvPr id="427" name="Picture 3"/>
          <p:cNvPicPr/>
          <p:nvPr/>
        </p:nvPicPr>
        <p:blipFill>
          <a:blip r:embed="rId3"/>
          <a:stretch>
            <a:fillRect/>
          </a:stretch>
        </p:blipFill>
        <p:spPr>
          <a:xfrm>
            <a:off x="3227040" y="2483640"/>
            <a:ext cx="3380400" cy="5954400"/>
          </a:xfrm>
          <a:prstGeom prst="rect">
            <a:avLst/>
          </a:prstGeom>
          <a:ln>
            <a:noFill/>
          </a:ln>
        </p:spPr>
      </p:pic>
      <p:pic>
        <p:nvPicPr>
          <p:cNvPr id="428" name="Picture 2"/>
          <p:cNvPicPr/>
          <p:nvPr/>
        </p:nvPicPr>
        <p:blipFill>
          <a:blip r:embed="rId4"/>
          <a:stretch>
            <a:fillRect/>
          </a:stretch>
        </p:blipFill>
        <p:spPr>
          <a:xfrm>
            <a:off x="1772640" y="244080"/>
            <a:ext cx="4244400" cy="723600"/>
          </a:xfrm>
          <a:prstGeom prst="rect">
            <a:avLst/>
          </a:prstGeom>
          <a:ln>
            <a:noFill/>
          </a:ln>
        </p:spPr>
      </p:pic>
      <p:pic>
        <p:nvPicPr>
          <p:cNvPr id="429" name="Picture 4"/>
          <p:cNvPicPr/>
          <p:nvPr/>
        </p:nvPicPr>
        <p:blipFill>
          <a:blip r:embed="rId5"/>
          <a:stretch>
            <a:fillRect/>
          </a:stretch>
        </p:blipFill>
        <p:spPr>
          <a:xfrm>
            <a:off x="297000" y="6372360"/>
            <a:ext cx="2804400" cy="2228400"/>
          </a:xfrm>
          <a:prstGeom prst="rect">
            <a:avLst/>
          </a:prstGeom>
          <a:ln>
            <a:noFill/>
          </a:ln>
        </p:spPr>
      </p:pic>
      <p:sp>
        <p:nvSpPr>
          <p:cNvPr id="430" name="CustomShape 1"/>
          <p:cNvSpPr/>
          <p:nvPr/>
        </p:nvSpPr>
        <p:spPr>
          <a:xfrm>
            <a:off x="3218760" y="1187640"/>
            <a:ext cx="3502080" cy="909720"/>
          </a:xfrm>
          <a:prstGeom prst="rect">
            <a:avLst/>
          </a:prstGeom>
          <a:solidFill>
            <a:srgbClr val="FFFFFF"/>
          </a:solidFill>
          <a:ln w="55080">
            <a:solidFill>
              <a:srgbClr val="39639D"/>
            </a:solidFill>
            <a:round/>
          </a:ln>
        </p:spPr>
        <p:txBody>
          <a:bodyPr lIns="90000" tIns="45000" rIns="90000" bIns="45000"/>
          <a:lstStyle/>
          <a:p>
            <a:pPr>
              <a:lnSpc>
                <a:spcPct val="100000"/>
              </a:lnSpc>
            </a:pPr>
            <a:r>
              <a:rPr lang="ru-RU" b="1">
                <a:solidFill>
                  <a:srgbClr val="909090"/>
                </a:solidFill>
                <a:latin typeface="Lucida Sans Unicode"/>
              </a:rPr>
              <a:t>«Ұстаз - ұлық емес ұлы қызмет» деген БауыржанМомышұлы</a:t>
            </a:r>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1" name="Picture 2"/>
          <p:cNvPicPr/>
          <p:nvPr/>
        </p:nvPicPr>
        <p:blipFill>
          <a:blip r:embed="rId2"/>
          <a:stretch>
            <a:fillRect/>
          </a:stretch>
        </p:blipFill>
        <p:spPr>
          <a:xfrm>
            <a:off x="214200" y="500040"/>
            <a:ext cx="6211080" cy="7854120"/>
          </a:xfrm>
          <a:prstGeom prst="rect">
            <a:avLst/>
          </a:prstGeom>
          <a:ln>
            <a:noFill/>
          </a:ln>
        </p:spPr>
      </p:pic>
      <p:sp>
        <p:nvSpPr>
          <p:cNvPr id="432" name="CustomShape 1"/>
          <p:cNvSpPr/>
          <p:nvPr/>
        </p:nvSpPr>
        <p:spPr>
          <a:xfrm>
            <a:off x="785880" y="5857920"/>
            <a:ext cx="5139720" cy="361080"/>
          </a:xfrm>
          <a:prstGeom prst="rect">
            <a:avLst/>
          </a:prstGeom>
          <a:noFill/>
          <a:ln>
            <a:noFill/>
          </a:ln>
        </p:spPr>
        <p:txBody>
          <a:bodyPr lIns="90000" tIns="45000" rIns="90000" bIns="45000"/>
          <a:lstStyle/>
          <a:p>
            <a:pPr>
              <a:lnSpc>
                <a:spcPct val="100000"/>
              </a:lnSpc>
            </a:pPr>
            <a:r>
              <a:rPr lang="ru-RU">
                <a:solidFill>
                  <a:srgbClr val="000000"/>
                </a:solidFill>
                <a:latin typeface="Lucida Sans Unicode"/>
              </a:rPr>
              <a:t> </a:t>
            </a:r>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3" name="CustomShape 1"/>
          <p:cNvSpPr/>
          <p:nvPr/>
        </p:nvSpPr>
        <p:spPr>
          <a:xfrm>
            <a:off x="457200" y="347472"/>
            <a:ext cx="6148080" cy="1277928"/>
          </a:xfrm>
          <a:prstGeom prst="rect">
            <a:avLst/>
          </a:prstGeom>
          <a:solidFill>
            <a:srgbClr val="FFFFFF"/>
          </a:solidFill>
          <a:ln w="55080">
            <a:solidFill>
              <a:srgbClr val="7D3C4A"/>
            </a:solidFill>
            <a:round/>
          </a:ln>
        </p:spPr>
        <p:txBody>
          <a:bodyPr lIns="90000" tIns="45000" rIns="90000" bIns="45000"/>
          <a:lstStyle/>
          <a:p>
            <a:pPr algn="ctr">
              <a:lnSpc>
                <a:spcPct val="100000"/>
              </a:lnSpc>
            </a:pPr>
            <a:r>
              <a:rPr lang="ru-RU" sz="2800" b="1" dirty="0" err="1">
                <a:solidFill>
                  <a:srgbClr val="2DA2BF"/>
                </a:solidFill>
                <a:latin typeface="Times New Roman"/>
              </a:rPr>
              <a:t>Білімнің</a:t>
            </a:r>
            <a:r>
              <a:rPr lang="ru-RU" sz="2800" b="1" dirty="0">
                <a:solidFill>
                  <a:srgbClr val="2DA2BF"/>
                </a:solidFill>
                <a:latin typeface="Times New Roman"/>
              </a:rPr>
              <a:t> </a:t>
            </a:r>
            <a:r>
              <a:rPr lang="ru-RU" sz="2800" b="1" dirty="0" err="1">
                <a:solidFill>
                  <a:srgbClr val="2DA2BF"/>
                </a:solidFill>
                <a:latin typeface="Times New Roman"/>
              </a:rPr>
              <a:t>жолбасшысы</a:t>
            </a:r>
            <a:r>
              <a:rPr lang="ru-RU" sz="2800" b="1" dirty="0">
                <a:solidFill>
                  <a:srgbClr val="2DA2BF"/>
                </a:solidFill>
                <a:latin typeface="Times New Roman"/>
              </a:rPr>
              <a:t>- </a:t>
            </a:r>
            <a:r>
              <a:rPr lang="ru-RU" sz="2800" b="1" dirty="0" err="1">
                <a:solidFill>
                  <a:srgbClr val="2DA2BF"/>
                </a:solidFill>
                <a:latin typeface="Times New Roman"/>
              </a:rPr>
              <a:t>мұғалім</a:t>
            </a:r>
            <a:endParaRPr sz="2400" dirty="0"/>
          </a:p>
          <a:p>
            <a:pPr algn="ctr">
              <a:lnSpc>
                <a:spcPct val="100000"/>
              </a:lnSpc>
            </a:pPr>
            <a:r>
              <a:rPr lang="ru-RU" sz="2800" b="1" dirty="0">
                <a:solidFill>
                  <a:srgbClr val="2DA2BF"/>
                </a:solidFill>
                <a:latin typeface="Times New Roman"/>
              </a:rPr>
              <a:t>   </a:t>
            </a:r>
            <a:r>
              <a:rPr lang="ru-RU" sz="2800" b="1" dirty="0" err="1">
                <a:solidFill>
                  <a:srgbClr val="2DA2BF"/>
                </a:solidFill>
                <a:latin typeface="Times New Roman"/>
              </a:rPr>
              <a:t>Шәкірттің</a:t>
            </a:r>
            <a:r>
              <a:rPr lang="ru-RU" sz="2800" b="1" dirty="0">
                <a:solidFill>
                  <a:srgbClr val="2DA2BF"/>
                </a:solidFill>
                <a:latin typeface="Times New Roman"/>
              </a:rPr>
              <a:t> </a:t>
            </a:r>
            <a:r>
              <a:rPr lang="ru-RU" sz="2800" b="1" dirty="0" err="1">
                <a:solidFill>
                  <a:srgbClr val="2DA2BF"/>
                </a:solidFill>
                <a:latin typeface="Times New Roman"/>
              </a:rPr>
              <a:t>қолбасшысы</a:t>
            </a:r>
            <a:r>
              <a:rPr lang="ru-RU" sz="2800" b="1" dirty="0">
                <a:solidFill>
                  <a:srgbClr val="2DA2BF"/>
                </a:solidFill>
                <a:latin typeface="Times New Roman"/>
              </a:rPr>
              <a:t> -</a:t>
            </a:r>
            <a:r>
              <a:rPr lang="ru-RU" sz="2800" b="1" dirty="0" err="1">
                <a:solidFill>
                  <a:srgbClr val="2DA2BF"/>
                </a:solidFill>
                <a:latin typeface="Times New Roman"/>
              </a:rPr>
              <a:t>мұғалім</a:t>
            </a:r>
            <a:endParaRPr sz="2400" dirty="0"/>
          </a:p>
        </p:txBody>
      </p:sp>
      <p:pic>
        <p:nvPicPr>
          <p:cNvPr id="434" name="Picture 2"/>
          <p:cNvPicPr/>
          <p:nvPr/>
        </p:nvPicPr>
        <p:blipFill>
          <a:blip r:embed="rId2"/>
          <a:stretch>
            <a:fillRect/>
          </a:stretch>
        </p:blipFill>
        <p:spPr>
          <a:xfrm>
            <a:off x="0" y="1649520"/>
            <a:ext cx="2830320" cy="3271320"/>
          </a:xfrm>
          <a:prstGeom prst="rect">
            <a:avLst/>
          </a:prstGeom>
          <a:ln>
            <a:noFill/>
          </a:ln>
        </p:spPr>
      </p:pic>
      <p:pic>
        <p:nvPicPr>
          <p:cNvPr id="435" name="Picture 3"/>
          <p:cNvPicPr/>
          <p:nvPr/>
        </p:nvPicPr>
        <p:blipFill>
          <a:blip r:embed="rId3"/>
          <a:stretch>
            <a:fillRect/>
          </a:stretch>
        </p:blipFill>
        <p:spPr>
          <a:xfrm>
            <a:off x="2421000" y="3286800"/>
            <a:ext cx="2541600" cy="3340080"/>
          </a:xfrm>
          <a:prstGeom prst="rect">
            <a:avLst/>
          </a:prstGeom>
          <a:ln>
            <a:noFill/>
          </a:ln>
        </p:spPr>
      </p:pic>
      <p:pic>
        <p:nvPicPr>
          <p:cNvPr id="436" name="Picture 4"/>
          <p:cNvPicPr/>
          <p:nvPr/>
        </p:nvPicPr>
        <p:blipFill>
          <a:blip r:embed="rId4"/>
          <a:stretch>
            <a:fillRect/>
          </a:stretch>
        </p:blipFill>
        <p:spPr>
          <a:xfrm>
            <a:off x="4293000" y="5279040"/>
            <a:ext cx="2551320" cy="3561120"/>
          </a:xfrm>
          <a:prstGeom prst="rect">
            <a:avLst/>
          </a:prstGeom>
          <a:ln>
            <a:noFill/>
          </a:ln>
        </p:spPr>
      </p:pic>
      <p:pic>
        <p:nvPicPr>
          <p:cNvPr id="437" name="Picture 3"/>
          <p:cNvPicPr/>
          <p:nvPr/>
        </p:nvPicPr>
        <p:blipFill>
          <a:blip r:embed="rId5"/>
          <a:stretch>
            <a:fillRect/>
          </a:stretch>
        </p:blipFill>
        <p:spPr>
          <a:xfrm>
            <a:off x="169920" y="5148000"/>
            <a:ext cx="2895120" cy="3692160"/>
          </a:xfrm>
          <a:prstGeom prst="rect">
            <a:avLst/>
          </a:prstGeom>
          <a:ln>
            <a:noFill/>
          </a:ln>
        </p:spPr>
      </p:pic>
      <p:pic>
        <p:nvPicPr>
          <p:cNvPr id="438" name="Picture 4"/>
          <p:cNvPicPr/>
          <p:nvPr/>
        </p:nvPicPr>
        <p:blipFill>
          <a:blip r:embed="rId6"/>
          <a:stretch>
            <a:fillRect/>
          </a:stretch>
        </p:blipFill>
        <p:spPr>
          <a:xfrm>
            <a:off x="4474800" y="1626840"/>
            <a:ext cx="2187720" cy="3272400"/>
          </a:xfrm>
          <a:prstGeom prst="rect">
            <a:avLst/>
          </a:prstGeom>
          <a:ln>
            <a:noFill/>
          </a:ln>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9" name="Рисунок 438"/>
          <p:cNvPicPr/>
          <p:nvPr/>
        </p:nvPicPr>
        <p:blipFill>
          <a:blip r:embed="rId2"/>
          <a:stretch>
            <a:fillRect/>
          </a:stretch>
        </p:blipFill>
        <p:spPr>
          <a:xfrm rot="5811600">
            <a:off x="1099080" y="21960"/>
            <a:ext cx="3280320" cy="3944160"/>
          </a:xfrm>
          <a:prstGeom prst="rect">
            <a:avLst/>
          </a:prstGeom>
          <a:ln>
            <a:noFill/>
          </a:ln>
        </p:spPr>
      </p:pic>
      <p:pic>
        <p:nvPicPr>
          <p:cNvPr id="440" name="Рисунок 439"/>
          <p:cNvPicPr/>
          <p:nvPr/>
        </p:nvPicPr>
        <p:blipFill>
          <a:blip r:embed="rId3"/>
          <a:stretch>
            <a:fillRect/>
          </a:stretch>
        </p:blipFill>
        <p:spPr>
          <a:xfrm rot="5523600">
            <a:off x="2196720" y="4663800"/>
            <a:ext cx="5033880" cy="3781800"/>
          </a:xfrm>
          <a:prstGeom prst="rect">
            <a:avLst/>
          </a:prstGeom>
          <a:ln>
            <a:noFill/>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1" name="Рисунок 440"/>
          <p:cNvPicPr/>
          <p:nvPr/>
        </p:nvPicPr>
        <p:blipFill>
          <a:blip r:embed="rId2"/>
          <a:stretch>
            <a:fillRect/>
          </a:stretch>
        </p:blipFill>
        <p:spPr>
          <a:xfrm>
            <a:off x="2736000" y="113040"/>
            <a:ext cx="3898440" cy="5140440"/>
          </a:xfrm>
          <a:prstGeom prst="rect">
            <a:avLst/>
          </a:prstGeom>
          <a:ln>
            <a:noFill/>
          </a:ln>
        </p:spPr>
      </p:pic>
      <p:pic>
        <p:nvPicPr>
          <p:cNvPr id="442" name="Рисунок 441"/>
          <p:cNvPicPr/>
          <p:nvPr/>
        </p:nvPicPr>
        <p:blipFill>
          <a:blip r:embed="rId3"/>
          <a:stretch>
            <a:fillRect/>
          </a:stretch>
        </p:blipFill>
        <p:spPr>
          <a:xfrm>
            <a:off x="0" y="4896000"/>
            <a:ext cx="4173480" cy="4204440"/>
          </a:xfrm>
          <a:prstGeom prst="rect">
            <a:avLst/>
          </a:prstGeom>
          <a:ln>
            <a:noFill/>
          </a:ln>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3" name="Рисунок 442"/>
          <p:cNvPicPr/>
          <p:nvPr/>
        </p:nvPicPr>
        <p:blipFill>
          <a:blip r:embed="rId2"/>
          <a:stretch>
            <a:fillRect/>
          </a:stretch>
        </p:blipFill>
        <p:spPr>
          <a:xfrm>
            <a:off x="2475720" y="1544760"/>
            <a:ext cx="2085840" cy="4838786"/>
          </a:xfrm>
          <a:prstGeom prst="rect">
            <a:avLst/>
          </a:prstGeom>
          <a:ln>
            <a:noFill/>
          </a:ln>
        </p:spPr>
      </p:pic>
      <p:pic>
        <p:nvPicPr>
          <p:cNvPr id="444" name="Рисунок 443"/>
          <p:cNvPicPr/>
          <p:nvPr/>
        </p:nvPicPr>
        <p:blipFill>
          <a:blip r:embed="rId3"/>
          <a:stretch>
            <a:fillRect/>
          </a:stretch>
        </p:blipFill>
        <p:spPr>
          <a:xfrm>
            <a:off x="374040" y="1838879"/>
            <a:ext cx="1746000" cy="4544667"/>
          </a:xfrm>
          <a:prstGeom prst="rect">
            <a:avLst/>
          </a:prstGeom>
          <a:ln>
            <a:noFill/>
          </a:ln>
        </p:spPr>
      </p:pic>
      <p:pic>
        <p:nvPicPr>
          <p:cNvPr id="445" name="Рисунок 444"/>
          <p:cNvPicPr/>
          <p:nvPr/>
        </p:nvPicPr>
        <p:blipFill>
          <a:blip r:embed="rId4"/>
          <a:stretch>
            <a:fillRect/>
          </a:stretch>
        </p:blipFill>
        <p:spPr>
          <a:xfrm rot="16071000">
            <a:off x="2951084" y="3336105"/>
            <a:ext cx="5561446" cy="2138040"/>
          </a:xfrm>
          <a:prstGeom prst="rect">
            <a:avLst/>
          </a:prstGeom>
          <a:ln>
            <a:noFill/>
          </a:ln>
        </p:spPr>
      </p:pic>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1" name="Picture 2"/>
          <p:cNvPicPr/>
          <p:nvPr/>
        </p:nvPicPr>
        <p:blipFill>
          <a:blip r:embed="rId2"/>
          <a:stretch>
            <a:fillRect/>
          </a:stretch>
        </p:blipFill>
        <p:spPr>
          <a:xfrm>
            <a:off x="3501000" y="899640"/>
            <a:ext cx="3196440" cy="5781600"/>
          </a:xfrm>
          <a:prstGeom prst="rect">
            <a:avLst/>
          </a:prstGeom>
          <a:ln>
            <a:noFill/>
          </a:ln>
        </p:spPr>
      </p:pic>
      <p:pic>
        <p:nvPicPr>
          <p:cNvPr id="452" name="Picture 3"/>
          <p:cNvPicPr/>
          <p:nvPr/>
        </p:nvPicPr>
        <p:blipFill>
          <a:blip r:embed="rId3"/>
          <a:stretch>
            <a:fillRect/>
          </a:stretch>
        </p:blipFill>
        <p:spPr>
          <a:xfrm>
            <a:off x="260640" y="2334960"/>
            <a:ext cx="2804400" cy="2876400"/>
          </a:xfrm>
          <a:prstGeom prst="rect">
            <a:avLst/>
          </a:prstGeom>
          <a:ln>
            <a:noFill/>
          </a:ln>
        </p:spPr>
      </p:pic>
      <p:pic>
        <p:nvPicPr>
          <p:cNvPr id="453" name="Picture 3"/>
          <p:cNvPicPr/>
          <p:nvPr/>
        </p:nvPicPr>
        <p:blipFill>
          <a:blip r:embed="rId4"/>
          <a:stretch>
            <a:fillRect/>
          </a:stretch>
        </p:blipFill>
        <p:spPr>
          <a:xfrm>
            <a:off x="3501000" y="3996000"/>
            <a:ext cx="3037680" cy="2780640"/>
          </a:xfrm>
          <a:prstGeom prst="rect">
            <a:avLst/>
          </a:prstGeom>
          <a:ln>
            <a:noFill/>
          </a:ln>
        </p:spPr>
      </p:pic>
      <p:pic>
        <p:nvPicPr>
          <p:cNvPr id="454" name="Picture 4"/>
          <p:cNvPicPr/>
          <p:nvPr/>
        </p:nvPicPr>
        <p:blipFill>
          <a:blip r:embed="rId5"/>
          <a:stretch>
            <a:fillRect/>
          </a:stretch>
        </p:blipFill>
        <p:spPr>
          <a:xfrm>
            <a:off x="260640" y="5652000"/>
            <a:ext cx="2804400" cy="2899440"/>
          </a:xfrm>
          <a:prstGeom prst="rect">
            <a:avLst/>
          </a:prstGeom>
          <a:ln>
            <a:noFill/>
          </a:ln>
        </p:spPr>
      </p:pic>
      <p:pic>
        <p:nvPicPr>
          <p:cNvPr id="455" name="Picture 5"/>
          <p:cNvPicPr/>
          <p:nvPr/>
        </p:nvPicPr>
        <p:blipFill>
          <a:blip r:embed="rId6"/>
          <a:stretch>
            <a:fillRect/>
          </a:stretch>
        </p:blipFill>
        <p:spPr>
          <a:xfrm>
            <a:off x="3393000" y="6791400"/>
            <a:ext cx="3304440" cy="2400840"/>
          </a:xfrm>
          <a:prstGeom prst="rect">
            <a:avLst/>
          </a:prstGeom>
          <a:ln>
            <a:noFill/>
          </a:ln>
        </p:spPr>
      </p:pic>
      <p:sp>
        <p:nvSpPr>
          <p:cNvPr id="456" name="CustomShape 1"/>
          <p:cNvSpPr/>
          <p:nvPr/>
        </p:nvSpPr>
        <p:spPr>
          <a:xfrm>
            <a:off x="260640" y="251640"/>
            <a:ext cx="3236400" cy="1458360"/>
          </a:xfrm>
          <a:prstGeom prst="rect">
            <a:avLst/>
          </a:prstGeom>
          <a:solidFill>
            <a:srgbClr val="FFFFFF"/>
          </a:solidFill>
          <a:ln w="55080">
            <a:solidFill>
              <a:srgbClr val="474B78"/>
            </a:solidFill>
            <a:round/>
          </a:ln>
        </p:spPr>
        <p:txBody>
          <a:bodyPr lIns="90000" tIns="45000" rIns="90000" bIns="45000"/>
          <a:lstStyle/>
          <a:p>
            <a:pPr>
              <a:lnSpc>
                <a:spcPct val="100000"/>
              </a:lnSpc>
            </a:pPr>
            <a:r>
              <a:rPr lang="ru-RU" b="1">
                <a:solidFill>
                  <a:srgbClr val="239DBB"/>
                </a:solidFill>
                <a:latin typeface="Lucida Sans Unicode"/>
              </a:rPr>
              <a:t>“Сабақты беру – үйреншікті  жай шеберлік емес, ол – үнемі жаңалық табатын өнер.”</a:t>
            </a:r>
            <a:endParaRPr/>
          </a:p>
          <a:p>
            <a:pPr>
              <a:lnSpc>
                <a:spcPct val="100000"/>
              </a:lnSpc>
            </a:pPr>
            <a:r>
              <a:rPr lang="ru-RU" b="1">
                <a:solidFill>
                  <a:srgbClr val="239DBB"/>
                </a:solidFill>
                <a:latin typeface="Lucida Sans Unicode"/>
              </a:rPr>
              <a:t>Ж. Аймауытов</a:t>
            </a:r>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7" name="CustomShape 1"/>
          <p:cNvSpPr/>
          <p:nvPr/>
        </p:nvSpPr>
        <p:spPr>
          <a:xfrm>
            <a:off x="342720" y="85680"/>
            <a:ext cx="6423840" cy="1194480"/>
          </a:xfrm>
          <a:prstGeom prst="rect">
            <a:avLst/>
          </a:prstGeom>
          <a:noFill/>
          <a:ln>
            <a:noFill/>
          </a:ln>
        </p:spPr>
        <p:txBody>
          <a:bodyPr wrap="none" lIns="0" tIns="0" rIns="0" bIns="0" anchor="ctr"/>
          <a:lstStyle/>
          <a:p>
            <a:pPr algn="ctr">
              <a:lnSpc>
                <a:spcPct val="100000"/>
              </a:lnSpc>
            </a:pPr>
            <a:r>
              <a:rPr lang="ru-RU" sz="2800" b="1" dirty="0" err="1">
                <a:solidFill>
                  <a:srgbClr val="FF0000"/>
                </a:solidFill>
                <a:latin typeface="Times New Roman" panose="02020603050405020304" pitchFamily="18" charset="0"/>
                <a:cs typeface="Times New Roman" panose="02020603050405020304" pitchFamily="18" charset="0"/>
              </a:rPr>
              <a:t>Үш</a:t>
            </a:r>
            <a:r>
              <a:rPr lang="ru-RU" sz="2800" b="1" dirty="0">
                <a:solidFill>
                  <a:srgbClr val="FF0000"/>
                </a:solidFill>
                <a:latin typeface="Times New Roman" panose="02020603050405020304" pitchFamily="18" charset="0"/>
                <a:cs typeface="Times New Roman" panose="02020603050405020304" pitchFamily="18" charset="0"/>
              </a:rPr>
              <a:t> </a:t>
            </a:r>
            <a:r>
              <a:rPr lang="ru-RU" sz="2800" b="1" dirty="0" err="1">
                <a:solidFill>
                  <a:srgbClr val="FF0000"/>
                </a:solidFill>
                <a:latin typeface="Times New Roman" panose="02020603050405020304" pitchFamily="18" charset="0"/>
                <a:cs typeface="Times New Roman" panose="02020603050405020304" pitchFamily="18" charset="0"/>
              </a:rPr>
              <a:t>тұғырлы</a:t>
            </a:r>
            <a:r>
              <a:rPr lang="ru-RU" sz="2800" b="1" dirty="0">
                <a:solidFill>
                  <a:srgbClr val="FF0000"/>
                </a:solidFill>
                <a:latin typeface="Times New Roman" panose="02020603050405020304" pitchFamily="18" charset="0"/>
                <a:cs typeface="Times New Roman" panose="02020603050405020304" pitchFamily="18" charset="0"/>
              </a:rPr>
              <a:t> </a:t>
            </a:r>
            <a:r>
              <a:rPr lang="ru-RU" sz="2800" b="1" dirty="0" err="1">
                <a:solidFill>
                  <a:srgbClr val="FF0000"/>
                </a:solidFill>
                <a:latin typeface="Times New Roman" panose="02020603050405020304" pitchFamily="18" charset="0"/>
                <a:cs typeface="Times New Roman" panose="02020603050405020304" pitchFamily="18" charset="0"/>
              </a:rPr>
              <a:t>тіл</a:t>
            </a:r>
            <a:r>
              <a:rPr lang="ru-RU" sz="2800" b="1" dirty="0">
                <a:solidFill>
                  <a:srgbClr val="FF0000"/>
                </a:solidFill>
                <a:latin typeface="Times New Roman" panose="02020603050405020304" pitchFamily="18" charset="0"/>
                <a:cs typeface="Times New Roman" panose="02020603050405020304" pitchFamily="18" charset="0"/>
              </a:rPr>
              <a:t> </a:t>
            </a:r>
            <a:r>
              <a:rPr lang="ru-RU" sz="2800" b="1" dirty="0" err="1" smtClean="0">
                <a:solidFill>
                  <a:srgbClr val="FF0000"/>
                </a:solidFill>
                <a:latin typeface="Times New Roman" panose="02020603050405020304" pitchFamily="18" charset="0"/>
                <a:cs typeface="Times New Roman" panose="02020603050405020304" pitchFamily="18" charset="0"/>
              </a:rPr>
              <a:t>жастардың</a:t>
            </a:r>
            <a:endParaRPr lang="ru-RU" sz="2800" b="1" dirty="0" smtClean="0">
              <a:solidFill>
                <a:srgbClr val="FF0000"/>
              </a:solidFill>
              <a:latin typeface="Times New Roman" panose="02020603050405020304" pitchFamily="18" charset="0"/>
              <a:cs typeface="Times New Roman" panose="02020603050405020304" pitchFamily="18" charset="0"/>
            </a:endParaRPr>
          </a:p>
          <a:p>
            <a:pPr algn="ctr">
              <a:lnSpc>
                <a:spcPct val="100000"/>
              </a:lnSpc>
            </a:pPr>
            <a:r>
              <a:rPr lang="ru-RU" sz="2800" b="1" dirty="0" smtClean="0">
                <a:solidFill>
                  <a:srgbClr val="FF0000"/>
                </a:solidFill>
                <a:latin typeface="Times New Roman" panose="02020603050405020304" pitchFamily="18" charset="0"/>
                <a:cs typeface="Times New Roman" panose="02020603050405020304" pitchFamily="18" charset="0"/>
              </a:rPr>
              <a:t> </a:t>
            </a:r>
            <a:r>
              <a:rPr lang="ru-RU" sz="2800" b="1" dirty="0" err="1">
                <a:solidFill>
                  <a:srgbClr val="FF0000"/>
                </a:solidFill>
                <a:latin typeface="Times New Roman" panose="02020603050405020304" pitchFamily="18" charset="0"/>
                <a:cs typeface="Times New Roman" panose="02020603050405020304" pitchFamily="18" charset="0"/>
              </a:rPr>
              <a:t>жарқын</a:t>
            </a:r>
            <a:r>
              <a:rPr lang="ru-RU" sz="2800" b="1" dirty="0">
                <a:solidFill>
                  <a:srgbClr val="FF0000"/>
                </a:solidFill>
                <a:latin typeface="Times New Roman" panose="02020603050405020304" pitchFamily="18" charset="0"/>
                <a:cs typeface="Times New Roman" panose="02020603050405020304" pitchFamily="18" charset="0"/>
              </a:rPr>
              <a:t> </a:t>
            </a:r>
            <a:r>
              <a:rPr lang="ru-RU" sz="2800" b="1" dirty="0" err="1">
                <a:solidFill>
                  <a:srgbClr val="FF0000"/>
                </a:solidFill>
                <a:latin typeface="Times New Roman" panose="02020603050405020304" pitchFamily="18" charset="0"/>
                <a:cs typeface="Times New Roman" panose="02020603050405020304" pitchFamily="18" charset="0"/>
              </a:rPr>
              <a:t>болашағы</a:t>
            </a:r>
            <a:r>
              <a:rPr lang="ru-RU" sz="2800" dirty="0">
                <a:solidFill>
                  <a:srgbClr val="FF0000"/>
                </a:solidFill>
                <a:latin typeface="Times New Roman" panose="02020603050405020304" pitchFamily="18" charset="0"/>
                <a:cs typeface="Times New Roman" panose="02020603050405020304" pitchFamily="18" charset="0"/>
              </a:rPr>
              <a:t>!</a:t>
            </a:r>
            <a:endParaRPr sz="2800" dirty="0">
              <a:solidFill>
                <a:srgbClr val="FF0000"/>
              </a:solidFill>
              <a:latin typeface="Times New Roman" panose="02020603050405020304" pitchFamily="18" charset="0"/>
              <a:cs typeface="Times New Roman" panose="02020603050405020304" pitchFamily="18" charset="0"/>
            </a:endParaRPr>
          </a:p>
        </p:txBody>
      </p:sp>
      <p:pic>
        <p:nvPicPr>
          <p:cNvPr id="458" name="Рисунок 457"/>
          <p:cNvPicPr/>
          <p:nvPr/>
        </p:nvPicPr>
        <p:blipFill>
          <a:blip r:embed="rId2"/>
          <a:stretch>
            <a:fillRect/>
          </a:stretch>
        </p:blipFill>
        <p:spPr>
          <a:xfrm>
            <a:off x="3568320" y="2088000"/>
            <a:ext cx="3054240" cy="2518560"/>
          </a:xfrm>
          <a:prstGeom prst="rect">
            <a:avLst/>
          </a:prstGeom>
          <a:ln>
            <a:noFill/>
          </a:ln>
        </p:spPr>
      </p:pic>
      <p:pic>
        <p:nvPicPr>
          <p:cNvPr id="459" name="Рисунок 458"/>
          <p:cNvPicPr/>
          <p:nvPr/>
        </p:nvPicPr>
        <p:blipFill>
          <a:blip r:embed="rId3"/>
          <a:stretch>
            <a:fillRect/>
          </a:stretch>
        </p:blipFill>
        <p:spPr>
          <a:xfrm>
            <a:off x="1912320" y="4824000"/>
            <a:ext cx="2838240" cy="2158560"/>
          </a:xfrm>
          <a:prstGeom prst="rect">
            <a:avLst/>
          </a:prstGeom>
          <a:ln>
            <a:noFill/>
          </a:ln>
        </p:spPr>
      </p:pic>
      <p:pic>
        <p:nvPicPr>
          <p:cNvPr id="460" name="Рисунок 459"/>
          <p:cNvPicPr/>
          <p:nvPr/>
        </p:nvPicPr>
        <p:blipFill>
          <a:blip r:embed="rId4"/>
          <a:stretch>
            <a:fillRect/>
          </a:stretch>
        </p:blipFill>
        <p:spPr>
          <a:xfrm>
            <a:off x="139680" y="2016000"/>
            <a:ext cx="3026880" cy="2518560"/>
          </a:xfrm>
          <a:prstGeom prst="rect">
            <a:avLst/>
          </a:prstGeom>
          <a:ln>
            <a:noFill/>
          </a:ln>
        </p:spPr>
      </p:pic>
      <p:pic>
        <p:nvPicPr>
          <p:cNvPr id="461" name="Рисунок 460"/>
          <p:cNvPicPr/>
          <p:nvPr/>
        </p:nvPicPr>
        <p:blipFill>
          <a:blip r:embed="rId5"/>
          <a:stretch>
            <a:fillRect/>
          </a:stretch>
        </p:blipFill>
        <p:spPr>
          <a:xfrm>
            <a:off x="4176000" y="7056000"/>
            <a:ext cx="2603880" cy="1937520"/>
          </a:xfrm>
          <a:prstGeom prst="rect">
            <a:avLst/>
          </a:prstGeom>
          <a:ln>
            <a:noFill/>
          </a:ln>
        </p:spPr>
      </p:pic>
      <p:pic>
        <p:nvPicPr>
          <p:cNvPr id="462" name="Рисунок 461"/>
          <p:cNvPicPr/>
          <p:nvPr/>
        </p:nvPicPr>
        <p:blipFill>
          <a:blip r:embed="rId6"/>
          <a:stretch>
            <a:fillRect/>
          </a:stretch>
        </p:blipFill>
        <p:spPr>
          <a:xfrm>
            <a:off x="216000" y="6984000"/>
            <a:ext cx="2954880" cy="2086560"/>
          </a:xfrm>
          <a:prstGeom prst="rect">
            <a:avLst/>
          </a:prstGeom>
          <a:ln>
            <a:noFill/>
          </a:ln>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3" name="CustomShape 1"/>
          <p:cNvSpPr/>
          <p:nvPr/>
        </p:nvSpPr>
        <p:spPr>
          <a:xfrm>
            <a:off x="342720" y="504000"/>
            <a:ext cx="6170400" cy="1582920"/>
          </a:xfrm>
          <a:prstGeom prst="rect">
            <a:avLst/>
          </a:prstGeom>
          <a:noFill/>
          <a:ln>
            <a:noFill/>
          </a:ln>
        </p:spPr>
        <p:txBody>
          <a:bodyPr wrap="none" lIns="0" tIns="0" rIns="0" bIns="0" anchor="ctr"/>
          <a:lstStyle/>
          <a:p>
            <a:pPr algn="ctr">
              <a:lnSpc>
                <a:spcPct val="100000"/>
              </a:lnSpc>
            </a:pPr>
            <a:r>
              <a:rPr lang="ru-RU" sz="2000" b="1" dirty="0" err="1">
                <a:solidFill>
                  <a:srgbClr val="FF0000"/>
                </a:solidFill>
                <a:latin typeface="Times New Roman" panose="02020603050405020304" pitchFamily="18" charset="0"/>
                <a:cs typeface="Times New Roman" panose="02020603050405020304" pitchFamily="18" charset="0"/>
              </a:rPr>
              <a:t>Үш</a:t>
            </a:r>
            <a:r>
              <a:rPr lang="ru-RU" sz="2000" b="1" dirty="0">
                <a:solidFill>
                  <a:srgbClr val="FF0000"/>
                </a:solidFill>
                <a:latin typeface="Times New Roman" panose="02020603050405020304" pitchFamily="18" charset="0"/>
                <a:cs typeface="Times New Roman" panose="02020603050405020304" pitchFamily="18" charset="0"/>
              </a:rPr>
              <a:t> </a:t>
            </a:r>
            <a:r>
              <a:rPr lang="ru-RU" sz="2000" b="1" dirty="0" err="1">
                <a:solidFill>
                  <a:srgbClr val="FF0000"/>
                </a:solidFill>
                <a:latin typeface="Times New Roman" panose="02020603050405020304" pitchFamily="18" charset="0"/>
                <a:cs typeface="Times New Roman" panose="02020603050405020304" pitchFamily="18" charset="0"/>
              </a:rPr>
              <a:t>тұғырлы</a:t>
            </a:r>
            <a:r>
              <a:rPr lang="ru-RU" sz="2000" b="1" dirty="0">
                <a:solidFill>
                  <a:srgbClr val="FF0000"/>
                </a:solidFill>
                <a:latin typeface="Times New Roman" panose="02020603050405020304" pitchFamily="18" charset="0"/>
                <a:cs typeface="Times New Roman" panose="02020603050405020304" pitchFamily="18" charset="0"/>
              </a:rPr>
              <a:t> </a:t>
            </a:r>
            <a:r>
              <a:rPr lang="ru-RU" sz="2000" b="1" dirty="0" err="1">
                <a:solidFill>
                  <a:srgbClr val="FF0000"/>
                </a:solidFill>
                <a:latin typeface="Times New Roman" panose="02020603050405020304" pitchFamily="18" charset="0"/>
                <a:cs typeface="Times New Roman" panose="02020603050405020304" pitchFamily="18" charset="0"/>
              </a:rPr>
              <a:t>тіл</a:t>
            </a:r>
            <a:r>
              <a:rPr lang="ru-RU" sz="2000" b="1" dirty="0">
                <a:solidFill>
                  <a:srgbClr val="FF0000"/>
                </a:solidFill>
                <a:latin typeface="Times New Roman" panose="02020603050405020304" pitchFamily="18" charset="0"/>
                <a:cs typeface="Times New Roman" panose="02020603050405020304" pitchFamily="18" charset="0"/>
              </a:rPr>
              <a:t> </a:t>
            </a:r>
            <a:r>
              <a:rPr lang="ru-RU" sz="2000" b="1" dirty="0" err="1">
                <a:solidFill>
                  <a:srgbClr val="FF0000"/>
                </a:solidFill>
                <a:latin typeface="Times New Roman" panose="02020603050405020304" pitchFamily="18" charset="0"/>
                <a:cs typeface="Times New Roman" panose="02020603050405020304" pitchFamily="18" charset="0"/>
              </a:rPr>
              <a:t>Жастардың</a:t>
            </a:r>
            <a:r>
              <a:rPr lang="ru-RU" sz="2000" b="1" dirty="0">
                <a:solidFill>
                  <a:srgbClr val="FF0000"/>
                </a:solidFill>
                <a:latin typeface="Times New Roman" panose="02020603050405020304" pitchFamily="18" charset="0"/>
                <a:cs typeface="Times New Roman" panose="02020603050405020304" pitchFamily="18" charset="0"/>
              </a:rPr>
              <a:t> </a:t>
            </a:r>
            <a:r>
              <a:rPr lang="ru-RU" sz="2000" b="1" dirty="0" err="1">
                <a:solidFill>
                  <a:srgbClr val="FF0000"/>
                </a:solidFill>
                <a:latin typeface="Times New Roman" panose="02020603050405020304" pitchFamily="18" charset="0"/>
                <a:cs typeface="Times New Roman" panose="02020603050405020304" pitchFamily="18" charset="0"/>
              </a:rPr>
              <a:t>Жарқын</a:t>
            </a:r>
            <a:r>
              <a:rPr lang="ru-RU" sz="2000" b="1" dirty="0">
                <a:solidFill>
                  <a:srgbClr val="FF0000"/>
                </a:solidFill>
                <a:latin typeface="Times New Roman" panose="02020603050405020304" pitchFamily="18" charset="0"/>
                <a:cs typeface="Times New Roman" panose="02020603050405020304" pitchFamily="18" charset="0"/>
              </a:rPr>
              <a:t> </a:t>
            </a:r>
            <a:r>
              <a:rPr lang="ru-RU" sz="2000" b="1" dirty="0" err="1">
                <a:solidFill>
                  <a:srgbClr val="FF0000"/>
                </a:solidFill>
                <a:latin typeface="Times New Roman" panose="02020603050405020304" pitchFamily="18" charset="0"/>
                <a:cs typeface="Times New Roman" panose="02020603050405020304" pitchFamily="18" charset="0"/>
              </a:rPr>
              <a:t>болашағы</a:t>
            </a:r>
            <a:r>
              <a:rPr lang="ru-RU" sz="2000" b="1" dirty="0">
                <a:solidFill>
                  <a:srgbClr val="FF0000"/>
                </a:solidFill>
                <a:latin typeface="Times New Roman" panose="02020603050405020304" pitchFamily="18" charset="0"/>
                <a:cs typeface="Times New Roman" panose="02020603050405020304" pitchFamily="18" charset="0"/>
              </a:rPr>
              <a:t> </a:t>
            </a:r>
            <a:r>
              <a:rPr lang="ru-RU" sz="2000" b="1" dirty="0" err="1">
                <a:solidFill>
                  <a:srgbClr val="FF0000"/>
                </a:solidFill>
                <a:latin typeface="Times New Roman" panose="02020603050405020304" pitchFamily="18" charset="0"/>
                <a:cs typeface="Times New Roman" panose="02020603050405020304" pitchFamily="18" charset="0"/>
              </a:rPr>
              <a:t>атты</a:t>
            </a:r>
            <a:r>
              <a:rPr lang="ru-RU" sz="2000" b="1" dirty="0">
                <a:solidFill>
                  <a:srgbClr val="FF0000"/>
                </a:solidFill>
                <a:latin typeface="Times New Roman" panose="02020603050405020304" pitchFamily="18" charset="0"/>
                <a:cs typeface="Times New Roman" panose="02020603050405020304" pitchFamily="18" charset="0"/>
              </a:rPr>
              <a:t> </a:t>
            </a:r>
            <a:endParaRPr lang="ru-RU" sz="2000" b="1" dirty="0" smtClean="0">
              <a:solidFill>
                <a:srgbClr val="FF0000"/>
              </a:solidFill>
              <a:latin typeface="Times New Roman" panose="02020603050405020304" pitchFamily="18" charset="0"/>
              <a:cs typeface="Times New Roman" panose="02020603050405020304" pitchFamily="18" charset="0"/>
            </a:endParaRPr>
          </a:p>
          <a:p>
            <a:pPr algn="ctr">
              <a:lnSpc>
                <a:spcPct val="100000"/>
              </a:lnSpc>
            </a:pPr>
            <a:r>
              <a:rPr lang="ru-RU" sz="2000" b="1" dirty="0" err="1" smtClean="0">
                <a:solidFill>
                  <a:srgbClr val="FF0000"/>
                </a:solidFill>
                <a:latin typeface="Times New Roman" panose="02020603050405020304" pitchFamily="18" charset="0"/>
                <a:cs typeface="Times New Roman" panose="02020603050405020304" pitchFamily="18" charset="0"/>
              </a:rPr>
              <a:t>сайыстан</a:t>
            </a:r>
            <a:r>
              <a:rPr lang="ru-RU" sz="2000" b="1" dirty="0" smtClean="0">
                <a:solidFill>
                  <a:srgbClr val="FF0000"/>
                </a:solidFill>
                <a:latin typeface="Times New Roman" panose="02020603050405020304" pitchFamily="18" charset="0"/>
                <a:cs typeface="Times New Roman" panose="02020603050405020304" pitchFamily="18" charset="0"/>
              </a:rPr>
              <a:t> </a:t>
            </a:r>
            <a:r>
              <a:rPr lang="ru-RU" sz="2000" b="1" dirty="0" err="1">
                <a:solidFill>
                  <a:srgbClr val="FF0000"/>
                </a:solidFill>
                <a:latin typeface="Times New Roman" panose="02020603050405020304" pitchFamily="18" charset="0"/>
                <a:cs typeface="Times New Roman" panose="02020603050405020304" pitchFamily="18" charset="0"/>
              </a:rPr>
              <a:t>топтардың</a:t>
            </a:r>
            <a:r>
              <a:rPr lang="ru-RU" sz="2000" b="1" dirty="0">
                <a:solidFill>
                  <a:srgbClr val="FF0000"/>
                </a:solidFill>
                <a:latin typeface="Times New Roman" panose="02020603050405020304" pitchFamily="18" charset="0"/>
                <a:cs typeface="Times New Roman" panose="02020603050405020304" pitchFamily="18" charset="0"/>
              </a:rPr>
              <a:t> </a:t>
            </a:r>
            <a:r>
              <a:rPr lang="ru-RU" sz="2000" b="1" dirty="0" err="1">
                <a:solidFill>
                  <a:srgbClr val="FF0000"/>
                </a:solidFill>
                <a:latin typeface="Times New Roman" panose="02020603050405020304" pitchFamily="18" charset="0"/>
                <a:cs typeface="Times New Roman" panose="02020603050405020304" pitchFamily="18" charset="0"/>
              </a:rPr>
              <a:t>орын</a:t>
            </a:r>
            <a:r>
              <a:rPr lang="ru-RU" sz="2000" b="1" dirty="0">
                <a:solidFill>
                  <a:srgbClr val="FF0000"/>
                </a:solidFill>
                <a:latin typeface="Times New Roman" panose="02020603050405020304" pitchFamily="18" charset="0"/>
                <a:cs typeface="Times New Roman" panose="02020603050405020304" pitchFamily="18" charset="0"/>
              </a:rPr>
              <a:t> </a:t>
            </a:r>
            <a:r>
              <a:rPr lang="ru-RU" sz="2000" b="1" dirty="0" err="1">
                <a:solidFill>
                  <a:srgbClr val="FF0000"/>
                </a:solidFill>
                <a:latin typeface="Times New Roman" panose="02020603050405020304" pitchFamily="18" charset="0"/>
                <a:cs typeface="Times New Roman" panose="02020603050405020304" pitchFamily="18" charset="0"/>
              </a:rPr>
              <a:t>алғандары</a:t>
            </a:r>
            <a:r>
              <a:rPr lang="ru-RU" sz="2800" dirty="0"/>
              <a:t>.</a:t>
            </a:r>
            <a:endParaRPr dirty="0"/>
          </a:p>
        </p:txBody>
      </p:sp>
      <p:pic>
        <p:nvPicPr>
          <p:cNvPr id="464" name="Рисунок 463"/>
          <p:cNvPicPr/>
          <p:nvPr/>
        </p:nvPicPr>
        <p:blipFill>
          <a:blip r:embed="rId2"/>
          <a:stretch>
            <a:fillRect/>
          </a:stretch>
        </p:blipFill>
        <p:spPr>
          <a:xfrm>
            <a:off x="72000" y="2088000"/>
            <a:ext cx="2806920" cy="3790800"/>
          </a:xfrm>
          <a:prstGeom prst="rect">
            <a:avLst/>
          </a:prstGeom>
          <a:ln>
            <a:noFill/>
          </a:ln>
        </p:spPr>
      </p:pic>
      <p:pic>
        <p:nvPicPr>
          <p:cNvPr id="465" name="Рисунок 464"/>
          <p:cNvPicPr/>
          <p:nvPr/>
        </p:nvPicPr>
        <p:blipFill>
          <a:blip r:embed="rId3"/>
          <a:stretch>
            <a:fillRect/>
          </a:stretch>
        </p:blipFill>
        <p:spPr>
          <a:xfrm>
            <a:off x="4176000" y="2052000"/>
            <a:ext cx="2374920" cy="3706920"/>
          </a:xfrm>
          <a:prstGeom prst="rect">
            <a:avLst/>
          </a:prstGeom>
          <a:ln>
            <a:noFill/>
          </a:ln>
        </p:spPr>
      </p:pic>
      <p:pic>
        <p:nvPicPr>
          <p:cNvPr id="466" name="Рисунок 465"/>
          <p:cNvPicPr/>
          <p:nvPr/>
        </p:nvPicPr>
        <p:blipFill>
          <a:blip r:embed="rId4"/>
          <a:stretch>
            <a:fillRect/>
          </a:stretch>
        </p:blipFill>
        <p:spPr>
          <a:xfrm>
            <a:off x="2448000" y="3744000"/>
            <a:ext cx="2302920" cy="3742920"/>
          </a:xfrm>
          <a:prstGeom prst="rect">
            <a:avLst/>
          </a:prstGeom>
          <a:ln>
            <a:noFill/>
          </a:ln>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5" name="CustomShape 1"/>
          <p:cNvSpPr/>
          <p:nvPr/>
        </p:nvSpPr>
        <p:spPr>
          <a:xfrm>
            <a:off x="428760" y="357120"/>
            <a:ext cx="6211080" cy="573480"/>
          </a:xfrm>
          <a:prstGeom prst="rect">
            <a:avLst/>
          </a:prstGeom>
          <a:noFill/>
          <a:ln>
            <a:noFill/>
          </a:ln>
        </p:spPr>
        <p:txBody>
          <a:bodyPr lIns="90000" tIns="45000" rIns="90000" bIns="45000"/>
          <a:lstStyle/>
          <a:p>
            <a:pPr>
              <a:lnSpc>
                <a:spcPct val="100000"/>
              </a:lnSpc>
            </a:pPr>
            <a:r>
              <a:rPr lang="ru-RU" sz="1600" b="1" dirty="0">
                <a:solidFill>
                  <a:srgbClr val="FF0000"/>
                </a:solidFill>
                <a:latin typeface="Times New Roman"/>
              </a:rPr>
              <a:t>ҰСТАЗ - ЖАЛАҢ МАМАНДЫҚ АТАУЫ ЕМЕС КӨП МАМАНДЫҚТЫҢ ЖИЫНТЫҒЫ ЯҒНИ, </a:t>
            </a:r>
            <a:endParaRPr dirty="0">
              <a:solidFill>
                <a:srgbClr val="FF0000"/>
              </a:solidFill>
            </a:endParaRPr>
          </a:p>
        </p:txBody>
      </p:sp>
      <p:pic>
        <p:nvPicPr>
          <p:cNvPr id="476" name="Picture 2"/>
          <p:cNvPicPr/>
          <p:nvPr/>
        </p:nvPicPr>
        <p:blipFill>
          <a:blip r:embed="rId2"/>
          <a:stretch>
            <a:fillRect/>
          </a:stretch>
        </p:blipFill>
        <p:spPr>
          <a:xfrm>
            <a:off x="3536280" y="4500000"/>
            <a:ext cx="2996280" cy="3812400"/>
          </a:xfrm>
          <a:prstGeom prst="rect">
            <a:avLst/>
          </a:prstGeom>
          <a:ln>
            <a:noFill/>
          </a:ln>
        </p:spPr>
      </p:pic>
      <p:pic>
        <p:nvPicPr>
          <p:cNvPr id="477" name="Picture 3"/>
          <p:cNvPicPr/>
          <p:nvPr/>
        </p:nvPicPr>
        <p:blipFill>
          <a:blip r:embed="rId3"/>
          <a:stretch>
            <a:fillRect/>
          </a:stretch>
        </p:blipFill>
        <p:spPr>
          <a:xfrm>
            <a:off x="214200" y="1428840"/>
            <a:ext cx="3138840" cy="2282040"/>
          </a:xfrm>
          <a:prstGeom prst="rect">
            <a:avLst/>
          </a:prstGeom>
          <a:ln>
            <a:noFill/>
          </a:ln>
        </p:spPr>
      </p:pic>
      <p:pic>
        <p:nvPicPr>
          <p:cNvPr id="478" name="Picture 3"/>
          <p:cNvPicPr/>
          <p:nvPr/>
        </p:nvPicPr>
        <p:blipFill>
          <a:blip r:embed="rId4"/>
          <a:stretch>
            <a:fillRect/>
          </a:stretch>
        </p:blipFill>
        <p:spPr>
          <a:xfrm>
            <a:off x="249480" y="4500000"/>
            <a:ext cx="3103560" cy="3812400"/>
          </a:xfrm>
          <a:prstGeom prst="rect">
            <a:avLst/>
          </a:prstGeom>
          <a:ln>
            <a:noFill/>
          </a:ln>
        </p:spPr>
      </p:pic>
      <p:pic>
        <p:nvPicPr>
          <p:cNvPr id="479" name="Picture 5"/>
          <p:cNvPicPr/>
          <p:nvPr/>
        </p:nvPicPr>
        <p:blipFill>
          <a:blip r:embed="rId5"/>
          <a:stretch>
            <a:fillRect/>
          </a:stretch>
        </p:blipFill>
        <p:spPr>
          <a:xfrm>
            <a:off x="3280320" y="1428840"/>
            <a:ext cx="3359520" cy="2337480"/>
          </a:xfrm>
          <a:prstGeom prst="rect">
            <a:avLst/>
          </a:prstGeom>
          <a:ln>
            <a:noFill/>
          </a:ln>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0" name="CustomShape 1"/>
          <p:cNvSpPr/>
          <p:nvPr/>
        </p:nvSpPr>
        <p:spPr>
          <a:xfrm>
            <a:off x="0" y="3357720"/>
            <a:ext cx="3461040" cy="1001520"/>
          </a:xfrm>
          <a:prstGeom prst="rect">
            <a:avLst/>
          </a:prstGeom>
          <a:noFill/>
          <a:ln>
            <a:noFill/>
          </a:ln>
        </p:spPr>
        <p:txBody>
          <a:bodyPr lIns="90000" tIns="45000" rIns="90000" bIns="45000"/>
          <a:lstStyle/>
          <a:p>
            <a:pPr algn="ctr">
              <a:lnSpc>
                <a:spcPct val="100000"/>
              </a:lnSpc>
            </a:pPr>
            <a:r>
              <a:rPr lang="ru-RU" sz="2000" b="1">
                <a:solidFill>
                  <a:srgbClr val="2710B0"/>
                </a:solidFill>
                <a:latin typeface="Times New Roman"/>
                <a:ea typeface="Calibri"/>
              </a:rPr>
              <a:t>«Білім мен ізгілік нұрын себуші –Тәуелсіз елдің болашағы жас маман!» </a:t>
            </a:r>
            <a:endParaRPr/>
          </a:p>
        </p:txBody>
      </p:sp>
      <p:pic>
        <p:nvPicPr>
          <p:cNvPr id="481" name="Picture 4"/>
          <p:cNvPicPr/>
          <p:nvPr/>
        </p:nvPicPr>
        <p:blipFill>
          <a:blip r:embed="rId2"/>
          <a:stretch>
            <a:fillRect/>
          </a:stretch>
        </p:blipFill>
        <p:spPr>
          <a:xfrm>
            <a:off x="76320" y="5220000"/>
            <a:ext cx="3308400" cy="3452400"/>
          </a:xfrm>
          <a:prstGeom prst="rect">
            <a:avLst/>
          </a:prstGeom>
          <a:ln>
            <a:noFill/>
          </a:ln>
        </p:spPr>
      </p:pic>
      <p:pic>
        <p:nvPicPr>
          <p:cNvPr id="482" name="Picture 5"/>
          <p:cNvPicPr/>
          <p:nvPr/>
        </p:nvPicPr>
        <p:blipFill>
          <a:blip r:embed="rId3"/>
          <a:stretch>
            <a:fillRect/>
          </a:stretch>
        </p:blipFill>
        <p:spPr>
          <a:xfrm>
            <a:off x="-365040" y="4680"/>
            <a:ext cx="4034520" cy="3348720"/>
          </a:xfrm>
          <a:prstGeom prst="rect">
            <a:avLst/>
          </a:prstGeom>
          <a:ln>
            <a:noFill/>
          </a:ln>
        </p:spPr>
      </p:pic>
      <p:pic>
        <p:nvPicPr>
          <p:cNvPr id="483" name="Picture 2"/>
          <p:cNvPicPr/>
          <p:nvPr/>
        </p:nvPicPr>
        <p:blipFill>
          <a:blip r:embed="rId4"/>
          <a:stretch>
            <a:fillRect/>
          </a:stretch>
        </p:blipFill>
        <p:spPr>
          <a:xfrm>
            <a:off x="3673800" y="107640"/>
            <a:ext cx="2991600" cy="3956400"/>
          </a:xfrm>
          <a:prstGeom prst="rect">
            <a:avLst/>
          </a:prstGeom>
          <a:ln>
            <a:noFill/>
          </a:ln>
        </p:spPr>
      </p:pic>
      <p:pic>
        <p:nvPicPr>
          <p:cNvPr id="484" name="Picture 3"/>
          <p:cNvPicPr/>
          <p:nvPr/>
        </p:nvPicPr>
        <p:blipFill>
          <a:blip r:embed="rId5"/>
          <a:stretch>
            <a:fillRect/>
          </a:stretch>
        </p:blipFill>
        <p:spPr>
          <a:xfrm>
            <a:off x="3388680" y="5364000"/>
            <a:ext cx="3428280" cy="3308400"/>
          </a:xfrm>
          <a:prstGeom prst="rect">
            <a:avLst/>
          </a:prstGeom>
          <a:ln>
            <a:noFill/>
          </a:ln>
        </p:spPr>
      </p:pic>
      <p:pic>
        <p:nvPicPr>
          <p:cNvPr id="485" name="Picture 4"/>
          <p:cNvPicPr/>
          <p:nvPr/>
        </p:nvPicPr>
        <p:blipFill>
          <a:blip r:embed="rId6"/>
          <a:stretch>
            <a:fillRect/>
          </a:stretch>
        </p:blipFill>
        <p:spPr>
          <a:xfrm>
            <a:off x="3358440" y="3357720"/>
            <a:ext cx="3458520" cy="3298680"/>
          </a:xfrm>
          <a:prstGeom prst="rect">
            <a:avLst/>
          </a:prstGeom>
          <a:ln>
            <a:noFill/>
          </a:ln>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6" name="Picture 2"/>
          <p:cNvPicPr/>
          <p:nvPr/>
        </p:nvPicPr>
        <p:blipFill>
          <a:blip r:embed="rId2"/>
          <a:stretch>
            <a:fillRect/>
          </a:stretch>
        </p:blipFill>
        <p:spPr>
          <a:xfrm>
            <a:off x="205200" y="4284000"/>
            <a:ext cx="6442200" cy="4059360"/>
          </a:xfrm>
          <a:prstGeom prst="rect">
            <a:avLst/>
          </a:prstGeom>
          <a:ln>
            <a:noFill/>
          </a:ln>
        </p:spPr>
      </p:pic>
      <p:pic>
        <p:nvPicPr>
          <p:cNvPr id="487" name="Picture 3"/>
          <p:cNvPicPr/>
          <p:nvPr/>
        </p:nvPicPr>
        <p:blipFill>
          <a:blip r:embed="rId3"/>
          <a:stretch>
            <a:fillRect/>
          </a:stretch>
        </p:blipFill>
        <p:spPr>
          <a:xfrm>
            <a:off x="277200" y="539640"/>
            <a:ext cx="6370200" cy="3884400"/>
          </a:xfrm>
          <a:prstGeom prst="rect">
            <a:avLst/>
          </a:prstGeom>
          <a:ln>
            <a:noFill/>
          </a:ln>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8" name="Picture 2"/>
          <p:cNvPicPr/>
          <p:nvPr/>
        </p:nvPicPr>
        <p:blipFill>
          <a:blip r:embed="rId2"/>
          <a:stretch>
            <a:fillRect/>
          </a:stretch>
        </p:blipFill>
        <p:spPr>
          <a:xfrm>
            <a:off x="614662" y="5462172"/>
            <a:ext cx="6062183" cy="3466573"/>
          </a:xfrm>
          <a:prstGeom prst="rect">
            <a:avLst/>
          </a:prstGeom>
          <a:ln>
            <a:noFill/>
          </a:ln>
        </p:spPr>
      </p:pic>
      <p:sp>
        <p:nvSpPr>
          <p:cNvPr id="489" name="CustomShape 1"/>
          <p:cNvSpPr/>
          <p:nvPr/>
        </p:nvSpPr>
        <p:spPr>
          <a:xfrm>
            <a:off x="476640" y="899640"/>
            <a:ext cx="5828760" cy="1002960"/>
          </a:xfrm>
          <a:prstGeom prst="rect">
            <a:avLst/>
          </a:prstGeom>
          <a:solidFill>
            <a:srgbClr val="FFFFFF"/>
          </a:solidFill>
          <a:ln w="55080">
            <a:solidFill>
              <a:srgbClr val="474B78"/>
            </a:solidFill>
            <a:round/>
          </a:ln>
        </p:spPr>
        <p:txBody>
          <a:bodyPr lIns="90000" tIns="45000" rIns="90000" bIns="45000"/>
          <a:lstStyle/>
          <a:p>
            <a:pPr algn="ctr">
              <a:lnSpc>
                <a:spcPct val="100000"/>
              </a:lnSpc>
            </a:pPr>
            <a:r>
              <a:rPr lang="ru-RU" sz="2000" b="1">
                <a:solidFill>
                  <a:srgbClr val="2DA2BF"/>
                </a:solidFill>
                <a:latin typeface="Times New Roman"/>
              </a:rPr>
              <a:t>Мұғалім өзінің білімін үздіксіз көтеріп отырғанда ғана мұғалім. </a:t>
            </a:r>
            <a:endParaRPr/>
          </a:p>
          <a:p>
            <a:pPr algn="ctr">
              <a:lnSpc>
                <a:spcPct val="100000"/>
              </a:lnSpc>
            </a:pPr>
            <a:r>
              <a:rPr lang="ru-RU" sz="2000" b="1">
                <a:solidFill>
                  <a:srgbClr val="2DA2BF"/>
                </a:solidFill>
                <a:latin typeface="Times New Roman"/>
              </a:rPr>
              <a:t>     К.Д. Ушинский</a:t>
            </a:r>
            <a:endParaRPr/>
          </a:p>
        </p:txBody>
      </p:sp>
      <p:pic>
        <p:nvPicPr>
          <p:cNvPr id="490" name="Picture 2"/>
          <p:cNvPicPr/>
          <p:nvPr/>
        </p:nvPicPr>
        <p:blipFill>
          <a:blip r:embed="rId3"/>
          <a:stretch>
            <a:fillRect/>
          </a:stretch>
        </p:blipFill>
        <p:spPr>
          <a:xfrm>
            <a:off x="1173600" y="8172360"/>
            <a:ext cx="4434840" cy="519840"/>
          </a:xfrm>
          <a:prstGeom prst="rect">
            <a:avLst/>
          </a:prstGeom>
          <a:ln>
            <a:noFill/>
          </a:ln>
        </p:spPr>
      </p:pic>
      <p:pic>
        <p:nvPicPr>
          <p:cNvPr id="2" name="Рисунок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76638" y="2139256"/>
            <a:ext cx="6062184" cy="3986746"/>
          </a:xfrm>
          <a:prstGeom prst="rect">
            <a:avLst/>
          </a:prstGeom>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 name="Picture 2"/>
          <p:cNvPicPr/>
          <p:nvPr/>
        </p:nvPicPr>
        <p:blipFill>
          <a:blip r:embed="rId2"/>
          <a:stretch>
            <a:fillRect/>
          </a:stretch>
        </p:blipFill>
        <p:spPr>
          <a:xfrm rot="16200000">
            <a:off x="1892880" y="-1028160"/>
            <a:ext cx="3210840" cy="5996880"/>
          </a:xfrm>
          <a:prstGeom prst="rect">
            <a:avLst/>
          </a:prstGeom>
          <a:ln w="88920">
            <a:solidFill>
              <a:srgbClr val="000000"/>
            </a:solidFill>
            <a:miter/>
          </a:ln>
        </p:spPr>
      </p:pic>
      <p:pic>
        <p:nvPicPr>
          <p:cNvPr id="492" name="Picture 2"/>
          <p:cNvPicPr/>
          <p:nvPr/>
        </p:nvPicPr>
        <p:blipFill>
          <a:blip r:embed="rId3"/>
          <a:stretch>
            <a:fillRect/>
          </a:stretch>
        </p:blipFill>
        <p:spPr>
          <a:xfrm rot="16360800">
            <a:off x="1314360" y="3336120"/>
            <a:ext cx="4431600" cy="5755320"/>
          </a:xfrm>
          <a:prstGeom prst="rect">
            <a:avLst/>
          </a:prstGeom>
          <a:ln>
            <a:noFill/>
          </a:ln>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3" name="Picture 2"/>
          <p:cNvPicPr/>
          <p:nvPr/>
        </p:nvPicPr>
        <p:blipFill>
          <a:blip r:embed="rId2"/>
          <a:stretch>
            <a:fillRect/>
          </a:stretch>
        </p:blipFill>
        <p:spPr>
          <a:xfrm>
            <a:off x="260640" y="395640"/>
            <a:ext cx="2876400" cy="3668400"/>
          </a:xfrm>
          <a:prstGeom prst="rect">
            <a:avLst/>
          </a:prstGeom>
          <a:ln>
            <a:noFill/>
          </a:ln>
        </p:spPr>
      </p:pic>
      <p:pic>
        <p:nvPicPr>
          <p:cNvPr id="494" name="Picture 3"/>
          <p:cNvPicPr/>
          <p:nvPr/>
        </p:nvPicPr>
        <p:blipFill>
          <a:blip r:embed="rId3"/>
          <a:stretch>
            <a:fillRect/>
          </a:stretch>
        </p:blipFill>
        <p:spPr>
          <a:xfrm>
            <a:off x="3540960" y="395640"/>
            <a:ext cx="2870280" cy="3596400"/>
          </a:xfrm>
          <a:prstGeom prst="rect">
            <a:avLst/>
          </a:prstGeom>
          <a:ln>
            <a:noFill/>
          </a:ln>
        </p:spPr>
      </p:pic>
      <p:pic>
        <p:nvPicPr>
          <p:cNvPr id="495" name="Picture 4"/>
          <p:cNvPicPr/>
          <p:nvPr/>
        </p:nvPicPr>
        <p:blipFill>
          <a:blip r:embed="rId4"/>
          <a:stretch>
            <a:fillRect/>
          </a:stretch>
        </p:blipFill>
        <p:spPr>
          <a:xfrm>
            <a:off x="2565000" y="4068000"/>
            <a:ext cx="2300400" cy="3447360"/>
          </a:xfrm>
          <a:prstGeom prst="rect">
            <a:avLst/>
          </a:prstGeom>
          <a:ln w="101520">
            <a:solidFill>
              <a:srgbClr val="FDFDFD"/>
            </a:solidFill>
            <a:miter/>
          </a:ln>
        </p:spPr>
      </p:pic>
      <p:pic>
        <p:nvPicPr>
          <p:cNvPr id="496" name="Picture 5"/>
          <p:cNvPicPr/>
          <p:nvPr/>
        </p:nvPicPr>
        <p:blipFill>
          <a:blip r:embed="rId5"/>
          <a:stretch>
            <a:fillRect/>
          </a:stretch>
        </p:blipFill>
        <p:spPr>
          <a:xfrm>
            <a:off x="260640" y="4282200"/>
            <a:ext cx="2012400" cy="3958200"/>
          </a:xfrm>
          <a:prstGeom prst="rect">
            <a:avLst/>
          </a:prstGeom>
          <a:ln>
            <a:noFill/>
          </a:ln>
        </p:spPr>
      </p:pic>
      <p:pic>
        <p:nvPicPr>
          <p:cNvPr id="497" name="Picture 6"/>
          <p:cNvPicPr/>
          <p:nvPr/>
        </p:nvPicPr>
        <p:blipFill>
          <a:blip r:embed="rId6"/>
          <a:stretch>
            <a:fillRect/>
          </a:stretch>
        </p:blipFill>
        <p:spPr>
          <a:xfrm>
            <a:off x="4557600" y="5442768"/>
            <a:ext cx="2300400" cy="2945592"/>
          </a:xfrm>
          <a:prstGeom prst="rect">
            <a:avLst/>
          </a:prstGeom>
          <a:ln>
            <a:noFill/>
          </a:ln>
        </p:spPr>
      </p:pic>
      <p:pic>
        <p:nvPicPr>
          <p:cNvPr id="498" name="Picture 2"/>
          <p:cNvPicPr/>
          <p:nvPr/>
        </p:nvPicPr>
        <p:blipFill>
          <a:blip r:embed="rId7"/>
          <a:stretch>
            <a:fillRect/>
          </a:stretch>
        </p:blipFill>
        <p:spPr>
          <a:xfrm>
            <a:off x="836640" y="8388360"/>
            <a:ext cx="4434840" cy="519840"/>
          </a:xfrm>
          <a:prstGeom prst="rect">
            <a:avLst/>
          </a:prstGeom>
          <a:ln>
            <a:noFill/>
          </a:ln>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9" name="Picture 2"/>
          <p:cNvPicPr/>
          <p:nvPr/>
        </p:nvPicPr>
        <p:blipFill>
          <a:blip r:embed="rId2"/>
          <a:stretch>
            <a:fillRect/>
          </a:stretch>
        </p:blipFill>
        <p:spPr>
          <a:xfrm>
            <a:off x="476640" y="395640"/>
            <a:ext cx="5900760" cy="3092400"/>
          </a:xfrm>
          <a:prstGeom prst="rect">
            <a:avLst/>
          </a:prstGeom>
          <a:ln>
            <a:noFill/>
          </a:ln>
        </p:spPr>
      </p:pic>
      <p:pic>
        <p:nvPicPr>
          <p:cNvPr id="500" name="Picture 3"/>
          <p:cNvPicPr/>
          <p:nvPr/>
        </p:nvPicPr>
        <p:blipFill>
          <a:blip r:embed="rId3"/>
          <a:stretch>
            <a:fillRect/>
          </a:stretch>
        </p:blipFill>
        <p:spPr>
          <a:xfrm>
            <a:off x="3285000" y="3794760"/>
            <a:ext cx="2804400" cy="4157640"/>
          </a:xfrm>
          <a:prstGeom prst="rect">
            <a:avLst/>
          </a:prstGeom>
          <a:ln w="38160">
            <a:solidFill>
              <a:srgbClr val="000000"/>
            </a:solidFill>
            <a:miter/>
          </a:ln>
        </p:spPr>
      </p:pic>
      <p:pic>
        <p:nvPicPr>
          <p:cNvPr id="501" name="Picture 4"/>
          <p:cNvPicPr/>
          <p:nvPr/>
        </p:nvPicPr>
        <p:blipFill>
          <a:blip r:embed="rId4"/>
          <a:stretch>
            <a:fillRect/>
          </a:stretch>
        </p:blipFill>
        <p:spPr>
          <a:xfrm rot="5400000">
            <a:off x="-599400" y="4860000"/>
            <a:ext cx="4604400" cy="2444400"/>
          </a:xfrm>
          <a:prstGeom prst="rect">
            <a:avLst/>
          </a:prstGeom>
          <a:ln>
            <a:noFill/>
          </a:ln>
        </p:spPr>
      </p:pic>
      <p:pic>
        <p:nvPicPr>
          <p:cNvPr id="502" name="Picture 2"/>
          <p:cNvPicPr/>
          <p:nvPr/>
        </p:nvPicPr>
        <p:blipFill>
          <a:blip r:embed="rId5"/>
          <a:stretch>
            <a:fillRect/>
          </a:stretch>
        </p:blipFill>
        <p:spPr>
          <a:xfrm>
            <a:off x="1209600" y="8339040"/>
            <a:ext cx="4434840" cy="519840"/>
          </a:xfrm>
          <a:prstGeom prst="rect">
            <a:avLst/>
          </a:prstGeom>
          <a:ln>
            <a:noFill/>
          </a:ln>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3" name="Picture 2"/>
          <p:cNvPicPr/>
          <p:nvPr/>
        </p:nvPicPr>
        <p:blipFill>
          <a:blip r:embed="rId2"/>
          <a:stretch>
            <a:fillRect/>
          </a:stretch>
        </p:blipFill>
        <p:spPr>
          <a:xfrm>
            <a:off x="-214200" y="428760"/>
            <a:ext cx="3468240" cy="7601400"/>
          </a:xfrm>
          <a:prstGeom prst="rect">
            <a:avLst/>
          </a:prstGeom>
          <a:ln>
            <a:noFill/>
          </a:ln>
        </p:spPr>
      </p:pic>
      <p:pic>
        <p:nvPicPr>
          <p:cNvPr id="504" name="Picture 3"/>
          <p:cNvPicPr/>
          <p:nvPr/>
        </p:nvPicPr>
        <p:blipFill>
          <a:blip r:embed="rId3"/>
          <a:stretch>
            <a:fillRect/>
          </a:stretch>
        </p:blipFill>
        <p:spPr>
          <a:xfrm>
            <a:off x="3756960" y="2928960"/>
            <a:ext cx="3097080" cy="4731480"/>
          </a:xfrm>
          <a:prstGeom prst="rect">
            <a:avLst/>
          </a:prstGeom>
          <a:ln>
            <a:noFill/>
          </a:ln>
        </p:spPr>
      </p:pic>
      <p:pic>
        <p:nvPicPr>
          <p:cNvPr id="505" name="Picture 4"/>
          <p:cNvPicPr/>
          <p:nvPr/>
        </p:nvPicPr>
        <p:blipFill>
          <a:blip r:embed="rId4"/>
          <a:stretch>
            <a:fillRect/>
          </a:stretch>
        </p:blipFill>
        <p:spPr>
          <a:xfrm>
            <a:off x="785880" y="3857760"/>
            <a:ext cx="3353760" cy="4639680"/>
          </a:xfrm>
          <a:prstGeom prst="rect">
            <a:avLst/>
          </a:prstGeom>
          <a:ln>
            <a:noFill/>
          </a:ln>
        </p:spPr>
      </p:pic>
      <p:sp>
        <p:nvSpPr>
          <p:cNvPr id="506" name="CustomShape 1"/>
          <p:cNvSpPr/>
          <p:nvPr/>
        </p:nvSpPr>
        <p:spPr>
          <a:xfrm rot="10800000" flipH="1" flipV="1">
            <a:off x="9550080" y="4492800"/>
            <a:ext cx="2084400" cy="365400"/>
          </a:xfrm>
          <a:prstGeom prst="rect">
            <a:avLst/>
          </a:prstGeom>
          <a:solidFill>
            <a:srgbClr val="FFFFFF"/>
          </a:solidFill>
          <a:ln w="55080">
            <a:solidFill>
              <a:srgbClr val="EB641B"/>
            </a:solidFill>
            <a:round/>
          </a:ln>
        </p:spPr>
      </p:sp>
      <p:sp>
        <p:nvSpPr>
          <p:cNvPr id="507" name="CustomShape 2"/>
          <p:cNvSpPr/>
          <p:nvPr/>
        </p:nvSpPr>
        <p:spPr>
          <a:xfrm>
            <a:off x="3429000" y="431640"/>
            <a:ext cx="3425040" cy="1732680"/>
          </a:xfrm>
          <a:prstGeom prst="rect">
            <a:avLst/>
          </a:prstGeom>
          <a:gradFill>
            <a:gsLst>
              <a:gs pos="0">
                <a:srgbClr val="D7F1FF"/>
              </a:gs>
              <a:gs pos="50000">
                <a:srgbClr val="95D3EE"/>
              </a:gs>
              <a:gs pos="100000">
                <a:srgbClr val="D7F1FF"/>
              </a:gs>
            </a:gsLst>
            <a:lin ang="16200000"/>
          </a:gradFill>
          <a:ln w="9360">
            <a:solidFill>
              <a:srgbClr val="2DA2BF"/>
            </a:solidFill>
            <a:round/>
          </a:ln>
        </p:spPr>
        <p:txBody>
          <a:bodyPr lIns="90000" tIns="45000" rIns="90000" bIns="45000"/>
          <a:lstStyle/>
          <a:p>
            <a:pPr>
              <a:lnSpc>
                <a:spcPct val="100000"/>
              </a:lnSpc>
            </a:pPr>
            <a:r>
              <a:rPr lang="ru-RU" b="1">
                <a:solidFill>
                  <a:srgbClr val="000000"/>
                </a:solidFill>
                <a:latin typeface="Lucida Sans Unicode"/>
              </a:rPr>
              <a:t>“Білім-біліктілікке жеткізер баспалдақ ,</a:t>
            </a:r>
            <a:endParaRPr/>
          </a:p>
          <a:p>
            <a:pPr>
              <a:lnSpc>
                <a:spcPct val="100000"/>
              </a:lnSpc>
            </a:pPr>
            <a:r>
              <a:rPr lang="ru-RU" b="1">
                <a:solidFill>
                  <a:srgbClr val="000000"/>
                </a:solidFill>
                <a:latin typeface="Lucida Sans Unicode"/>
              </a:rPr>
              <a:t> ал біліктілік – сол білімді іске асыра білу дағдысы”</a:t>
            </a:r>
            <a:endParaRPr/>
          </a:p>
          <a:p>
            <a:pPr>
              <a:lnSpc>
                <a:spcPct val="100000"/>
              </a:lnSpc>
            </a:pPr>
            <a:r>
              <a:rPr lang="ru-RU" b="1">
                <a:solidFill>
                  <a:srgbClr val="000000"/>
                </a:solidFill>
                <a:latin typeface="Lucida Sans Unicode"/>
              </a:rPr>
              <a:t>              А. Байтұрсынұлы</a:t>
            </a:r>
            <a:endParaRPr/>
          </a:p>
          <a:p>
            <a:pPr>
              <a:lnSpc>
                <a:spcPct val="100000"/>
              </a:lnSpc>
            </a:pPr>
            <a:endParaRPr/>
          </a:p>
        </p:txBody>
      </p:sp>
      <p:pic>
        <p:nvPicPr>
          <p:cNvPr id="508" name="Picture 3"/>
          <p:cNvPicPr/>
          <p:nvPr/>
        </p:nvPicPr>
        <p:blipFill>
          <a:blip r:embed="rId5"/>
          <a:stretch>
            <a:fillRect/>
          </a:stretch>
        </p:blipFill>
        <p:spPr>
          <a:xfrm>
            <a:off x="1209600" y="8388360"/>
            <a:ext cx="4951800" cy="519840"/>
          </a:xfrm>
          <a:prstGeom prst="rect">
            <a:avLst/>
          </a:prstGeom>
          <a:ln>
            <a:noFill/>
          </a:ln>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9" name="Picture 2"/>
          <p:cNvPicPr/>
          <p:nvPr/>
        </p:nvPicPr>
        <p:blipFill>
          <a:blip r:embed="rId2"/>
          <a:stretch>
            <a:fillRect/>
          </a:stretch>
        </p:blipFill>
        <p:spPr>
          <a:xfrm>
            <a:off x="332640" y="395640"/>
            <a:ext cx="2942280" cy="4352400"/>
          </a:xfrm>
          <a:prstGeom prst="rect">
            <a:avLst/>
          </a:prstGeom>
          <a:ln>
            <a:noFill/>
          </a:ln>
        </p:spPr>
      </p:pic>
      <p:pic>
        <p:nvPicPr>
          <p:cNvPr id="510" name="Picture 3"/>
          <p:cNvPicPr/>
          <p:nvPr/>
        </p:nvPicPr>
        <p:blipFill>
          <a:blip r:embed="rId3"/>
          <a:stretch>
            <a:fillRect/>
          </a:stretch>
        </p:blipFill>
        <p:spPr>
          <a:xfrm>
            <a:off x="3429000" y="323640"/>
            <a:ext cx="2732400" cy="5019120"/>
          </a:xfrm>
          <a:prstGeom prst="rect">
            <a:avLst/>
          </a:prstGeom>
          <a:ln>
            <a:noFill/>
          </a:ln>
        </p:spPr>
      </p:pic>
      <p:pic>
        <p:nvPicPr>
          <p:cNvPr id="511" name="Picture 2"/>
          <p:cNvPicPr/>
          <p:nvPr/>
        </p:nvPicPr>
        <p:blipFill>
          <a:blip r:embed="rId4"/>
          <a:stretch>
            <a:fillRect/>
          </a:stretch>
        </p:blipFill>
        <p:spPr>
          <a:xfrm>
            <a:off x="274320" y="4212000"/>
            <a:ext cx="3150720" cy="7720920"/>
          </a:xfrm>
          <a:prstGeom prst="rect">
            <a:avLst/>
          </a:prstGeom>
          <a:ln>
            <a:noFill/>
          </a:ln>
        </p:spPr>
      </p:pic>
      <p:pic>
        <p:nvPicPr>
          <p:cNvPr id="512" name="Picture 3"/>
          <p:cNvPicPr/>
          <p:nvPr/>
        </p:nvPicPr>
        <p:blipFill>
          <a:blip r:embed="rId5"/>
          <a:stretch>
            <a:fillRect/>
          </a:stretch>
        </p:blipFill>
        <p:spPr>
          <a:xfrm>
            <a:off x="3609720" y="6012000"/>
            <a:ext cx="2566440" cy="2421720"/>
          </a:xfrm>
          <a:prstGeom prst="rect">
            <a:avLst/>
          </a:prstGeom>
          <a:ln>
            <a:noFill/>
          </a:ln>
        </p:spPr>
      </p:pic>
      <p:pic>
        <p:nvPicPr>
          <p:cNvPr id="513" name="Picture 4"/>
          <p:cNvPicPr/>
          <p:nvPr/>
        </p:nvPicPr>
        <p:blipFill>
          <a:blip r:embed="rId6"/>
          <a:stretch>
            <a:fillRect/>
          </a:stretch>
        </p:blipFill>
        <p:spPr>
          <a:xfrm>
            <a:off x="1209600" y="8423280"/>
            <a:ext cx="4434840" cy="519840"/>
          </a:xfrm>
          <a:prstGeom prst="rect">
            <a:avLst/>
          </a:prstGeom>
          <a:ln>
            <a:noFill/>
          </a:ln>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4" name="Picture 2"/>
          <p:cNvPicPr/>
          <p:nvPr/>
        </p:nvPicPr>
        <p:blipFill>
          <a:blip r:embed="rId2"/>
          <a:stretch>
            <a:fillRect/>
          </a:stretch>
        </p:blipFill>
        <p:spPr>
          <a:xfrm>
            <a:off x="214200" y="2214720"/>
            <a:ext cx="6476760" cy="5945760"/>
          </a:xfrm>
          <a:prstGeom prst="rect">
            <a:avLst/>
          </a:prstGeom>
          <a:ln w="38160">
            <a:solidFill>
              <a:srgbClr val="000000"/>
            </a:solidFill>
            <a:miter/>
          </a:ln>
        </p:spPr>
      </p:pic>
      <p:sp>
        <p:nvSpPr>
          <p:cNvPr id="515" name="CustomShape 1"/>
          <p:cNvSpPr/>
          <p:nvPr/>
        </p:nvSpPr>
        <p:spPr>
          <a:xfrm>
            <a:off x="404640" y="467640"/>
            <a:ext cx="6044760" cy="1184040"/>
          </a:xfrm>
          <a:prstGeom prst="rect">
            <a:avLst/>
          </a:prstGeom>
          <a:solidFill>
            <a:srgbClr val="FFFFFF"/>
          </a:solidFill>
          <a:ln w="55080">
            <a:solidFill>
              <a:srgbClr val="2DA2BF"/>
            </a:solidFill>
            <a:round/>
          </a:ln>
        </p:spPr>
        <p:txBody>
          <a:bodyPr lIns="90000" tIns="45000" rIns="90000" bIns="45000"/>
          <a:lstStyle/>
          <a:p>
            <a:r>
              <a:rPr lang="ru-RU" b="1">
                <a:solidFill>
                  <a:srgbClr val="23487B"/>
                </a:solidFill>
                <a:latin typeface="Lucida Sans Unicode"/>
              </a:rPr>
              <a:t>Маған жақсы мұғалім бәрінен де қымбат, өйткені мұғалім – мектептің жүрегі.</a:t>
            </a:r>
            <a:endParaRPr/>
          </a:p>
          <a:p>
            <a:endParaRPr/>
          </a:p>
          <a:p>
            <a:pPr>
              <a:lnSpc>
                <a:spcPct val="100000"/>
              </a:lnSpc>
            </a:pPr>
            <a:r>
              <a:rPr lang="ru-RU" b="1">
                <a:solidFill>
                  <a:srgbClr val="23487B"/>
                </a:solidFill>
                <a:latin typeface="Lucida Sans Unicode"/>
              </a:rPr>
              <a:t>Ыбырай Алтынсарин</a:t>
            </a:r>
            <a:endParaRPr/>
          </a:p>
        </p:txBody>
      </p:sp>
      <p:pic>
        <p:nvPicPr>
          <p:cNvPr id="516" name="Picture 2"/>
          <p:cNvPicPr/>
          <p:nvPr/>
        </p:nvPicPr>
        <p:blipFill>
          <a:blip r:embed="rId3"/>
          <a:stretch>
            <a:fillRect/>
          </a:stretch>
        </p:blipFill>
        <p:spPr>
          <a:xfrm>
            <a:off x="1281600" y="8342640"/>
            <a:ext cx="4434840" cy="519840"/>
          </a:xfrm>
          <a:prstGeom prst="rect">
            <a:avLst/>
          </a:prstGeom>
          <a:ln>
            <a:noFill/>
          </a:ln>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3"/>
          <p:cNvPicPr>
            <a:picLocks noChangeAspect="1"/>
          </p:cNvPicPr>
          <p:nvPr/>
        </p:nvPicPr>
        <p:blipFill>
          <a:blip r:embed="rId2"/>
          <a:stretch>
            <a:fillRect/>
          </a:stretch>
        </p:blipFill>
        <p:spPr>
          <a:xfrm>
            <a:off x="509902" y="0"/>
            <a:ext cx="4872982" cy="1725283"/>
          </a:xfrm>
          <a:prstGeom prst="rect">
            <a:avLst/>
          </a:prstGeom>
          <a:noFill/>
          <a:ln cap="flat">
            <a:noFill/>
          </a:ln>
        </p:spPr>
      </p:pic>
      <p:graphicFrame>
        <p:nvGraphicFramePr>
          <p:cNvPr id="3" name="Таблица 1"/>
          <p:cNvGraphicFramePr>
            <a:graphicFrameLocks noGrp="1"/>
          </p:cNvGraphicFramePr>
          <p:nvPr>
            <p:extLst>
              <p:ext uri="{D42A27DB-BD31-4B8C-83A1-F6EECF244321}">
                <p14:modId xmlns:p14="http://schemas.microsoft.com/office/powerpoint/2010/main" val="329201351"/>
              </p:ext>
            </p:extLst>
          </p:nvPr>
        </p:nvGraphicFramePr>
        <p:xfrm>
          <a:off x="456844" y="1725282"/>
          <a:ext cx="6100495" cy="6987396"/>
        </p:xfrm>
        <a:graphic>
          <a:graphicData uri="http://schemas.openxmlformats.org/drawingml/2006/table">
            <a:tbl>
              <a:tblPr firstRow="1" bandRow="1">
                <a:effectLst/>
                <a:tableStyleId>{5940675A-B579-460E-94D1-54222C63F5DA}</a:tableStyleId>
              </a:tblPr>
              <a:tblGrid>
                <a:gridCol w="597632"/>
                <a:gridCol w="3249092"/>
                <a:gridCol w="938221"/>
                <a:gridCol w="1315550"/>
              </a:tblGrid>
              <a:tr h="1060000">
                <a:tc>
                  <a:txBody>
                    <a:bodyPr/>
                    <a:lstStyle/>
                    <a:p>
                      <a:pPr lvl="0"/>
                      <a:r>
                        <a:rPr lang="kk-KZ" sz="3200" b="1" dirty="0">
                          <a:solidFill>
                            <a:schemeClr val="tx2"/>
                          </a:solidFill>
                          <a:latin typeface="Times New Roman" panose="02020603050405020304" pitchFamily="18" charset="0"/>
                          <a:cs typeface="Times New Roman" panose="02020603050405020304" pitchFamily="18" charset="0"/>
                        </a:rPr>
                        <a:t>№</a:t>
                      </a:r>
                      <a:endParaRPr lang="ru-RU" sz="3200" b="1" dirty="0">
                        <a:solidFill>
                          <a:schemeClr val="tx2"/>
                        </a:solidFill>
                        <a:latin typeface="Times New Roman" panose="02020603050405020304" pitchFamily="18" charset="0"/>
                        <a:cs typeface="Times New Roman" panose="02020603050405020304" pitchFamily="18" charset="0"/>
                      </a:endParaRPr>
                    </a:p>
                  </a:txBody>
                  <a:tcPr marL="62208" marR="62208" marT="31104" marB="31104"/>
                </a:tc>
                <a:tc>
                  <a:txBody>
                    <a:bodyPr/>
                    <a:lstStyle/>
                    <a:p>
                      <a:pPr lvl="0"/>
                      <a:r>
                        <a:rPr lang="kk-KZ" sz="1600" b="1" dirty="0">
                          <a:solidFill>
                            <a:schemeClr val="tx2"/>
                          </a:solidFill>
                          <a:latin typeface="Times New Roman" panose="02020603050405020304" pitchFamily="18" charset="0"/>
                          <a:cs typeface="Times New Roman" panose="02020603050405020304" pitchFamily="18" charset="0"/>
                        </a:rPr>
                        <a:t>Атқарған жұмыстары</a:t>
                      </a:r>
                      <a:endParaRPr lang="ru-RU" sz="1600" b="1" dirty="0">
                        <a:solidFill>
                          <a:schemeClr val="tx2"/>
                        </a:solidFill>
                        <a:latin typeface="Times New Roman" panose="02020603050405020304" pitchFamily="18" charset="0"/>
                        <a:cs typeface="Times New Roman" panose="02020603050405020304" pitchFamily="18" charset="0"/>
                      </a:endParaRPr>
                    </a:p>
                  </a:txBody>
                  <a:tcPr marL="62208" marR="62208" marT="31104" marB="31104"/>
                </a:tc>
                <a:tc>
                  <a:txBody>
                    <a:bodyPr/>
                    <a:lstStyle/>
                    <a:p>
                      <a:pPr lvl="0"/>
                      <a:r>
                        <a:rPr lang="kk-KZ" sz="1600" b="1" dirty="0">
                          <a:solidFill>
                            <a:schemeClr val="tx2"/>
                          </a:solidFill>
                          <a:latin typeface="Times New Roman" panose="02020603050405020304" pitchFamily="18" charset="0"/>
                          <a:cs typeface="Times New Roman" panose="02020603050405020304" pitchFamily="18" charset="0"/>
                        </a:rPr>
                        <a:t>Жылы</a:t>
                      </a:r>
                      <a:endParaRPr lang="ru-RU" sz="1600" b="1" dirty="0">
                        <a:solidFill>
                          <a:schemeClr val="tx2"/>
                        </a:solidFill>
                        <a:latin typeface="Times New Roman" panose="02020603050405020304" pitchFamily="18" charset="0"/>
                        <a:cs typeface="Times New Roman" panose="02020603050405020304" pitchFamily="18" charset="0"/>
                      </a:endParaRPr>
                    </a:p>
                  </a:txBody>
                  <a:tcPr marL="62208" marR="62208" marT="31104" marB="31104"/>
                </a:tc>
                <a:tc>
                  <a:txBody>
                    <a:bodyPr/>
                    <a:lstStyle/>
                    <a:p>
                      <a:pPr lvl="0"/>
                      <a:r>
                        <a:rPr lang="kk-KZ" sz="1600" b="1">
                          <a:solidFill>
                            <a:schemeClr val="tx2"/>
                          </a:solidFill>
                          <a:latin typeface="Times New Roman" panose="02020603050405020304" pitchFamily="18" charset="0"/>
                          <a:cs typeface="Times New Roman" panose="02020603050405020304" pitchFamily="18" charset="0"/>
                        </a:rPr>
                        <a:t>Мұғалім аты- жөні</a:t>
                      </a:r>
                      <a:endParaRPr lang="ru-RU" sz="1600" b="1">
                        <a:solidFill>
                          <a:schemeClr val="tx2"/>
                        </a:solidFill>
                        <a:latin typeface="Times New Roman" panose="02020603050405020304" pitchFamily="18" charset="0"/>
                        <a:cs typeface="Times New Roman" panose="02020603050405020304" pitchFamily="18" charset="0"/>
                      </a:endParaRPr>
                    </a:p>
                  </a:txBody>
                  <a:tcPr marL="62208" marR="62208" marT="31104" marB="31104"/>
                </a:tc>
              </a:tr>
              <a:tr h="1276743">
                <a:tc>
                  <a:txBody>
                    <a:bodyPr/>
                    <a:lstStyle/>
                    <a:p>
                      <a:pPr lvl="0"/>
                      <a:r>
                        <a:rPr lang="kk-KZ" sz="3200" b="1">
                          <a:solidFill>
                            <a:schemeClr val="tx2"/>
                          </a:solidFill>
                          <a:latin typeface="Times New Roman" panose="02020603050405020304" pitchFamily="18" charset="0"/>
                          <a:cs typeface="Times New Roman" panose="02020603050405020304" pitchFamily="18" charset="0"/>
                        </a:rPr>
                        <a:t>1</a:t>
                      </a:r>
                      <a:endParaRPr lang="ru-RU" sz="3200" b="1">
                        <a:solidFill>
                          <a:schemeClr val="tx2"/>
                        </a:solidFill>
                        <a:latin typeface="Times New Roman" panose="02020603050405020304" pitchFamily="18" charset="0"/>
                        <a:cs typeface="Times New Roman" panose="02020603050405020304" pitchFamily="18" charset="0"/>
                      </a:endParaRPr>
                    </a:p>
                  </a:txBody>
                  <a:tcPr marL="62208" marR="62208" marT="31104" marB="31104"/>
                </a:tc>
                <a:tc>
                  <a:txBody>
                    <a:bodyPr/>
                    <a:lstStyle/>
                    <a:p>
                      <a:pPr lvl="0"/>
                      <a:r>
                        <a:rPr lang="kk-KZ" sz="1600" b="1">
                          <a:solidFill>
                            <a:schemeClr val="tx2"/>
                          </a:solidFill>
                          <a:latin typeface="Times New Roman" panose="02020603050405020304" pitchFamily="18" charset="0"/>
                          <a:cs typeface="Times New Roman" panose="02020603050405020304" pitchFamily="18" charset="0"/>
                        </a:rPr>
                        <a:t>Ұстаз тілегі сайтына желтоқсан айында  </a:t>
                      </a:r>
                      <a:r>
                        <a:rPr lang="en-US" sz="1600" b="1">
                          <a:solidFill>
                            <a:schemeClr val="tx2"/>
                          </a:solidFill>
                          <a:latin typeface="Times New Roman" panose="02020603050405020304" pitchFamily="18" charset="0"/>
                          <a:cs typeface="Times New Roman" panose="02020603050405020304" pitchFamily="18" charset="0"/>
                        </a:rPr>
                        <a:t>5</a:t>
                      </a:r>
                      <a:r>
                        <a:rPr lang="kk-KZ" sz="1600" b="1">
                          <a:solidFill>
                            <a:schemeClr val="tx2"/>
                          </a:solidFill>
                          <a:latin typeface="Times New Roman" panose="02020603050405020304" pitchFamily="18" charset="0"/>
                          <a:cs typeface="Times New Roman" panose="02020603050405020304" pitchFamily="18" charset="0"/>
                        </a:rPr>
                        <a:t> сабақ  беріп Алғыс хатпен марапатталды</a:t>
                      </a:r>
                    </a:p>
                  </a:txBody>
                  <a:tcPr marL="62208" marR="62208" marT="31104" marB="31104"/>
                </a:tc>
                <a:tc>
                  <a:txBody>
                    <a:bodyPr/>
                    <a:lstStyle/>
                    <a:p>
                      <a:pPr lvl="0"/>
                      <a:r>
                        <a:rPr lang="kk-KZ" sz="1600" b="1">
                          <a:solidFill>
                            <a:schemeClr val="tx2"/>
                          </a:solidFill>
                          <a:latin typeface="Times New Roman" panose="02020603050405020304" pitchFamily="18" charset="0"/>
                          <a:cs typeface="Times New Roman" panose="02020603050405020304" pitchFamily="18" charset="0"/>
                        </a:rPr>
                        <a:t>2018-2019</a:t>
                      </a:r>
                      <a:endParaRPr lang="ru-RU" sz="1600" b="1">
                        <a:solidFill>
                          <a:schemeClr val="tx2"/>
                        </a:solidFill>
                        <a:latin typeface="Times New Roman" panose="02020603050405020304" pitchFamily="18" charset="0"/>
                        <a:cs typeface="Times New Roman" panose="02020603050405020304" pitchFamily="18" charset="0"/>
                      </a:endParaRPr>
                    </a:p>
                  </a:txBody>
                  <a:tcPr marL="62208" marR="62208" marT="31104" marB="31104"/>
                </a:tc>
                <a:tc>
                  <a:txBody>
                    <a:bodyPr/>
                    <a:lstStyle/>
                    <a:p>
                      <a:pPr lvl="0"/>
                      <a:r>
                        <a:rPr lang="kk-KZ" sz="1600" b="1">
                          <a:solidFill>
                            <a:schemeClr val="tx2"/>
                          </a:solidFill>
                          <a:latin typeface="Times New Roman" panose="02020603050405020304" pitchFamily="18" charset="0"/>
                          <a:cs typeface="Times New Roman" panose="02020603050405020304" pitchFamily="18" charset="0"/>
                        </a:rPr>
                        <a:t>Кубеева Ж</a:t>
                      </a:r>
                      <a:endParaRPr lang="ru-RU" sz="1600" b="1">
                        <a:solidFill>
                          <a:schemeClr val="tx2"/>
                        </a:solidFill>
                        <a:latin typeface="Times New Roman" panose="02020603050405020304" pitchFamily="18" charset="0"/>
                        <a:cs typeface="Times New Roman" panose="02020603050405020304" pitchFamily="18" charset="0"/>
                      </a:endParaRPr>
                    </a:p>
                  </a:txBody>
                  <a:tcPr marL="62208" marR="62208" marT="31104" marB="31104"/>
                </a:tc>
              </a:tr>
              <a:tr h="1308595">
                <a:tc>
                  <a:txBody>
                    <a:bodyPr/>
                    <a:lstStyle/>
                    <a:p>
                      <a:pPr lvl="0"/>
                      <a:r>
                        <a:rPr lang="kk-KZ" sz="3200" b="1">
                          <a:solidFill>
                            <a:schemeClr val="tx2"/>
                          </a:solidFill>
                          <a:latin typeface="Times New Roman" panose="02020603050405020304" pitchFamily="18" charset="0"/>
                          <a:cs typeface="Times New Roman" panose="02020603050405020304" pitchFamily="18" charset="0"/>
                        </a:rPr>
                        <a:t>2</a:t>
                      </a:r>
                      <a:endParaRPr lang="ru-RU" sz="3200" b="1">
                        <a:solidFill>
                          <a:schemeClr val="tx2"/>
                        </a:solidFill>
                        <a:latin typeface="Times New Roman" panose="02020603050405020304" pitchFamily="18" charset="0"/>
                        <a:cs typeface="Times New Roman" panose="02020603050405020304" pitchFamily="18" charset="0"/>
                      </a:endParaRPr>
                    </a:p>
                  </a:txBody>
                  <a:tcPr marL="62208" marR="62208" marT="31104" marB="31104"/>
                </a:tc>
                <a:tc>
                  <a:txBody>
                    <a:bodyPr/>
                    <a:lstStyle/>
                    <a:p>
                      <a:pPr lvl="0"/>
                      <a:r>
                        <a:rPr lang="en-US" sz="1600" b="1">
                          <a:solidFill>
                            <a:schemeClr val="tx2"/>
                          </a:solidFill>
                          <a:latin typeface="Times New Roman" panose="02020603050405020304" pitchFamily="18" charset="0"/>
                          <a:cs typeface="Times New Roman" panose="02020603050405020304" pitchFamily="18" charset="0"/>
                        </a:rPr>
                        <a:t> Tio, Nio </a:t>
                      </a:r>
                      <a:r>
                        <a:rPr lang="kk-KZ" sz="1600" b="1">
                          <a:solidFill>
                            <a:schemeClr val="tx2"/>
                          </a:solidFill>
                          <a:latin typeface="Times New Roman" panose="02020603050405020304" pitchFamily="18" charset="0"/>
                          <a:cs typeface="Times New Roman" panose="02020603050405020304" pitchFamily="18" charset="0"/>
                        </a:rPr>
                        <a:t>қашықтықтан олимпиадаға оқушыларды қатыстырып Құрмет грамотасымен марапатталды.</a:t>
                      </a:r>
                    </a:p>
                  </a:txBody>
                  <a:tcPr marL="62208" marR="62208" marT="31104" marB="31104"/>
                </a:tc>
                <a:tc>
                  <a:txBody>
                    <a:bodyPr/>
                    <a:lstStyle/>
                    <a:p>
                      <a:pPr lvl="0"/>
                      <a:r>
                        <a:rPr lang="kk-KZ" sz="1600" b="1">
                          <a:solidFill>
                            <a:schemeClr val="tx2"/>
                          </a:solidFill>
                          <a:latin typeface="Times New Roman" panose="02020603050405020304" pitchFamily="18" charset="0"/>
                          <a:cs typeface="Times New Roman" panose="02020603050405020304" pitchFamily="18" charset="0"/>
                        </a:rPr>
                        <a:t>2018-2019</a:t>
                      </a:r>
                      <a:endParaRPr lang="ru-RU" sz="1600" b="1">
                        <a:solidFill>
                          <a:schemeClr val="tx2"/>
                        </a:solidFill>
                        <a:latin typeface="Times New Roman" panose="02020603050405020304" pitchFamily="18" charset="0"/>
                        <a:cs typeface="Times New Roman" panose="02020603050405020304" pitchFamily="18" charset="0"/>
                      </a:endParaRPr>
                    </a:p>
                  </a:txBody>
                  <a:tcPr marL="62208" marR="62208" marT="31104" marB="31104"/>
                </a:tc>
                <a:tc>
                  <a:txBody>
                    <a:bodyPr/>
                    <a:lstStyle/>
                    <a:p>
                      <a:pPr lvl="0"/>
                      <a:r>
                        <a:rPr lang="kk-KZ" sz="1600" b="1">
                          <a:solidFill>
                            <a:schemeClr val="tx2"/>
                          </a:solidFill>
                          <a:latin typeface="Times New Roman" panose="02020603050405020304" pitchFamily="18" charset="0"/>
                          <a:cs typeface="Times New Roman" panose="02020603050405020304" pitchFamily="18" charset="0"/>
                        </a:rPr>
                        <a:t>Кубеева Ж</a:t>
                      </a:r>
                      <a:endParaRPr lang="ru-RU" sz="1600" b="1">
                        <a:solidFill>
                          <a:schemeClr val="tx2"/>
                        </a:solidFill>
                        <a:latin typeface="Times New Roman" panose="02020603050405020304" pitchFamily="18" charset="0"/>
                        <a:cs typeface="Times New Roman" panose="02020603050405020304" pitchFamily="18" charset="0"/>
                      </a:endParaRPr>
                    </a:p>
                  </a:txBody>
                  <a:tcPr marL="62208" marR="62208" marT="31104" marB="31104"/>
                </a:tc>
              </a:tr>
              <a:tr h="2056653">
                <a:tc>
                  <a:txBody>
                    <a:bodyPr/>
                    <a:lstStyle/>
                    <a:p>
                      <a:pPr lvl="0"/>
                      <a:r>
                        <a:rPr lang="kk-KZ" sz="3200" b="1">
                          <a:solidFill>
                            <a:schemeClr val="tx2"/>
                          </a:solidFill>
                          <a:latin typeface="Times New Roman" panose="02020603050405020304" pitchFamily="18" charset="0"/>
                          <a:cs typeface="Times New Roman" panose="02020603050405020304" pitchFamily="18" charset="0"/>
                        </a:rPr>
                        <a:t>3</a:t>
                      </a:r>
                      <a:endParaRPr lang="ru-RU" sz="3200" b="1">
                        <a:solidFill>
                          <a:schemeClr val="tx2"/>
                        </a:solidFill>
                        <a:latin typeface="Times New Roman" panose="02020603050405020304" pitchFamily="18" charset="0"/>
                        <a:cs typeface="Times New Roman" panose="02020603050405020304" pitchFamily="18" charset="0"/>
                      </a:endParaRPr>
                    </a:p>
                  </a:txBody>
                  <a:tcPr marL="62208" marR="62208" marT="31104" marB="31104">
                    <a:lnB w="12701" cap="flat" cmpd="sng" algn="ctr">
                      <a:solidFill>
                        <a:srgbClr val="000000"/>
                      </a:solidFill>
                      <a:prstDash val="solid"/>
                      <a:round/>
                      <a:headEnd type="none" w="med" len="med"/>
                      <a:tailEnd type="none" w="med" len="med"/>
                    </a:lnB>
                  </a:tcPr>
                </a:tc>
                <a:tc>
                  <a:txBody>
                    <a:bodyPr/>
                    <a:lstStyle/>
                    <a:p>
                      <a:pPr lvl="0"/>
                      <a:r>
                        <a:rPr lang="ru-RU" sz="1600" b="1">
                          <a:solidFill>
                            <a:schemeClr val="tx2"/>
                          </a:solidFill>
                          <a:latin typeface="Times New Roman" panose="02020603050405020304" pitchFamily="18" charset="0"/>
                          <a:cs typeface="Times New Roman" panose="02020603050405020304" pitchFamily="18" charset="0"/>
                        </a:rPr>
                        <a:t>3. Ақпараттық бағдарламаларды пайдалану </a:t>
                      </a:r>
                      <a:br>
                        <a:rPr lang="ru-RU" sz="1600" b="1">
                          <a:solidFill>
                            <a:schemeClr val="tx2"/>
                          </a:solidFill>
                          <a:latin typeface="Times New Roman" panose="02020603050405020304" pitchFamily="18" charset="0"/>
                          <a:cs typeface="Times New Roman" panose="02020603050405020304" pitchFamily="18" charset="0"/>
                        </a:rPr>
                      </a:br>
                      <a:r>
                        <a:rPr lang="ru-RU" sz="1600" b="1">
                          <a:solidFill>
                            <a:schemeClr val="tx2"/>
                          </a:solidFill>
                          <a:latin typeface="Times New Roman" panose="02020603050405020304" pitchFamily="18" charset="0"/>
                          <a:cs typeface="Times New Roman" panose="02020603050405020304" pitchFamily="18" charset="0"/>
                        </a:rPr>
                        <a:t>Интербелсенді тақта бойынша</a:t>
                      </a:r>
                      <a:br>
                        <a:rPr lang="ru-RU" sz="1600" b="1">
                          <a:solidFill>
                            <a:schemeClr val="tx2"/>
                          </a:solidFill>
                          <a:latin typeface="Times New Roman" panose="02020603050405020304" pitchFamily="18" charset="0"/>
                          <a:cs typeface="Times New Roman" panose="02020603050405020304" pitchFamily="18" charset="0"/>
                        </a:rPr>
                      </a:br>
                      <a:r>
                        <a:rPr lang="ru-RU" sz="1600" b="1">
                          <a:solidFill>
                            <a:schemeClr val="tx2"/>
                          </a:solidFill>
                          <a:latin typeface="Times New Roman" panose="02020603050405020304" pitchFamily="18" charset="0"/>
                          <a:cs typeface="Times New Roman" panose="02020603050405020304" pitchFamily="18" charset="0"/>
                        </a:rPr>
                        <a:t>бағдарламаларды оқып сертификат алды.</a:t>
                      </a:r>
                    </a:p>
                  </a:txBody>
                  <a:tcPr marL="62208" marR="62208" marT="31104" marB="31104">
                    <a:lnB w="12701" cap="flat" cmpd="sng" algn="ctr">
                      <a:solidFill>
                        <a:srgbClr val="000000"/>
                      </a:solidFill>
                      <a:prstDash val="solid"/>
                      <a:round/>
                      <a:headEnd type="none" w="med" len="med"/>
                      <a:tailEnd type="none" w="med" len="med"/>
                    </a:lnB>
                  </a:tcPr>
                </a:tc>
                <a:tc>
                  <a:txBody>
                    <a:bodyPr/>
                    <a:lstStyle/>
                    <a:p>
                      <a:pPr lvl="0"/>
                      <a:r>
                        <a:rPr lang="kk-KZ" sz="1600" b="1">
                          <a:solidFill>
                            <a:schemeClr val="tx2"/>
                          </a:solidFill>
                          <a:latin typeface="Times New Roman" panose="02020603050405020304" pitchFamily="18" charset="0"/>
                          <a:cs typeface="Times New Roman" panose="02020603050405020304" pitchFamily="18" charset="0"/>
                        </a:rPr>
                        <a:t>2018-2019</a:t>
                      </a:r>
                      <a:endParaRPr lang="ru-RU" sz="1600" b="1">
                        <a:solidFill>
                          <a:schemeClr val="tx2"/>
                        </a:solidFill>
                        <a:latin typeface="Times New Roman" panose="02020603050405020304" pitchFamily="18" charset="0"/>
                        <a:cs typeface="Times New Roman" panose="02020603050405020304" pitchFamily="18" charset="0"/>
                      </a:endParaRPr>
                    </a:p>
                  </a:txBody>
                  <a:tcPr marL="62208" marR="62208" marT="31104" marB="31104">
                    <a:lnB w="12701" cap="flat" cmpd="sng" algn="ctr">
                      <a:solidFill>
                        <a:srgbClr val="000000"/>
                      </a:solidFill>
                      <a:prstDash val="solid"/>
                      <a:round/>
                      <a:headEnd type="none" w="med" len="med"/>
                      <a:tailEnd type="none" w="med" len="med"/>
                    </a:lnB>
                  </a:tcPr>
                </a:tc>
                <a:tc>
                  <a:txBody>
                    <a:bodyPr/>
                    <a:lstStyle/>
                    <a:p>
                      <a:pPr lvl="0"/>
                      <a:r>
                        <a:rPr lang="kk-KZ" sz="1600" b="1">
                          <a:solidFill>
                            <a:schemeClr val="tx2"/>
                          </a:solidFill>
                          <a:latin typeface="Times New Roman" panose="02020603050405020304" pitchFamily="18" charset="0"/>
                          <a:cs typeface="Times New Roman" panose="02020603050405020304" pitchFamily="18" charset="0"/>
                        </a:rPr>
                        <a:t>Кубеева Ж</a:t>
                      </a:r>
                      <a:endParaRPr lang="ru-RU" sz="1600" b="1">
                        <a:solidFill>
                          <a:schemeClr val="tx2"/>
                        </a:solidFill>
                        <a:latin typeface="Times New Roman" panose="02020603050405020304" pitchFamily="18" charset="0"/>
                        <a:cs typeface="Times New Roman" panose="02020603050405020304" pitchFamily="18" charset="0"/>
                      </a:endParaRPr>
                    </a:p>
                  </a:txBody>
                  <a:tcPr marL="62208" marR="62208" marT="31104" marB="31104">
                    <a:lnB w="12701" cap="flat" cmpd="sng" algn="ctr">
                      <a:solidFill>
                        <a:srgbClr val="000000"/>
                      </a:solidFill>
                      <a:prstDash val="solid"/>
                      <a:round/>
                      <a:headEnd type="none" w="med" len="med"/>
                      <a:tailEnd type="none" w="med" len="med"/>
                    </a:lnB>
                  </a:tcPr>
                </a:tc>
              </a:tr>
              <a:tr h="1285405">
                <a:tc>
                  <a:txBody>
                    <a:bodyPr/>
                    <a:lstStyle/>
                    <a:p>
                      <a:pPr lvl="0"/>
                      <a:r>
                        <a:rPr lang="kk-KZ" sz="3200" b="1" dirty="0">
                          <a:solidFill>
                            <a:schemeClr val="tx2"/>
                          </a:solidFill>
                          <a:latin typeface="Times New Roman" panose="02020603050405020304" pitchFamily="18" charset="0"/>
                          <a:cs typeface="Times New Roman" panose="02020603050405020304" pitchFamily="18" charset="0"/>
                        </a:rPr>
                        <a:t>4</a:t>
                      </a:r>
                      <a:endParaRPr lang="ru-RU" sz="3200" b="1" dirty="0">
                        <a:solidFill>
                          <a:schemeClr val="tx2"/>
                        </a:solidFill>
                        <a:latin typeface="Times New Roman" panose="02020603050405020304" pitchFamily="18" charset="0"/>
                        <a:cs typeface="Times New Roman" panose="02020603050405020304" pitchFamily="18" charset="0"/>
                      </a:endParaRPr>
                    </a:p>
                  </a:txBody>
                  <a:tcPr marL="62208" marR="62208" marT="31104" marB="31104">
                    <a:lnT w="12701" cap="flat" cmpd="sng" algn="ctr">
                      <a:solidFill>
                        <a:srgbClr val="000000"/>
                      </a:solidFill>
                      <a:prstDash val="solid"/>
                      <a:round/>
                      <a:headEnd type="none" w="med" len="med"/>
                      <a:tailEnd type="none" w="med" len="med"/>
                    </a:lnT>
                  </a:tcPr>
                </a:tc>
                <a:tc>
                  <a:txBody>
                    <a:bodyPr/>
                    <a:lstStyle/>
                    <a:p>
                      <a:pPr lvl="0"/>
                      <a:r>
                        <a:rPr lang="ru-RU" sz="1600" b="1" dirty="0">
                          <a:solidFill>
                            <a:schemeClr val="tx2"/>
                          </a:solidFill>
                          <a:latin typeface="Times New Roman" panose="02020603050405020304" pitchFamily="18" charset="0"/>
                          <a:cs typeface="Times New Roman" panose="02020603050405020304" pitchFamily="18" charset="0"/>
                        </a:rPr>
                        <a:t>4. </a:t>
                      </a:r>
                      <a:r>
                        <a:rPr lang="ru-RU" sz="1600" b="1" dirty="0" err="1">
                          <a:solidFill>
                            <a:schemeClr val="tx2"/>
                          </a:solidFill>
                          <a:latin typeface="Times New Roman" panose="02020603050405020304" pitchFamily="18" charset="0"/>
                          <a:cs typeface="Times New Roman" panose="02020603050405020304" pitchFamily="18" charset="0"/>
                        </a:rPr>
                        <a:t>Талаптылар</a:t>
                      </a:r>
                      <a:r>
                        <a:rPr lang="ru-RU" sz="1600" b="1" dirty="0">
                          <a:solidFill>
                            <a:schemeClr val="tx2"/>
                          </a:solidFill>
                          <a:latin typeface="Times New Roman" panose="02020603050405020304" pitchFamily="18" charset="0"/>
                          <a:cs typeface="Times New Roman" panose="02020603050405020304" pitchFamily="18" charset="0"/>
                        </a:rPr>
                        <a:t> </a:t>
                      </a:r>
                      <a:r>
                        <a:rPr lang="ru-RU" sz="1600" b="1" dirty="0" err="1">
                          <a:solidFill>
                            <a:schemeClr val="tx2"/>
                          </a:solidFill>
                          <a:latin typeface="Times New Roman" panose="02020603050405020304" pitchFamily="18" charset="0"/>
                          <a:cs typeface="Times New Roman" panose="02020603050405020304" pitchFamily="18" charset="0"/>
                        </a:rPr>
                        <a:t>қашықтықтан</a:t>
                      </a:r>
                      <a:r>
                        <a:rPr lang="ru-RU" sz="1600" b="1" dirty="0">
                          <a:solidFill>
                            <a:schemeClr val="tx2"/>
                          </a:solidFill>
                          <a:latin typeface="Times New Roman" panose="02020603050405020304" pitchFamily="18" charset="0"/>
                          <a:cs typeface="Times New Roman" panose="02020603050405020304" pitchFamily="18" charset="0"/>
                        </a:rPr>
                        <a:t> </a:t>
                      </a:r>
                      <a:r>
                        <a:rPr lang="ru-RU" sz="1600" b="1" dirty="0" err="1">
                          <a:solidFill>
                            <a:schemeClr val="tx2"/>
                          </a:solidFill>
                          <a:latin typeface="Times New Roman" panose="02020603050405020304" pitchFamily="18" charset="0"/>
                          <a:cs typeface="Times New Roman" panose="02020603050405020304" pitchFamily="18" charset="0"/>
                        </a:rPr>
                        <a:t>оқыту</a:t>
                      </a:r>
                      <a:r>
                        <a:rPr lang="ru-RU" sz="1600" b="1" dirty="0">
                          <a:solidFill>
                            <a:schemeClr val="tx2"/>
                          </a:solidFill>
                          <a:latin typeface="Times New Roman" panose="02020603050405020304" pitchFamily="18" charset="0"/>
                          <a:cs typeface="Times New Roman" panose="02020603050405020304" pitchFamily="18" charset="0"/>
                        </a:rPr>
                        <a:t> </a:t>
                      </a:r>
                      <a:r>
                        <a:rPr lang="ru-RU" sz="1600" b="1" dirty="0" err="1">
                          <a:solidFill>
                            <a:schemeClr val="tx2"/>
                          </a:solidFill>
                          <a:latin typeface="Times New Roman" panose="02020603050405020304" pitchFamily="18" charset="0"/>
                          <a:cs typeface="Times New Roman" panose="02020603050405020304" pitchFamily="18" charset="0"/>
                        </a:rPr>
                        <a:t>олимпиадасын</a:t>
                      </a:r>
                      <a:r>
                        <a:rPr lang="ru-RU" sz="1600" b="1" dirty="0">
                          <a:solidFill>
                            <a:schemeClr val="tx2"/>
                          </a:solidFill>
                          <a:latin typeface="Times New Roman" panose="02020603050405020304" pitchFamily="18" charset="0"/>
                          <a:cs typeface="Times New Roman" panose="02020603050405020304" pitchFamily="18" charset="0"/>
                        </a:rPr>
                        <a:t> </a:t>
                      </a:r>
                      <a:r>
                        <a:rPr lang="ru-RU" sz="1600" b="1" dirty="0" err="1">
                          <a:solidFill>
                            <a:schemeClr val="tx2"/>
                          </a:solidFill>
                          <a:latin typeface="Times New Roman" panose="02020603050405020304" pitchFamily="18" charset="0"/>
                          <a:cs typeface="Times New Roman" panose="02020603050405020304" pitchFamily="18" charset="0"/>
                        </a:rPr>
                        <a:t>ашық</a:t>
                      </a:r>
                      <a:r>
                        <a:rPr lang="ru-RU" sz="1600" b="1" dirty="0">
                          <a:solidFill>
                            <a:schemeClr val="tx2"/>
                          </a:solidFill>
                          <a:latin typeface="Times New Roman" panose="02020603050405020304" pitchFamily="18" charset="0"/>
                          <a:cs typeface="Times New Roman" panose="02020603050405020304" pitchFamily="18" charset="0"/>
                        </a:rPr>
                        <a:t> </a:t>
                      </a:r>
                      <a:r>
                        <a:rPr lang="ru-RU" sz="1600" b="1" dirty="0" err="1">
                          <a:solidFill>
                            <a:schemeClr val="tx2"/>
                          </a:solidFill>
                          <a:latin typeface="Times New Roman" panose="02020603050405020304" pitchFamily="18" charset="0"/>
                          <a:cs typeface="Times New Roman" panose="02020603050405020304" pitchFamily="18" charset="0"/>
                        </a:rPr>
                        <a:t>сабағын</a:t>
                      </a:r>
                      <a:r>
                        <a:rPr lang="ru-RU" sz="1600" b="1" dirty="0">
                          <a:solidFill>
                            <a:schemeClr val="tx2"/>
                          </a:solidFill>
                          <a:latin typeface="Times New Roman" panose="02020603050405020304" pitchFamily="18" charset="0"/>
                          <a:cs typeface="Times New Roman" panose="02020603050405020304" pitchFamily="18" charset="0"/>
                        </a:rPr>
                        <a:t> </a:t>
                      </a:r>
                      <a:r>
                        <a:rPr lang="ru-RU" sz="1600" b="1" dirty="0" err="1">
                          <a:solidFill>
                            <a:schemeClr val="tx2"/>
                          </a:solidFill>
                          <a:latin typeface="Times New Roman" panose="02020603050405020304" pitchFamily="18" charset="0"/>
                          <a:cs typeface="Times New Roman" panose="02020603050405020304" pitchFamily="18" charset="0"/>
                        </a:rPr>
                        <a:t>беріп</a:t>
                      </a:r>
                      <a:r>
                        <a:rPr lang="ru-RU" sz="1600" b="1" dirty="0">
                          <a:solidFill>
                            <a:schemeClr val="tx2"/>
                          </a:solidFill>
                          <a:latin typeface="Times New Roman" panose="02020603050405020304" pitchFamily="18" charset="0"/>
                          <a:cs typeface="Times New Roman" panose="02020603050405020304" pitchFamily="18" charset="0"/>
                        </a:rPr>
                        <a:t> 1 </a:t>
                      </a:r>
                      <a:r>
                        <a:rPr lang="ru-RU" sz="1600" b="1" dirty="0" err="1">
                          <a:solidFill>
                            <a:schemeClr val="tx2"/>
                          </a:solidFill>
                          <a:latin typeface="Times New Roman" panose="02020603050405020304" pitchFamily="18" charset="0"/>
                          <a:cs typeface="Times New Roman" panose="02020603050405020304" pitchFamily="18" charset="0"/>
                        </a:rPr>
                        <a:t>орын</a:t>
                      </a:r>
                      <a:r>
                        <a:rPr lang="ru-RU" sz="1600" b="1" dirty="0">
                          <a:solidFill>
                            <a:schemeClr val="tx2"/>
                          </a:solidFill>
                          <a:latin typeface="Times New Roman" panose="02020603050405020304" pitchFamily="18" charset="0"/>
                          <a:cs typeface="Times New Roman" panose="02020603050405020304" pitchFamily="18" charset="0"/>
                        </a:rPr>
                        <a:t> </a:t>
                      </a:r>
                      <a:r>
                        <a:rPr lang="ru-RU" sz="1600" b="1" dirty="0" err="1">
                          <a:solidFill>
                            <a:schemeClr val="tx2"/>
                          </a:solidFill>
                          <a:latin typeface="Times New Roman" panose="02020603050405020304" pitchFamily="18" charset="0"/>
                          <a:cs typeface="Times New Roman" panose="02020603050405020304" pitchFamily="18" charset="0"/>
                        </a:rPr>
                        <a:t>алды</a:t>
                      </a:r>
                      <a:endParaRPr lang="ru-RU" sz="1600" b="1" dirty="0">
                        <a:solidFill>
                          <a:schemeClr val="tx2"/>
                        </a:solidFill>
                        <a:latin typeface="Times New Roman" panose="02020603050405020304" pitchFamily="18" charset="0"/>
                        <a:cs typeface="Times New Roman" panose="02020603050405020304" pitchFamily="18" charset="0"/>
                      </a:endParaRPr>
                    </a:p>
                  </a:txBody>
                  <a:tcPr marL="62208" marR="62208" marT="31104" marB="31104">
                    <a:lnT w="12701" cap="flat" cmpd="sng" algn="ctr">
                      <a:solidFill>
                        <a:srgbClr val="000000"/>
                      </a:solidFill>
                      <a:prstDash val="solid"/>
                      <a:round/>
                      <a:headEnd type="none" w="med" len="med"/>
                      <a:tailEnd type="none" w="med" len="med"/>
                    </a:lnT>
                  </a:tcPr>
                </a:tc>
                <a:tc>
                  <a:txBody>
                    <a:bodyPr/>
                    <a:lstStyle/>
                    <a:p>
                      <a:pPr lvl="0"/>
                      <a:r>
                        <a:rPr lang="kk-KZ" sz="1600" b="1">
                          <a:solidFill>
                            <a:schemeClr val="tx2"/>
                          </a:solidFill>
                          <a:latin typeface="Times New Roman" panose="02020603050405020304" pitchFamily="18" charset="0"/>
                          <a:cs typeface="Times New Roman" panose="02020603050405020304" pitchFamily="18" charset="0"/>
                        </a:rPr>
                        <a:t>2019</a:t>
                      </a:r>
                      <a:endParaRPr lang="ru-RU" sz="1600" b="1">
                        <a:solidFill>
                          <a:schemeClr val="tx2"/>
                        </a:solidFill>
                        <a:latin typeface="Times New Roman" panose="02020603050405020304" pitchFamily="18" charset="0"/>
                        <a:cs typeface="Times New Roman" panose="02020603050405020304" pitchFamily="18" charset="0"/>
                      </a:endParaRPr>
                    </a:p>
                  </a:txBody>
                  <a:tcPr marL="62208" marR="62208" marT="31104" marB="31104">
                    <a:lnT w="12701" cap="flat" cmpd="sng" algn="ctr">
                      <a:solidFill>
                        <a:srgbClr val="000000"/>
                      </a:solidFill>
                      <a:prstDash val="solid"/>
                      <a:round/>
                      <a:headEnd type="none" w="med" len="med"/>
                      <a:tailEnd type="none" w="med" len="med"/>
                    </a:lnT>
                  </a:tcPr>
                </a:tc>
                <a:tc>
                  <a:txBody>
                    <a:bodyPr/>
                    <a:lstStyle/>
                    <a:p>
                      <a:pPr lvl="0"/>
                      <a:r>
                        <a:rPr lang="kk-KZ" sz="1600" b="1" dirty="0">
                          <a:solidFill>
                            <a:schemeClr val="tx2"/>
                          </a:solidFill>
                          <a:latin typeface="Times New Roman" panose="02020603050405020304" pitchFamily="18" charset="0"/>
                          <a:cs typeface="Times New Roman" panose="02020603050405020304" pitchFamily="18" charset="0"/>
                        </a:rPr>
                        <a:t>Кубеева Ж</a:t>
                      </a:r>
                      <a:endParaRPr lang="ru-RU" sz="1600" b="1" dirty="0">
                        <a:solidFill>
                          <a:schemeClr val="tx2"/>
                        </a:solidFill>
                        <a:latin typeface="Times New Roman" panose="02020603050405020304" pitchFamily="18" charset="0"/>
                        <a:cs typeface="Times New Roman" panose="02020603050405020304" pitchFamily="18" charset="0"/>
                      </a:endParaRPr>
                    </a:p>
                  </a:txBody>
                  <a:tcPr marL="62208" marR="62208" marT="31104" marB="31104">
                    <a:lnT w="12701" cap="flat" cmpd="sng" algn="ctr">
                      <a:solidFill>
                        <a:srgbClr val="000000"/>
                      </a:solidFill>
                      <a:prstDash val="solid"/>
                      <a:round/>
                      <a:headEnd type="none" w="med" len="med"/>
                      <a:tailEnd type="none" w="med" len="med"/>
                    </a:lnT>
                  </a:tcPr>
                </a:tc>
              </a:tr>
            </a:tbl>
          </a:graphicData>
        </a:graphic>
      </p:graphicFrame>
    </p:spTree>
    <p:extLst>
      <p:ext uri="{BB962C8B-B14F-4D97-AF65-F5344CB8AC3E}">
        <p14:creationId xmlns:p14="http://schemas.microsoft.com/office/powerpoint/2010/main" val="55930155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D:\Новая папка\S487221545509108.jpg"/>
          <p:cNvPicPr>
            <a:picLocks noChangeAspect="1"/>
          </p:cNvPicPr>
          <p:nvPr/>
        </p:nvPicPr>
        <p:blipFill>
          <a:blip r:embed="rId2"/>
          <a:srcRect/>
          <a:stretch>
            <a:fillRect/>
          </a:stretch>
        </p:blipFill>
        <p:spPr>
          <a:xfrm>
            <a:off x="546360" y="465826"/>
            <a:ext cx="942551" cy="3534395"/>
          </a:xfrm>
          <a:prstGeom prst="rect">
            <a:avLst/>
          </a:prstGeom>
          <a:solidFill>
            <a:srgbClr val="EDEDED"/>
          </a:solidFill>
          <a:ln cap="flat">
            <a:noFill/>
          </a:ln>
        </p:spPr>
      </p:pic>
      <p:pic>
        <p:nvPicPr>
          <p:cNvPr id="3" name="Рисунок 2" descr="D:\Новая папка\S487221545510413.jpg"/>
          <p:cNvPicPr>
            <a:picLocks noChangeAspect="1"/>
          </p:cNvPicPr>
          <p:nvPr/>
        </p:nvPicPr>
        <p:blipFill>
          <a:blip r:embed="rId3"/>
          <a:srcRect/>
          <a:stretch>
            <a:fillRect/>
          </a:stretch>
        </p:blipFill>
        <p:spPr>
          <a:xfrm>
            <a:off x="1488911" y="465826"/>
            <a:ext cx="1015079" cy="3534395"/>
          </a:xfrm>
          <a:prstGeom prst="rect">
            <a:avLst/>
          </a:prstGeom>
          <a:solidFill>
            <a:srgbClr val="EDEDED"/>
          </a:solidFill>
          <a:ln cap="flat">
            <a:noFill/>
          </a:ln>
        </p:spPr>
      </p:pic>
      <p:pic>
        <p:nvPicPr>
          <p:cNvPr id="4" name="Рисунок 3" descr="D:\Новая папка\S487221545508903.jpg"/>
          <p:cNvPicPr>
            <a:picLocks noChangeAspect="1"/>
          </p:cNvPicPr>
          <p:nvPr/>
        </p:nvPicPr>
        <p:blipFill>
          <a:blip r:embed="rId4"/>
          <a:srcRect/>
          <a:stretch>
            <a:fillRect/>
          </a:stretch>
        </p:blipFill>
        <p:spPr>
          <a:xfrm>
            <a:off x="2503990" y="465826"/>
            <a:ext cx="942551" cy="3534395"/>
          </a:xfrm>
          <a:prstGeom prst="rect">
            <a:avLst/>
          </a:prstGeom>
          <a:solidFill>
            <a:srgbClr val="EDEDED"/>
          </a:solidFill>
          <a:ln cap="flat">
            <a:noFill/>
          </a:ln>
        </p:spPr>
      </p:pic>
      <p:pic>
        <p:nvPicPr>
          <p:cNvPr id="5" name="Рисунок 4" descr="D:\Новая папка\S487221545509108.jpg"/>
          <p:cNvPicPr>
            <a:picLocks noChangeAspect="1"/>
          </p:cNvPicPr>
          <p:nvPr/>
        </p:nvPicPr>
        <p:blipFill>
          <a:blip r:embed="rId5"/>
          <a:srcRect/>
          <a:stretch>
            <a:fillRect/>
          </a:stretch>
        </p:blipFill>
        <p:spPr>
          <a:xfrm>
            <a:off x="4183868" y="465826"/>
            <a:ext cx="1013206" cy="3534395"/>
          </a:xfrm>
          <a:prstGeom prst="rect">
            <a:avLst/>
          </a:prstGeom>
          <a:solidFill>
            <a:srgbClr val="EDEDED"/>
          </a:solidFill>
          <a:ln cap="flat">
            <a:noFill/>
          </a:ln>
        </p:spPr>
      </p:pic>
      <p:pic>
        <p:nvPicPr>
          <p:cNvPr id="6" name="Рисунок 5"/>
          <p:cNvPicPr>
            <a:picLocks noChangeAspect="1"/>
          </p:cNvPicPr>
          <p:nvPr/>
        </p:nvPicPr>
        <p:blipFill>
          <a:blip r:embed="rId6"/>
          <a:stretch>
            <a:fillRect/>
          </a:stretch>
        </p:blipFill>
        <p:spPr>
          <a:xfrm>
            <a:off x="3346430" y="465826"/>
            <a:ext cx="837444" cy="3534395"/>
          </a:xfrm>
          <a:prstGeom prst="rect">
            <a:avLst/>
          </a:prstGeom>
          <a:solidFill>
            <a:srgbClr val="EDEDED"/>
          </a:solidFill>
          <a:ln cap="flat">
            <a:noFill/>
          </a:ln>
        </p:spPr>
      </p:pic>
      <p:pic>
        <p:nvPicPr>
          <p:cNvPr id="7" name="Рисунок 6"/>
          <p:cNvPicPr>
            <a:picLocks noChangeAspect="1"/>
          </p:cNvPicPr>
          <p:nvPr/>
        </p:nvPicPr>
        <p:blipFill>
          <a:blip r:embed="rId7"/>
          <a:stretch>
            <a:fillRect/>
          </a:stretch>
        </p:blipFill>
        <p:spPr>
          <a:xfrm>
            <a:off x="5197074" y="465827"/>
            <a:ext cx="908093" cy="3511490"/>
          </a:xfrm>
          <a:prstGeom prst="rect">
            <a:avLst/>
          </a:prstGeom>
          <a:noFill/>
          <a:ln cap="flat">
            <a:noFill/>
          </a:ln>
        </p:spPr>
      </p:pic>
      <p:pic>
        <p:nvPicPr>
          <p:cNvPr id="8" name="Рисунок 3" descr="D:\Новая папка\22.jpg"/>
          <p:cNvPicPr>
            <a:picLocks noChangeAspect="1"/>
          </p:cNvPicPr>
          <p:nvPr/>
        </p:nvPicPr>
        <p:blipFill>
          <a:blip r:embed="rId8"/>
          <a:srcRect/>
          <a:stretch>
            <a:fillRect/>
          </a:stretch>
        </p:blipFill>
        <p:spPr>
          <a:xfrm>
            <a:off x="507307" y="4140482"/>
            <a:ext cx="2282193" cy="2260318"/>
          </a:xfrm>
          <a:prstGeom prst="rect">
            <a:avLst/>
          </a:prstGeom>
          <a:noFill/>
          <a:ln cap="flat">
            <a:noFill/>
          </a:ln>
        </p:spPr>
      </p:pic>
      <p:pic>
        <p:nvPicPr>
          <p:cNvPr id="9" name="Рисунок 4" descr="D:\Новая папка\тио алгыс хат.png"/>
          <p:cNvPicPr>
            <a:picLocks noChangeAspect="1"/>
          </p:cNvPicPr>
          <p:nvPr/>
        </p:nvPicPr>
        <p:blipFill>
          <a:blip r:embed="rId9"/>
          <a:srcRect/>
          <a:stretch>
            <a:fillRect/>
          </a:stretch>
        </p:blipFill>
        <p:spPr>
          <a:xfrm>
            <a:off x="2797425" y="3977317"/>
            <a:ext cx="1298237" cy="2423483"/>
          </a:xfrm>
          <a:prstGeom prst="rect">
            <a:avLst/>
          </a:prstGeom>
          <a:noFill/>
          <a:ln cap="flat">
            <a:noFill/>
          </a:ln>
        </p:spPr>
      </p:pic>
      <p:pic>
        <p:nvPicPr>
          <p:cNvPr id="10" name="Рисунок 9" descr="cert">
            <a:hlinkClick r:id="rId10"/>
          </p:cNvPr>
          <p:cNvPicPr>
            <a:picLocks noChangeAspect="1"/>
          </p:cNvPicPr>
          <p:nvPr/>
        </p:nvPicPr>
        <p:blipFill>
          <a:blip r:embed="rId11"/>
          <a:srcRect/>
          <a:stretch>
            <a:fillRect/>
          </a:stretch>
        </p:blipFill>
        <p:spPr>
          <a:xfrm>
            <a:off x="4103593" y="4140481"/>
            <a:ext cx="2586533" cy="2007173"/>
          </a:xfrm>
          <a:prstGeom prst="rect">
            <a:avLst/>
          </a:prstGeom>
          <a:noFill/>
          <a:ln cap="flat">
            <a:noFill/>
          </a:ln>
        </p:spPr>
      </p:pic>
      <p:pic>
        <p:nvPicPr>
          <p:cNvPr id="11" name="Рисунок 3" descr="D:\Ж 1.jpeg"/>
          <p:cNvPicPr>
            <a:picLocks noChangeAspect="1"/>
          </p:cNvPicPr>
          <p:nvPr/>
        </p:nvPicPr>
        <p:blipFill>
          <a:blip r:embed="rId12"/>
          <a:srcRect/>
          <a:stretch>
            <a:fillRect/>
          </a:stretch>
        </p:blipFill>
        <p:spPr>
          <a:xfrm rot="16200004">
            <a:off x="2556923" y="5129269"/>
            <a:ext cx="2881223" cy="4872194"/>
          </a:xfrm>
          <a:prstGeom prst="rect">
            <a:avLst/>
          </a:prstGeom>
          <a:noFill/>
          <a:ln w="190496" cap="sq">
            <a:solidFill>
              <a:srgbClr val="C8C6BD"/>
            </a:solidFill>
            <a:prstDash val="solid"/>
            <a:miter/>
          </a:ln>
          <a:effectLst>
            <a:outerShdw dir="16200000" algn="tl">
              <a:srgbClr val="000000">
                <a:alpha val="43000"/>
              </a:srgbClr>
            </a:outerShdw>
          </a:effectLst>
        </p:spPr>
      </p:pic>
    </p:spTree>
    <p:extLst>
      <p:ext uri="{BB962C8B-B14F-4D97-AF65-F5344CB8AC3E}">
        <p14:creationId xmlns:p14="http://schemas.microsoft.com/office/powerpoint/2010/main" val="104125065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p:cNvGraphicFramePr>
            <a:graphicFrameLocks noGrp="1"/>
          </p:cNvGraphicFramePr>
          <p:nvPr>
            <p:extLst>
              <p:ext uri="{D42A27DB-BD31-4B8C-83A1-F6EECF244321}">
                <p14:modId xmlns:p14="http://schemas.microsoft.com/office/powerpoint/2010/main" val="2213803750"/>
              </p:ext>
            </p:extLst>
          </p:nvPr>
        </p:nvGraphicFramePr>
        <p:xfrm>
          <a:off x="244758" y="1121439"/>
          <a:ext cx="6432087" cy="7694751"/>
        </p:xfrm>
        <a:graphic>
          <a:graphicData uri="http://schemas.openxmlformats.org/drawingml/2006/table">
            <a:tbl>
              <a:tblPr firstRow="1" firstCol="1" bandRow="1">
                <a:effectLst/>
              </a:tblPr>
              <a:tblGrid>
                <a:gridCol w="451452"/>
                <a:gridCol w="2049048"/>
                <a:gridCol w="1028851"/>
                <a:gridCol w="1004493"/>
                <a:gridCol w="1079486"/>
                <a:gridCol w="818757"/>
              </a:tblGrid>
              <a:tr h="509780">
                <a:tc>
                  <a:txBody>
                    <a:bodyPr/>
                    <a:lstStyle/>
                    <a:p>
                      <a:pPr lvl="0">
                        <a:lnSpc>
                          <a:spcPct val="115000"/>
                        </a:lnSpc>
                        <a:spcBef>
                          <a:spcPts val="200"/>
                        </a:spcBef>
                        <a:spcAft>
                          <a:spcPts val="0"/>
                        </a:spcAft>
                      </a:pPr>
                      <a:r>
                        <a:rPr lang="kk-KZ" sz="1800" b="1" dirty="0">
                          <a:solidFill>
                            <a:srgbClr val="2E74B5"/>
                          </a:solidFill>
                          <a:latin typeface="Times New Roman" pitchFamily="18"/>
                          <a:ea typeface="Times New Roman" pitchFamily="18"/>
                          <a:cs typeface="Times New Roman" pitchFamily="18"/>
                        </a:rPr>
                        <a:t>1</a:t>
                      </a:r>
                      <a:endParaRPr lang="ru-RU" sz="1800" b="1" dirty="0">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nSpc>
                          <a:spcPct val="115000"/>
                        </a:lnSpc>
                        <a:spcBef>
                          <a:spcPts val="200"/>
                        </a:spcBef>
                        <a:spcAft>
                          <a:spcPts val="0"/>
                        </a:spcAft>
                      </a:pPr>
                      <a:r>
                        <a:rPr lang="kk-KZ" sz="1400" b="1" dirty="0">
                          <a:solidFill>
                            <a:srgbClr val="2E74B5"/>
                          </a:solidFill>
                          <a:latin typeface="Times New Roman" pitchFamily="18"/>
                          <a:ea typeface="Times New Roman" pitchFamily="18"/>
                          <a:cs typeface="Times New Roman" pitchFamily="18"/>
                        </a:rPr>
                        <a:t>Абдулхамит Анель</a:t>
                      </a:r>
                      <a:endParaRPr lang="ru-RU" sz="1400" b="1" dirty="0">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nSpc>
                          <a:spcPct val="115000"/>
                        </a:lnSpc>
                        <a:spcBef>
                          <a:spcPts val="200"/>
                        </a:spcBef>
                        <a:spcAft>
                          <a:spcPts val="0"/>
                        </a:spcAft>
                      </a:pPr>
                      <a:r>
                        <a:rPr lang="kk-KZ" sz="1400" b="1">
                          <a:solidFill>
                            <a:srgbClr val="2E74B5"/>
                          </a:solidFill>
                          <a:latin typeface="Times New Roman" pitchFamily="18"/>
                          <a:ea typeface="Times New Roman" pitchFamily="18"/>
                          <a:cs typeface="Times New Roman" pitchFamily="18"/>
                        </a:rPr>
                        <a:t>5 сынып</a:t>
                      </a:r>
                      <a:endParaRPr lang="ru-RU" sz="1400" b="1">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nSpc>
                          <a:spcPct val="115000"/>
                        </a:lnSpc>
                        <a:spcBef>
                          <a:spcPts val="200"/>
                        </a:spcBef>
                        <a:spcAft>
                          <a:spcPts val="0"/>
                        </a:spcAft>
                      </a:pPr>
                      <a:r>
                        <a:rPr lang="kk-KZ" sz="1400" b="1">
                          <a:solidFill>
                            <a:srgbClr val="2E74B5"/>
                          </a:solidFill>
                          <a:latin typeface="Times New Roman" pitchFamily="18"/>
                          <a:ea typeface="Times New Roman" pitchFamily="18"/>
                          <a:cs typeface="Times New Roman" pitchFamily="18"/>
                        </a:rPr>
                        <a:t>2018-2019</a:t>
                      </a:r>
                      <a:endParaRPr lang="ru-RU" sz="1400" b="1">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nSpc>
                          <a:spcPct val="115000"/>
                        </a:lnSpc>
                        <a:spcBef>
                          <a:spcPts val="200"/>
                        </a:spcBef>
                        <a:spcAft>
                          <a:spcPts val="0"/>
                        </a:spcAft>
                      </a:pPr>
                      <a:r>
                        <a:rPr lang="kk-KZ" sz="1400" b="1">
                          <a:solidFill>
                            <a:srgbClr val="2E74B5"/>
                          </a:solidFill>
                          <a:latin typeface="Times New Roman" pitchFamily="18"/>
                          <a:ea typeface="Times New Roman" pitchFamily="18"/>
                          <a:cs typeface="Times New Roman" pitchFamily="18"/>
                        </a:rPr>
                        <a:t>1 орын</a:t>
                      </a:r>
                      <a:endParaRPr lang="ru-RU" sz="1400" b="1">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nSpc>
                          <a:spcPct val="115000"/>
                        </a:lnSpc>
                        <a:spcBef>
                          <a:spcPts val="200"/>
                        </a:spcBef>
                        <a:spcAft>
                          <a:spcPts val="0"/>
                        </a:spcAft>
                      </a:pPr>
                      <a:r>
                        <a:rPr lang="kk-KZ" sz="1400" b="1">
                          <a:solidFill>
                            <a:srgbClr val="2E74B5"/>
                          </a:solidFill>
                          <a:latin typeface="Times New Roman" pitchFamily="18"/>
                          <a:ea typeface="Times New Roman" pitchFamily="18"/>
                          <a:cs typeface="Times New Roman" pitchFamily="18"/>
                        </a:rPr>
                        <a:t>Кубеева Ж</a:t>
                      </a:r>
                      <a:endParaRPr lang="ru-RU" sz="1400" b="1">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r>
              <a:tr h="509780">
                <a:tc>
                  <a:txBody>
                    <a:bodyPr/>
                    <a:lstStyle/>
                    <a:p>
                      <a:pPr lvl="0">
                        <a:lnSpc>
                          <a:spcPct val="115000"/>
                        </a:lnSpc>
                        <a:spcBef>
                          <a:spcPts val="200"/>
                        </a:spcBef>
                        <a:spcAft>
                          <a:spcPts val="0"/>
                        </a:spcAft>
                      </a:pPr>
                      <a:r>
                        <a:rPr lang="kk-KZ" sz="1800" b="1">
                          <a:solidFill>
                            <a:srgbClr val="2E74B5"/>
                          </a:solidFill>
                          <a:latin typeface="Times New Roman" pitchFamily="18"/>
                          <a:ea typeface="Times New Roman" pitchFamily="18"/>
                          <a:cs typeface="Times New Roman" pitchFamily="18"/>
                        </a:rPr>
                        <a:t>2</a:t>
                      </a:r>
                      <a:endParaRPr lang="ru-RU" sz="1800" b="1">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nSpc>
                          <a:spcPct val="115000"/>
                        </a:lnSpc>
                        <a:spcBef>
                          <a:spcPts val="200"/>
                        </a:spcBef>
                        <a:spcAft>
                          <a:spcPts val="0"/>
                        </a:spcAft>
                      </a:pPr>
                      <a:r>
                        <a:rPr lang="kk-KZ" sz="1400" b="0">
                          <a:solidFill>
                            <a:srgbClr val="2E74B5"/>
                          </a:solidFill>
                          <a:latin typeface="Times New Roman" pitchFamily="18"/>
                          <a:ea typeface="Times New Roman" pitchFamily="18"/>
                          <a:cs typeface="Times New Roman" pitchFamily="18"/>
                        </a:rPr>
                        <a:t>Забродина</a:t>
                      </a:r>
                      <a:r>
                        <a:rPr lang="kk-KZ" sz="1400" b="1">
                          <a:solidFill>
                            <a:srgbClr val="2E74B5"/>
                          </a:solidFill>
                          <a:latin typeface="Times New Roman" pitchFamily="18"/>
                          <a:ea typeface="Times New Roman" pitchFamily="18"/>
                          <a:cs typeface="Times New Roman" pitchFamily="18"/>
                        </a:rPr>
                        <a:t> Адриана</a:t>
                      </a:r>
                      <a:endParaRPr lang="ru-RU" sz="1400" b="1">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nSpc>
                          <a:spcPct val="115000"/>
                        </a:lnSpc>
                        <a:spcBef>
                          <a:spcPts val="200"/>
                        </a:spcBef>
                        <a:spcAft>
                          <a:spcPts val="0"/>
                        </a:spcAft>
                      </a:pPr>
                      <a:r>
                        <a:rPr lang="kk-KZ" sz="1400" b="1">
                          <a:solidFill>
                            <a:srgbClr val="2E74B5"/>
                          </a:solidFill>
                          <a:latin typeface="Times New Roman" pitchFamily="18"/>
                          <a:ea typeface="Times New Roman" pitchFamily="18"/>
                          <a:cs typeface="Times New Roman" pitchFamily="18"/>
                        </a:rPr>
                        <a:t>5 сынып</a:t>
                      </a:r>
                      <a:endParaRPr lang="ru-RU" sz="1400" b="1">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nSpc>
                          <a:spcPct val="115000"/>
                        </a:lnSpc>
                        <a:spcBef>
                          <a:spcPts val="200"/>
                        </a:spcBef>
                        <a:spcAft>
                          <a:spcPts val="0"/>
                        </a:spcAft>
                      </a:pPr>
                      <a:r>
                        <a:rPr lang="kk-KZ" sz="1400" b="1">
                          <a:solidFill>
                            <a:srgbClr val="2E74B5"/>
                          </a:solidFill>
                          <a:latin typeface="Times New Roman" pitchFamily="18"/>
                          <a:ea typeface="Times New Roman" pitchFamily="18"/>
                          <a:cs typeface="Times New Roman" pitchFamily="18"/>
                        </a:rPr>
                        <a:t>2018-2019</a:t>
                      </a:r>
                      <a:endParaRPr lang="ru-RU" sz="1400" b="1">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nSpc>
                          <a:spcPct val="115000"/>
                        </a:lnSpc>
                        <a:spcBef>
                          <a:spcPts val="200"/>
                        </a:spcBef>
                        <a:spcAft>
                          <a:spcPts val="0"/>
                        </a:spcAft>
                      </a:pPr>
                      <a:r>
                        <a:rPr lang="kk-KZ" sz="1400" b="1">
                          <a:solidFill>
                            <a:srgbClr val="2E74B5"/>
                          </a:solidFill>
                          <a:latin typeface="Times New Roman" pitchFamily="18"/>
                          <a:ea typeface="Times New Roman" pitchFamily="18"/>
                          <a:cs typeface="Times New Roman" pitchFamily="18"/>
                        </a:rPr>
                        <a:t>1 орын</a:t>
                      </a:r>
                      <a:endParaRPr lang="ru-RU" sz="1400" b="1">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nSpc>
                          <a:spcPct val="115000"/>
                        </a:lnSpc>
                        <a:spcBef>
                          <a:spcPts val="200"/>
                        </a:spcBef>
                        <a:spcAft>
                          <a:spcPts val="0"/>
                        </a:spcAft>
                      </a:pPr>
                      <a:r>
                        <a:rPr lang="kk-KZ" sz="1400" b="1">
                          <a:solidFill>
                            <a:srgbClr val="2E74B5"/>
                          </a:solidFill>
                          <a:latin typeface="Times New Roman" pitchFamily="18"/>
                          <a:ea typeface="Times New Roman" pitchFamily="18"/>
                          <a:cs typeface="Times New Roman" pitchFamily="18"/>
                        </a:rPr>
                        <a:t>Кубеева Ж</a:t>
                      </a:r>
                      <a:endParaRPr lang="ru-RU" sz="1400" b="1">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r>
              <a:tr h="509780">
                <a:tc>
                  <a:txBody>
                    <a:bodyPr/>
                    <a:lstStyle/>
                    <a:p>
                      <a:pPr lvl="0">
                        <a:lnSpc>
                          <a:spcPct val="115000"/>
                        </a:lnSpc>
                        <a:spcBef>
                          <a:spcPts val="200"/>
                        </a:spcBef>
                        <a:spcAft>
                          <a:spcPts val="0"/>
                        </a:spcAft>
                      </a:pPr>
                      <a:r>
                        <a:rPr lang="kk-KZ" sz="1800" b="1">
                          <a:solidFill>
                            <a:srgbClr val="2E74B5"/>
                          </a:solidFill>
                          <a:latin typeface="Times New Roman" pitchFamily="18"/>
                          <a:ea typeface="Times New Roman" pitchFamily="18"/>
                          <a:cs typeface="Times New Roman" pitchFamily="18"/>
                        </a:rPr>
                        <a:t>3</a:t>
                      </a:r>
                      <a:endParaRPr lang="ru-RU" sz="1800" b="1">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nSpc>
                          <a:spcPct val="115000"/>
                        </a:lnSpc>
                        <a:spcBef>
                          <a:spcPts val="200"/>
                        </a:spcBef>
                        <a:spcAft>
                          <a:spcPts val="0"/>
                        </a:spcAft>
                      </a:pPr>
                      <a:r>
                        <a:rPr lang="kk-KZ" sz="1400" b="1">
                          <a:solidFill>
                            <a:srgbClr val="2E74B5"/>
                          </a:solidFill>
                          <a:latin typeface="Times New Roman" pitchFamily="18"/>
                          <a:ea typeface="Times New Roman" pitchFamily="18"/>
                          <a:cs typeface="Times New Roman" pitchFamily="18"/>
                        </a:rPr>
                        <a:t>Сауытаева Қарақат</a:t>
                      </a:r>
                      <a:endParaRPr lang="ru-RU" sz="1400" b="1">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nSpc>
                          <a:spcPct val="115000"/>
                        </a:lnSpc>
                        <a:spcBef>
                          <a:spcPts val="200"/>
                        </a:spcBef>
                        <a:spcAft>
                          <a:spcPts val="0"/>
                        </a:spcAft>
                      </a:pPr>
                      <a:r>
                        <a:rPr lang="kk-KZ" sz="1400" b="1">
                          <a:solidFill>
                            <a:srgbClr val="2E74B5"/>
                          </a:solidFill>
                          <a:latin typeface="Times New Roman" pitchFamily="18"/>
                          <a:ea typeface="Times New Roman" pitchFamily="18"/>
                          <a:cs typeface="Times New Roman" pitchFamily="18"/>
                        </a:rPr>
                        <a:t>5 сынып</a:t>
                      </a:r>
                      <a:endParaRPr lang="ru-RU" sz="1400" b="1">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nSpc>
                          <a:spcPct val="115000"/>
                        </a:lnSpc>
                        <a:spcBef>
                          <a:spcPts val="200"/>
                        </a:spcBef>
                        <a:spcAft>
                          <a:spcPts val="0"/>
                        </a:spcAft>
                      </a:pPr>
                      <a:r>
                        <a:rPr lang="kk-KZ" sz="1400" b="1">
                          <a:solidFill>
                            <a:srgbClr val="2E74B5"/>
                          </a:solidFill>
                          <a:latin typeface="Times New Roman" pitchFamily="18"/>
                          <a:ea typeface="Times New Roman" pitchFamily="18"/>
                          <a:cs typeface="Times New Roman" pitchFamily="18"/>
                        </a:rPr>
                        <a:t>2018-2019</a:t>
                      </a:r>
                      <a:endParaRPr lang="ru-RU" sz="1400" b="1">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nSpc>
                          <a:spcPct val="115000"/>
                        </a:lnSpc>
                        <a:spcBef>
                          <a:spcPts val="200"/>
                        </a:spcBef>
                        <a:spcAft>
                          <a:spcPts val="0"/>
                        </a:spcAft>
                      </a:pPr>
                      <a:r>
                        <a:rPr lang="kk-KZ" sz="1400" b="1">
                          <a:solidFill>
                            <a:srgbClr val="2E74B5"/>
                          </a:solidFill>
                          <a:latin typeface="Times New Roman" pitchFamily="18"/>
                          <a:ea typeface="Times New Roman" pitchFamily="18"/>
                          <a:cs typeface="Times New Roman" pitchFamily="18"/>
                        </a:rPr>
                        <a:t>1 орын</a:t>
                      </a:r>
                      <a:endParaRPr lang="ru-RU" sz="1400" b="1">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nSpc>
                          <a:spcPct val="115000"/>
                        </a:lnSpc>
                        <a:spcBef>
                          <a:spcPts val="200"/>
                        </a:spcBef>
                        <a:spcAft>
                          <a:spcPts val="0"/>
                        </a:spcAft>
                      </a:pPr>
                      <a:r>
                        <a:rPr lang="kk-KZ" sz="1400" b="1">
                          <a:solidFill>
                            <a:srgbClr val="2E74B5"/>
                          </a:solidFill>
                          <a:latin typeface="Times New Roman" pitchFamily="18"/>
                          <a:ea typeface="Times New Roman" pitchFamily="18"/>
                          <a:cs typeface="Times New Roman" pitchFamily="18"/>
                        </a:rPr>
                        <a:t>Кубеева Ж</a:t>
                      </a:r>
                      <a:endParaRPr lang="ru-RU" sz="1400" b="1">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r>
              <a:tr h="509780">
                <a:tc>
                  <a:txBody>
                    <a:bodyPr/>
                    <a:lstStyle/>
                    <a:p>
                      <a:pPr lvl="0">
                        <a:lnSpc>
                          <a:spcPct val="115000"/>
                        </a:lnSpc>
                        <a:spcBef>
                          <a:spcPts val="200"/>
                        </a:spcBef>
                        <a:spcAft>
                          <a:spcPts val="0"/>
                        </a:spcAft>
                      </a:pPr>
                      <a:r>
                        <a:rPr lang="kk-KZ" sz="1800" b="1">
                          <a:solidFill>
                            <a:srgbClr val="2E74B5"/>
                          </a:solidFill>
                          <a:latin typeface="Times New Roman" pitchFamily="18"/>
                          <a:ea typeface="Times New Roman" pitchFamily="18"/>
                          <a:cs typeface="Times New Roman" pitchFamily="18"/>
                        </a:rPr>
                        <a:t>4</a:t>
                      </a:r>
                      <a:endParaRPr lang="ru-RU" sz="1800" b="1">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nSpc>
                          <a:spcPct val="115000"/>
                        </a:lnSpc>
                        <a:spcBef>
                          <a:spcPts val="200"/>
                        </a:spcBef>
                        <a:spcAft>
                          <a:spcPts val="0"/>
                        </a:spcAft>
                      </a:pPr>
                      <a:r>
                        <a:rPr lang="kk-KZ" sz="1400" b="1">
                          <a:solidFill>
                            <a:srgbClr val="2E74B5"/>
                          </a:solidFill>
                          <a:latin typeface="Times New Roman" pitchFamily="18"/>
                          <a:ea typeface="Times New Roman" pitchFamily="18"/>
                          <a:cs typeface="Times New Roman" pitchFamily="18"/>
                        </a:rPr>
                        <a:t>Құралбай Иманали</a:t>
                      </a:r>
                      <a:endParaRPr lang="ru-RU" sz="1400" b="1">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nSpc>
                          <a:spcPct val="115000"/>
                        </a:lnSpc>
                        <a:spcBef>
                          <a:spcPts val="200"/>
                        </a:spcBef>
                        <a:spcAft>
                          <a:spcPts val="0"/>
                        </a:spcAft>
                      </a:pPr>
                      <a:r>
                        <a:rPr lang="kk-KZ" sz="1400" b="1">
                          <a:solidFill>
                            <a:srgbClr val="2E74B5"/>
                          </a:solidFill>
                          <a:latin typeface="Times New Roman" pitchFamily="18"/>
                          <a:ea typeface="Times New Roman" pitchFamily="18"/>
                          <a:cs typeface="Times New Roman" pitchFamily="18"/>
                        </a:rPr>
                        <a:t>5 сынып</a:t>
                      </a:r>
                      <a:endParaRPr lang="ru-RU" sz="1400" b="1">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nSpc>
                          <a:spcPct val="115000"/>
                        </a:lnSpc>
                        <a:spcBef>
                          <a:spcPts val="200"/>
                        </a:spcBef>
                        <a:spcAft>
                          <a:spcPts val="0"/>
                        </a:spcAft>
                      </a:pPr>
                      <a:r>
                        <a:rPr lang="kk-KZ" sz="1400" b="1">
                          <a:solidFill>
                            <a:srgbClr val="2E74B5"/>
                          </a:solidFill>
                          <a:latin typeface="Times New Roman" pitchFamily="18"/>
                          <a:ea typeface="Times New Roman" pitchFamily="18"/>
                          <a:cs typeface="Times New Roman" pitchFamily="18"/>
                        </a:rPr>
                        <a:t>2018-2019</a:t>
                      </a:r>
                      <a:endParaRPr lang="ru-RU" sz="1400" b="1">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nSpc>
                          <a:spcPct val="115000"/>
                        </a:lnSpc>
                        <a:spcBef>
                          <a:spcPts val="200"/>
                        </a:spcBef>
                        <a:spcAft>
                          <a:spcPts val="0"/>
                        </a:spcAft>
                      </a:pPr>
                      <a:r>
                        <a:rPr lang="kk-KZ" sz="1400" b="1">
                          <a:solidFill>
                            <a:srgbClr val="2E74B5"/>
                          </a:solidFill>
                          <a:latin typeface="Times New Roman" pitchFamily="18"/>
                          <a:ea typeface="Times New Roman" pitchFamily="18"/>
                          <a:cs typeface="Times New Roman" pitchFamily="18"/>
                        </a:rPr>
                        <a:t>1 орын</a:t>
                      </a:r>
                      <a:endParaRPr lang="ru-RU" sz="1400" b="1">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nSpc>
                          <a:spcPct val="115000"/>
                        </a:lnSpc>
                        <a:spcBef>
                          <a:spcPts val="200"/>
                        </a:spcBef>
                        <a:spcAft>
                          <a:spcPts val="0"/>
                        </a:spcAft>
                      </a:pPr>
                      <a:r>
                        <a:rPr lang="kk-KZ" sz="1400" b="1" dirty="0">
                          <a:solidFill>
                            <a:srgbClr val="2E74B5"/>
                          </a:solidFill>
                          <a:latin typeface="Times New Roman" pitchFamily="18"/>
                          <a:ea typeface="Times New Roman" pitchFamily="18"/>
                          <a:cs typeface="Times New Roman" pitchFamily="18"/>
                        </a:rPr>
                        <a:t>Кубеева Ж</a:t>
                      </a:r>
                      <a:endParaRPr lang="ru-RU" sz="1400" b="1" dirty="0">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r>
              <a:tr h="509780">
                <a:tc>
                  <a:txBody>
                    <a:bodyPr/>
                    <a:lstStyle/>
                    <a:p>
                      <a:pPr lvl="0">
                        <a:lnSpc>
                          <a:spcPct val="115000"/>
                        </a:lnSpc>
                        <a:spcBef>
                          <a:spcPts val="200"/>
                        </a:spcBef>
                        <a:spcAft>
                          <a:spcPts val="0"/>
                        </a:spcAft>
                      </a:pPr>
                      <a:r>
                        <a:rPr lang="kk-KZ" sz="1800" b="1">
                          <a:solidFill>
                            <a:srgbClr val="2E74B5"/>
                          </a:solidFill>
                          <a:latin typeface="Times New Roman" pitchFamily="18"/>
                          <a:ea typeface="Times New Roman" pitchFamily="18"/>
                          <a:cs typeface="Times New Roman" pitchFamily="18"/>
                        </a:rPr>
                        <a:t>5</a:t>
                      </a:r>
                      <a:endParaRPr lang="ru-RU" sz="1800" b="1">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nSpc>
                          <a:spcPct val="115000"/>
                        </a:lnSpc>
                        <a:spcBef>
                          <a:spcPts val="200"/>
                        </a:spcBef>
                        <a:spcAft>
                          <a:spcPts val="0"/>
                        </a:spcAft>
                      </a:pPr>
                      <a:r>
                        <a:rPr lang="kk-KZ" sz="1400" b="1">
                          <a:solidFill>
                            <a:srgbClr val="2E74B5"/>
                          </a:solidFill>
                          <a:latin typeface="Times New Roman" pitchFamily="18"/>
                          <a:ea typeface="Times New Roman" pitchFamily="18"/>
                          <a:cs typeface="Times New Roman" pitchFamily="18"/>
                        </a:rPr>
                        <a:t>Джапбаева Дана</a:t>
                      </a:r>
                      <a:endParaRPr lang="ru-RU" sz="1400" b="1">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nSpc>
                          <a:spcPct val="115000"/>
                        </a:lnSpc>
                        <a:spcBef>
                          <a:spcPts val="200"/>
                        </a:spcBef>
                        <a:spcAft>
                          <a:spcPts val="0"/>
                        </a:spcAft>
                      </a:pPr>
                      <a:r>
                        <a:rPr lang="kk-KZ" sz="1400" b="1">
                          <a:solidFill>
                            <a:srgbClr val="2E74B5"/>
                          </a:solidFill>
                          <a:latin typeface="Times New Roman" pitchFamily="18"/>
                          <a:ea typeface="Times New Roman" pitchFamily="18"/>
                          <a:cs typeface="Times New Roman" pitchFamily="18"/>
                        </a:rPr>
                        <a:t>5 сынып</a:t>
                      </a:r>
                      <a:endParaRPr lang="ru-RU" sz="1400" b="1">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nSpc>
                          <a:spcPct val="115000"/>
                        </a:lnSpc>
                        <a:spcBef>
                          <a:spcPts val="200"/>
                        </a:spcBef>
                        <a:spcAft>
                          <a:spcPts val="0"/>
                        </a:spcAft>
                      </a:pPr>
                      <a:r>
                        <a:rPr lang="kk-KZ" sz="1400" b="1">
                          <a:solidFill>
                            <a:srgbClr val="2E74B5"/>
                          </a:solidFill>
                          <a:latin typeface="Times New Roman" pitchFamily="18"/>
                          <a:ea typeface="Times New Roman" pitchFamily="18"/>
                          <a:cs typeface="Times New Roman" pitchFamily="18"/>
                        </a:rPr>
                        <a:t>2018-2019</a:t>
                      </a:r>
                      <a:endParaRPr lang="ru-RU" sz="1400" b="1">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nSpc>
                          <a:spcPct val="115000"/>
                        </a:lnSpc>
                        <a:spcBef>
                          <a:spcPts val="200"/>
                        </a:spcBef>
                        <a:spcAft>
                          <a:spcPts val="0"/>
                        </a:spcAft>
                      </a:pPr>
                      <a:r>
                        <a:rPr lang="kk-KZ" sz="1100" b="1" dirty="0">
                          <a:solidFill>
                            <a:srgbClr val="2E74B5"/>
                          </a:solidFill>
                          <a:latin typeface="Times New Roman" pitchFamily="18"/>
                          <a:ea typeface="Times New Roman" pitchFamily="18"/>
                          <a:cs typeface="Times New Roman" pitchFamily="18"/>
                        </a:rPr>
                        <a:t>1 орын</a:t>
                      </a:r>
                      <a:endParaRPr lang="ru-RU" sz="1100" b="1" dirty="0">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nSpc>
                          <a:spcPct val="115000"/>
                        </a:lnSpc>
                        <a:spcBef>
                          <a:spcPts val="200"/>
                        </a:spcBef>
                        <a:spcAft>
                          <a:spcPts val="0"/>
                        </a:spcAft>
                      </a:pPr>
                      <a:r>
                        <a:rPr lang="kk-KZ" sz="1100" b="1" dirty="0">
                          <a:solidFill>
                            <a:srgbClr val="2E74B5"/>
                          </a:solidFill>
                          <a:latin typeface="Times New Roman" pitchFamily="18"/>
                          <a:ea typeface="Times New Roman" pitchFamily="18"/>
                          <a:cs typeface="Times New Roman" pitchFamily="18"/>
                        </a:rPr>
                        <a:t>Кубеева Ж</a:t>
                      </a:r>
                      <a:endParaRPr lang="ru-RU" sz="1100" b="1" dirty="0">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r>
              <a:tr h="509780">
                <a:tc>
                  <a:txBody>
                    <a:bodyPr/>
                    <a:lstStyle/>
                    <a:p>
                      <a:pPr lvl="0">
                        <a:lnSpc>
                          <a:spcPct val="115000"/>
                        </a:lnSpc>
                        <a:spcBef>
                          <a:spcPts val="200"/>
                        </a:spcBef>
                        <a:spcAft>
                          <a:spcPts val="0"/>
                        </a:spcAft>
                      </a:pPr>
                      <a:r>
                        <a:rPr lang="kk-KZ" sz="1800" b="1">
                          <a:solidFill>
                            <a:srgbClr val="2E74B5"/>
                          </a:solidFill>
                          <a:latin typeface="Times New Roman" pitchFamily="18"/>
                          <a:ea typeface="Times New Roman" pitchFamily="18"/>
                          <a:cs typeface="Times New Roman" pitchFamily="18"/>
                        </a:rPr>
                        <a:t>6</a:t>
                      </a:r>
                      <a:endParaRPr lang="ru-RU" sz="1800" b="1">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nSpc>
                          <a:spcPct val="115000"/>
                        </a:lnSpc>
                        <a:spcBef>
                          <a:spcPts val="200"/>
                        </a:spcBef>
                        <a:spcAft>
                          <a:spcPts val="0"/>
                        </a:spcAft>
                      </a:pPr>
                      <a:r>
                        <a:rPr lang="kk-KZ" sz="1400" b="1">
                          <a:solidFill>
                            <a:srgbClr val="2E74B5"/>
                          </a:solidFill>
                          <a:latin typeface="Times New Roman" pitchFamily="18"/>
                          <a:ea typeface="Times New Roman" pitchFamily="18"/>
                          <a:cs typeface="Times New Roman" pitchFamily="18"/>
                        </a:rPr>
                        <a:t>Жангалиева Жания</a:t>
                      </a:r>
                      <a:endParaRPr lang="ru-RU" sz="1400" b="1">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nSpc>
                          <a:spcPct val="115000"/>
                        </a:lnSpc>
                        <a:spcBef>
                          <a:spcPts val="200"/>
                        </a:spcBef>
                        <a:spcAft>
                          <a:spcPts val="0"/>
                        </a:spcAft>
                      </a:pPr>
                      <a:r>
                        <a:rPr lang="kk-KZ" sz="1400" b="1">
                          <a:solidFill>
                            <a:srgbClr val="2E74B5"/>
                          </a:solidFill>
                          <a:latin typeface="Times New Roman" pitchFamily="18"/>
                          <a:ea typeface="Times New Roman" pitchFamily="18"/>
                          <a:cs typeface="Times New Roman" pitchFamily="18"/>
                        </a:rPr>
                        <a:t>5 сынып</a:t>
                      </a:r>
                      <a:endParaRPr lang="ru-RU" sz="1400" b="1">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nSpc>
                          <a:spcPct val="115000"/>
                        </a:lnSpc>
                        <a:spcBef>
                          <a:spcPts val="200"/>
                        </a:spcBef>
                        <a:spcAft>
                          <a:spcPts val="0"/>
                        </a:spcAft>
                      </a:pPr>
                      <a:r>
                        <a:rPr lang="kk-KZ" sz="1400" b="1">
                          <a:solidFill>
                            <a:srgbClr val="2E74B5"/>
                          </a:solidFill>
                          <a:latin typeface="Times New Roman" pitchFamily="18"/>
                          <a:ea typeface="Times New Roman" pitchFamily="18"/>
                          <a:cs typeface="Times New Roman" pitchFamily="18"/>
                        </a:rPr>
                        <a:t>2018-2019</a:t>
                      </a:r>
                      <a:endParaRPr lang="ru-RU" sz="1400" b="1">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nSpc>
                          <a:spcPct val="115000"/>
                        </a:lnSpc>
                        <a:spcBef>
                          <a:spcPts val="200"/>
                        </a:spcBef>
                        <a:spcAft>
                          <a:spcPts val="0"/>
                        </a:spcAft>
                      </a:pPr>
                      <a:r>
                        <a:rPr lang="kk-KZ" sz="1400" b="1">
                          <a:solidFill>
                            <a:srgbClr val="2E74B5"/>
                          </a:solidFill>
                          <a:latin typeface="Times New Roman" pitchFamily="18"/>
                          <a:ea typeface="Times New Roman" pitchFamily="18"/>
                          <a:cs typeface="Times New Roman" pitchFamily="18"/>
                        </a:rPr>
                        <a:t>1 орын</a:t>
                      </a:r>
                      <a:endParaRPr lang="ru-RU" sz="1400" b="1">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nSpc>
                          <a:spcPct val="115000"/>
                        </a:lnSpc>
                        <a:spcBef>
                          <a:spcPts val="200"/>
                        </a:spcBef>
                        <a:spcAft>
                          <a:spcPts val="0"/>
                        </a:spcAft>
                      </a:pPr>
                      <a:r>
                        <a:rPr lang="kk-KZ" sz="1400" b="1">
                          <a:solidFill>
                            <a:srgbClr val="2E74B5"/>
                          </a:solidFill>
                          <a:latin typeface="Times New Roman" pitchFamily="18"/>
                          <a:ea typeface="Times New Roman" pitchFamily="18"/>
                          <a:cs typeface="Times New Roman" pitchFamily="18"/>
                        </a:rPr>
                        <a:t>Кубеева Ж</a:t>
                      </a:r>
                      <a:endParaRPr lang="ru-RU" sz="1400" b="1">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r>
              <a:tr h="509780">
                <a:tc>
                  <a:txBody>
                    <a:bodyPr/>
                    <a:lstStyle/>
                    <a:p>
                      <a:pPr lvl="0">
                        <a:lnSpc>
                          <a:spcPct val="115000"/>
                        </a:lnSpc>
                        <a:spcBef>
                          <a:spcPts val="200"/>
                        </a:spcBef>
                        <a:spcAft>
                          <a:spcPts val="0"/>
                        </a:spcAft>
                      </a:pPr>
                      <a:r>
                        <a:rPr lang="kk-KZ" sz="1800" b="1">
                          <a:solidFill>
                            <a:srgbClr val="2E74B5"/>
                          </a:solidFill>
                          <a:latin typeface="Times New Roman" pitchFamily="18"/>
                          <a:ea typeface="Times New Roman" pitchFamily="18"/>
                          <a:cs typeface="Times New Roman" pitchFamily="18"/>
                        </a:rPr>
                        <a:t>7</a:t>
                      </a:r>
                      <a:endParaRPr lang="ru-RU" sz="1800" b="1">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nSpc>
                          <a:spcPct val="115000"/>
                        </a:lnSpc>
                        <a:spcBef>
                          <a:spcPts val="200"/>
                        </a:spcBef>
                        <a:spcAft>
                          <a:spcPts val="0"/>
                        </a:spcAft>
                      </a:pPr>
                      <a:r>
                        <a:rPr lang="kk-KZ" sz="1400" b="1">
                          <a:solidFill>
                            <a:srgbClr val="2E74B5"/>
                          </a:solidFill>
                          <a:latin typeface="Times New Roman" pitchFamily="18"/>
                          <a:ea typeface="Times New Roman" pitchFamily="18"/>
                          <a:cs typeface="Times New Roman" pitchFamily="18"/>
                        </a:rPr>
                        <a:t>Айқынқызы Ақерке</a:t>
                      </a:r>
                      <a:endParaRPr lang="ru-RU" sz="1400" b="1">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nSpc>
                          <a:spcPct val="115000"/>
                        </a:lnSpc>
                        <a:spcBef>
                          <a:spcPts val="200"/>
                        </a:spcBef>
                        <a:spcAft>
                          <a:spcPts val="0"/>
                        </a:spcAft>
                      </a:pPr>
                      <a:r>
                        <a:rPr lang="kk-KZ" sz="1400" b="1">
                          <a:solidFill>
                            <a:srgbClr val="2E74B5"/>
                          </a:solidFill>
                          <a:latin typeface="Times New Roman" pitchFamily="18"/>
                          <a:ea typeface="Times New Roman" pitchFamily="18"/>
                          <a:cs typeface="Times New Roman" pitchFamily="18"/>
                        </a:rPr>
                        <a:t>5 сынып</a:t>
                      </a:r>
                      <a:endParaRPr lang="ru-RU" sz="1400" b="1">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nSpc>
                          <a:spcPct val="115000"/>
                        </a:lnSpc>
                        <a:spcBef>
                          <a:spcPts val="200"/>
                        </a:spcBef>
                        <a:spcAft>
                          <a:spcPts val="0"/>
                        </a:spcAft>
                      </a:pPr>
                      <a:r>
                        <a:rPr lang="kk-KZ" sz="1400" b="1">
                          <a:solidFill>
                            <a:srgbClr val="2E74B5"/>
                          </a:solidFill>
                          <a:latin typeface="Times New Roman" pitchFamily="18"/>
                          <a:ea typeface="Times New Roman" pitchFamily="18"/>
                          <a:cs typeface="Times New Roman" pitchFamily="18"/>
                        </a:rPr>
                        <a:t>2018-2019</a:t>
                      </a:r>
                      <a:endParaRPr lang="ru-RU" sz="1400" b="1">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nSpc>
                          <a:spcPct val="115000"/>
                        </a:lnSpc>
                        <a:spcBef>
                          <a:spcPts val="200"/>
                        </a:spcBef>
                        <a:spcAft>
                          <a:spcPts val="0"/>
                        </a:spcAft>
                      </a:pPr>
                      <a:r>
                        <a:rPr lang="kk-KZ" sz="1400" b="1">
                          <a:solidFill>
                            <a:srgbClr val="2E74B5"/>
                          </a:solidFill>
                          <a:latin typeface="Times New Roman" pitchFamily="18"/>
                          <a:ea typeface="Times New Roman" pitchFamily="18"/>
                          <a:cs typeface="Times New Roman" pitchFamily="18"/>
                        </a:rPr>
                        <a:t>1 орын</a:t>
                      </a:r>
                      <a:endParaRPr lang="ru-RU" sz="1400" b="1">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nSpc>
                          <a:spcPct val="115000"/>
                        </a:lnSpc>
                        <a:spcBef>
                          <a:spcPts val="200"/>
                        </a:spcBef>
                        <a:spcAft>
                          <a:spcPts val="0"/>
                        </a:spcAft>
                      </a:pPr>
                      <a:r>
                        <a:rPr lang="kk-KZ" sz="1400" b="1">
                          <a:solidFill>
                            <a:srgbClr val="2E74B5"/>
                          </a:solidFill>
                          <a:latin typeface="Times New Roman" pitchFamily="18"/>
                          <a:ea typeface="Times New Roman" pitchFamily="18"/>
                          <a:cs typeface="Times New Roman" pitchFamily="18"/>
                        </a:rPr>
                        <a:t>Кубеева Ж</a:t>
                      </a:r>
                      <a:endParaRPr lang="ru-RU" sz="1400" b="1">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r>
              <a:tr h="509780">
                <a:tc>
                  <a:txBody>
                    <a:bodyPr/>
                    <a:lstStyle/>
                    <a:p>
                      <a:pPr lvl="0">
                        <a:lnSpc>
                          <a:spcPct val="115000"/>
                        </a:lnSpc>
                        <a:spcBef>
                          <a:spcPts val="200"/>
                        </a:spcBef>
                        <a:spcAft>
                          <a:spcPts val="0"/>
                        </a:spcAft>
                      </a:pPr>
                      <a:r>
                        <a:rPr lang="kk-KZ" sz="1800" b="1">
                          <a:solidFill>
                            <a:srgbClr val="2E74B5"/>
                          </a:solidFill>
                          <a:latin typeface="Times New Roman" pitchFamily="18"/>
                          <a:ea typeface="Times New Roman" pitchFamily="18"/>
                          <a:cs typeface="Times New Roman" pitchFamily="18"/>
                        </a:rPr>
                        <a:t>8</a:t>
                      </a:r>
                      <a:endParaRPr lang="ru-RU" sz="1800" b="1">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nSpc>
                          <a:spcPct val="115000"/>
                        </a:lnSpc>
                        <a:spcBef>
                          <a:spcPts val="200"/>
                        </a:spcBef>
                        <a:spcAft>
                          <a:spcPts val="0"/>
                        </a:spcAft>
                      </a:pPr>
                      <a:r>
                        <a:rPr lang="kk-KZ" sz="1400" b="1">
                          <a:solidFill>
                            <a:srgbClr val="2E74B5"/>
                          </a:solidFill>
                          <a:latin typeface="Times New Roman" pitchFamily="18"/>
                          <a:ea typeface="Times New Roman" pitchFamily="18"/>
                          <a:cs typeface="Times New Roman" pitchFamily="18"/>
                        </a:rPr>
                        <a:t>Сарсенқазы Ерасыл</a:t>
                      </a:r>
                      <a:endParaRPr lang="ru-RU" sz="1400" b="1">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nSpc>
                          <a:spcPct val="115000"/>
                        </a:lnSpc>
                        <a:spcBef>
                          <a:spcPts val="200"/>
                        </a:spcBef>
                        <a:spcAft>
                          <a:spcPts val="0"/>
                        </a:spcAft>
                      </a:pPr>
                      <a:r>
                        <a:rPr lang="kk-KZ" sz="1400" b="1">
                          <a:solidFill>
                            <a:srgbClr val="2E74B5"/>
                          </a:solidFill>
                          <a:latin typeface="Times New Roman" pitchFamily="18"/>
                          <a:ea typeface="Times New Roman" pitchFamily="18"/>
                          <a:cs typeface="Times New Roman" pitchFamily="18"/>
                        </a:rPr>
                        <a:t>5 сынып</a:t>
                      </a:r>
                      <a:endParaRPr lang="ru-RU" sz="1400" b="1">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nSpc>
                          <a:spcPct val="115000"/>
                        </a:lnSpc>
                        <a:spcBef>
                          <a:spcPts val="200"/>
                        </a:spcBef>
                        <a:spcAft>
                          <a:spcPts val="0"/>
                        </a:spcAft>
                      </a:pPr>
                      <a:r>
                        <a:rPr lang="kk-KZ" sz="1400" b="1">
                          <a:solidFill>
                            <a:srgbClr val="2E74B5"/>
                          </a:solidFill>
                          <a:latin typeface="Times New Roman" pitchFamily="18"/>
                          <a:ea typeface="Times New Roman" pitchFamily="18"/>
                          <a:cs typeface="Times New Roman" pitchFamily="18"/>
                        </a:rPr>
                        <a:t>2018-2019</a:t>
                      </a:r>
                      <a:endParaRPr lang="ru-RU" sz="1400" b="1">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nSpc>
                          <a:spcPct val="115000"/>
                        </a:lnSpc>
                        <a:spcBef>
                          <a:spcPts val="200"/>
                        </a:spcBef>
                        <a:spcAft>
                          <a:spcPts val="0"/>
                        </a:spcAft>
                      </a:pPr>
                      <a:r>
                        <a:rPr lang="kk-KZ" sz="1400" b="1">
                          <a:solidFill>
                            <a:srgbClr val="2E74B5"/>
                          </a:solidFill>
                          <a:latin typeface="Times New Roman" pitchFamily="18"/>
                          <a:ea typeface="Times New Roman" pitchFamily="18"/>
                          <a:cs typeface="Times New Roman" pitchFamily="18"/>
                        </a:rPr>
                        <a:t>1 орын</a:t>
                      </a:r>
                      <a:endParaRPr lang="ru-RU" sz="1400" b="1">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nSpc>
                          <a:spcPct val="115000"/>
                        </a:lnSpc>
                        <a:spcBef>
                          <a:spcPts val="200"/>
                        </a:spcBef>
                        <a:spcAft>
                          <a:spcPts val="0"/>
                        </a:spcAft>
                      </a:pPr>
                      <a:r>
                        <a:rPr lang="kk-KZ" sz="1400" b="1">
                          <a:solidFill>
                            <a:srgbClr val="2E74B5"/>
                          </a:solidFill>
                          <a:latin typeface="Times New Roman" pitchFamily="18"/>
                          <a:ea typeface="Times New Roman" pitchFamily="18"/>
                          <a:cs typeface="Times New Roman" pitchFamily="18"/>
                        </a:rPr>
                        <a:t>Кубеева Ж</a:t>
                      </a:r>
                      <a:endParaRPr lang="ru-RU" sz="1400" b="1">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r>
              <a:tr h="509780">
                <a:tc>
                  <a:txBody>
                    <a:bodyPr/>
                    <a:lstStyle/>
                    <a:p>
                      <a:pPr lvl="0">
                        <a:lnSpc>
                          <a:spcPct val="115000"/>
                        </a:lnSpc>
                        <a:spcBef>
                          <a:spcPts val="200"/>
                        </a:spcBef>
                        <a:spcAft>
                          <a:spcPts val="0"/>
                        </a:spcAft>
                      </a:pPr>
                      <a:r>
                        <a:rPr lang="kk-KZ" sz="1800" b="1">
                          <a:solidFill>
                            <a:srgbClr val="2E74B5"/>
                          </a:solidFill>
                          <a:latin typeface="Times New Roman" pitchFamily="18"/>
                          <a:ea typeface="Times New Roman" pitchFamily="18"/>
                          <a:cs typeface="Times New Roman" pitchFamily="18"/>
                        </a:rPr>
                        <a:t>9</a:t>
                      </a:r>
                      <a:endParaRPr lang="ru-RU" sz="1800" b="1">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nSpc>
                          <a:spcPct val="115000"/>
                        </a:lnSpc>
                        <a:spcBef>
                          <a:spcPts val="200"/>
                        </a:spcBef>
                        <a:spcAft>
                          <a:spcPts val="0"/>
                        </a:spcAft>
                      </a:pPr>
                      <a:r>
                        <a:rPr lang="kk-KZ" sz="1400" b="1">
                          <a:solidFill>
                            <a:srgbClr val="2E74B5"/>
                          </a:solidFill>
                          <a:latin typeface="Times New Roman" pitchFamily="18"/>
                          <a:ea typeface="Times New Roman" pitchFamily="18"/>
                          <a:cs typeface="Times New Roman" pitchFamily="18"/>
                        </a:rPr>
                        <a:t>Алибай Аружан</a:t>
                      </a:r>
                      <a:endParaRPr lang="ru-RU" sz="1400" b="1">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nSpc>
                          <a:spcPct val="115000"/>
                        </a:lnSpc>
                        <a:spcBef>
                          <a:spcPts val="200"/>
                        </a:spcBef>
                        <a:spcAft>
                          <a:spcPts val="0"/>
                        </a:spcAft>
                      </a:pPr>
                      <a:r>
                        <a:rPr lang="kk-KZ" sz="1400" b="1" dirty="0">
                          <a:solidFill>
                            <a:srgbClr val="2E74B5"/>
                          </a:solidFill>
                          <a:latin typeface="Times New Roman" pitchFamily="18"/>
                          <a:ea typeface="Times New Roman" pitchFamily="18"/>
                          <a:cs typeface="Times New Roman" pitchFamily="18"/>
                        </a:rPr>
                        <a:t>5 сынып</a:t>
                      </a:r>
                      <a:endParaRPr lang="ru-RU" sz="1400" b="1" dirty="0">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nSpc>
                          <a:spcPct val="115000"/>
                        </a:lnSpc>
                        <a:spcBef>
                          <a:spcPts val="200"/>
                        </a:spcBef>
                        <a:spcAft>
                          <a:spcPts val="0"/>
                        </a:spcAft>
                      </a:pPr>
                      <a:r>
                        <a:rPr lang="kk-KZ" sz="1400" b="1">
                          <a:solidFill>
                            <a:srgbClr val="2E74B5"/>
                          </a:solidFill>
                          <a:latin typeface="Times New Roman" pitchFamily="18"/>
                          <a:ea typeface="Times New Roman" pitchFamily="18"/>
                          <a:cs typeface="Times New Roman" pitchFamily="18"/>
                        </a:rPr>
                        <a:t>2018-2019</a:t>
                      </a:r>
                      <a:endParaRPr lang="ru-RU" sz="1400" b="1">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nSpc>
                          <a:spcPct val="115000"/>
                        </a:lnSpc>
                        <a:spcBef>
                          <a:spcPts val="200"/>
                        </a:spcBef>
                        <a:spcAft>
                          <a:spcPts val="0"/>
                        </a:spcAft>
                      </a:pPr>
                      <a:r>
                        <a:rPr lang="kk-KZ" sz="1400" b="1">
                          <a:solidFill>
                            <a:srgbClr val="2E74B5"/>
                          </a:solidFill>
                          <a:latin typeface="Times New Roman" pitchFamily="18"/>
                          <a:ea typeface="Times New Roman" pitchFamily="18"/>
                          <a:cs typeface="Times New Roman" pitchFamily="18"/>
                        </a:rPr>
                        <a:t>1 орын</a:t>
                      </a:r>
                      <a:endParaRPr lang="ru-RU" sz="1400" b="1">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nSpc>
                          <a:spcPct val="115000"/>
                        </a:lnSpc>
                        <a:spcBef>
                          <a:spcPts val="200"/>
                        </a:spcBef>
                        <a:spcAft>
                          <a:spcPts val="0"/>
                        </a:spcAft>
                      </a:pPr>
                      <a:r>
                        <a:rPr lang="kk-KZ" sz="1400" b="1">
                          <a:solidFill>
                            <a:srgbClr val="2E74B5"/>
                          </a:solidFill>
                          <a:latin typeface="Times New Roman" pitchFamily="18"/>
                          <a:ea typeface="Times New Roman" pitchFamily="18"/>
                          <a:cs typeface="Times New Roman" pitchFamily="18"/>
                        </a:rPr>
                        <a:t>Кубеева Ж</a:t>
                      </a:r>
                      <a:endParaRPr lang="ru-RU" sz="1400" b="1">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r>
              <a:tr h="509780">
                <a:tc>
                  <a:txBody>
                    <a:bodyPr/>
                    <a:lstStyle/>
                    <a:p>
                      <a:pPr lvl="0">
                        <a:lnSpc>
                          <a:spcPct val="115000"/>
                        </a:lnSpc>
                        <a:spcBef>
                          <a:spcPts val="200"/>
                        </a:spcBef>
                        <a:spcAft>
                          <a:spcPts val="0"/>
                        </a:spcAft>
                      </a:pPr>
                      <a:r>
                        <a:rPr lang="kk-KZ" sz="1800" b="1">
                          <a:solidFill>
                            <a:srgbClr val="2E74B5"/>
                          </a:solidFill>
                          <a:latin typeface="Times New Roman" pitchFamily="18"/>
                          <a:ea typeface="Times New Roman" pitchFamily="18"/>
                          <a:cs typeface="Times New Roman" pitchFamily="18"/>
                        </a:rPr>
                        <a:t>10</a:t>
                      </a:r>
                      <a:endParaRPr lang="ru-RU" sz="1800" b="1">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nSpc>
                          <a:spcPct val="115000"/>
                        </a:lnSpc>
                        <a:spcBef>
                          <a:spcPts val="200"/>
                        </a:spcBef>
                        <a:spcAft>
                          <a:spcPts val="0"/>
                        </a:spcAft>
                      </a:pPr>
                      <a:r>
                        <a:rPr lang="kk-KZ" sz="1400" b="1">
                          <a:solidFill>
                            <a:srgbClr val="2E74B5"/>
                          </a:solidFill>
                          <a:latin typeface="Times New Roman" pitchFamily="18"/>
                          <a:ea typeface="Times New Roman" pitchFamily="18"/>
                          <a:cs typeface="Times New Roman" pitchFamily="18"/>
                        </a:rPr>
                        <a:t>Алибай Адия</a:t>
                      </a:r>
                      <a:endParaRPr lang="ru-RU" sz="1400" b="1">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nSpc>
                          <a:spcPct val="115000"/>
                        </a:lnSpc>
                        <a:spcBef>
                          <a:spcPts val="200"/>
                        </a:spcBef>
                        <a:spcAft>
                          <a:spcPts val="0"/>
                        </a:spcAft>
                      </a:pPr>
                      <a:r>
                        <a:rPr lang="kk-KZ" sz="1400" b="1">
                          <a:solidFill>
                            <a:srgbClr val="2E74B5"/>
                          </a:solidFill>
                          <a:latin typeface="Times New Roman" pitchFamily="18"/>
                          <a:ea typeface="Times New Roman" pitchFamily="18"/>
                          <a:cs typeface="Times New Roman" pitchFamily="18"/>
                        </a:rPr>
                        <a:t>5 сынып</a:t>
                      </a:r>
                      <a:endParaRPr lang="ru-RU" sz="1400" b="1">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nSpc>
                          <a:spcPct val="115000"/>
                        </a:lnSpc>
                        <a:spcBef>
                          <a:spcPts val="200"/>
                        </a:spcBef>
                        <a:spcAft>
                          <a:spcPts val="0"/>
                        </a:spcAft>
                      </a:pPr>
                      <a:r>
                        <a:rPr lang="kk-KZ" sz="1400" b="1">
                          <a:solidFill>
                            <a:srgbClr val="2E74B5"/>
                          </a:solidFill>
                          <a:latin typeface="Times New Roman" pitchFamily="18"/>
                          <a:ea typeface="Times New Roman" pitchFamily="18"/>
                          <a:cs typeface="Times New Roman" pitchFamily="18"/>
                        </a:rPr>
                        <a:t>2018-2019</a:t>
                      </a:r>
                      <a:endParaRPr lang="ru-RU" sz="1400" b="1">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nSpc>
                          <a:spcPct val="115000"/>
                        </a:lnSpc>
                        <a:spcBef>
                          <a:spcPts val="200"/>
                        </a:spcBef>
                        <a:spcAft>
                          <a:spcPts val="0"/>
                        </a:spcAft>
                      </a:pPr>
                      <a:r>
                        <a:rPr lang="kk-KZ" sz="1400" b="1">
                          <a:solidFill>
                            <a:srgbClr val="2E74B5"/>
                          </a:solidFill>
                          <a:latin typeface="Times New Roman" pitchFamily="18"/>
                          <a:ea typeface="Times New Roman" pitchFamily="18"/>
                          <a:cs typeface="Times New Roman" pitchFamily="18"/>
                        </a:rPr>
                        <a:t>1 орын</a:t>
                      </a:r>
                      <a:endParaRPr lang="ru-RU" sz="1400" b="1">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nSpc>
                          <a:spcPct val="115000"/>
                        </a:lnSpc>
                        <a:spcBef>
                          <a:spcPts val="200"/>
                        </a:spcBef>
                        <a:spcAft>
                          <a:spcPts val="0"/>
                        </a:spcAft>
                      </a:pPr>
                      <a:r>
                        <a:rPr lang="kk-KZ" sz="1400" b="1">
                          <a:solidFill>
                            <a:srgbClr val="2E74B5"/>
                          </a:solidFill>
                          <a:latin typeface="Times New Roman" pitchFamily="18"/>
                          <a:ea typeface="Times New Roman" pitchFamily="18"/>
                          <a:cs typeface="Times New Roman" pitchFamily="18"/>
                        </a:rPr>
                        <a:t>Кубеева Ж</a:t>
                      </a:r>
                      <a:endParaRPr lang="ru-RU" sz="1400" b="1">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r>
              <a:tr h="509780">
                <a:tc>
                  <a:txBody>
                    <a:bodyPr/>
                    <a:lstStyle/>
                    <a:p>
                      <a:pPr lvl="0">
                        <a:lnSpc>
                          <a:spcPct val="115000"/>
                        </a:lnSpc>
                        <a:spcBef>
                          <a:spcPts val="200"/>
                        </a:spcBef>
                        <a:spcAft>
                          <a:spcPts val="0"/>
                        </a:spcAft>
                      </a:pPr>
                      <a:r>
                        <a:rPr lang="kk-KZ" sz="1800" b="1">
                          <a:solidFill>
                            <a:srgbClr val="2E74B5"/>
                          </a:solidFill>
                          <a:latin typeface="Times New Roman" pitchFamily="18"/>
                          <a:ea typeface="Times New Roman" pitchFamily="18"/>
                          <a:cs typeface="Times New Roman" pitchFamily="18"/>
                        </a:rPr>
                        <a:t>11</a:t>
                      </a:r>
                      <a:endParaRPr lang="ru-RU" sz="1800" b="1">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nSpc>
                          <a:spcPct val="115000"/>
                        </a:lnSpc>
                        <a:spcBef>
                          <a:spcPts val="200"/>
                        </a:spcBef>
                        <a:spcAft>
                          <a:spcPts val="0"/>
                        </a:spcAft>
                      </a:pPr>
                      <a:r>
                        <a:rPr lang="kk-KZ" sz="1400" b="1">
                          <a:solidFill>
                            <a:srgbClr val="2E74B5"/>
                          </a:solidFill>
                          <a:latin typeface="Times New Roman" pitchFamily="18"/>
                          <a:ea typeface="Times New Roman" pitchFamily="18"/>
                          <a:cs typeface="Times New Roman" pitchFamily="18"/>
                        </a:rPr>
                        <a:t>Қымбат Ақжол</a:t>
                      </a:r>
                      <a:endParaRPr lang="ru-RU" sz="1400" b="1">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nSpc>
                          <a:spcPct val="115000"/>
                        </a:lnSpc>
                        <a:spcBef>
                          <a:spcPts val="200"/>
                        </a:spcBef>
                        <a:spcAft>
                          <a:spcPts val="0"/>
                        </a:spcAft>
                      </a:pPr>
                      <a:r>
                        <a:rPr lang="kk-KZ" sz="1400" b="1">
                          <a:solidFill>
                            <a:srgbClr val="2E74B5"/>
                          </a:solidFill>
                          <a:latin typeface="Times New Roman" pitchFamily="18"/>
                          <a:ea typeface="Times New Roman" pitchFamily="18"/>
                          <a:cs typeface="Times New Roman" pitchFamily="18"/>
                        </a:rPr>
                        <a:t>5 сынып</a:t>
                      </a:r>
                      <a:endParaRPr lang="ru-RU" sz="1400" b="1">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nSpc>
                          <a:spcPct val="115000"/>
                        </a:lnSpc>
                        <a:spcBef>
                          <a:spcPts val="200"/>
                        </a:spcBef>
                        <a:spcAft>
                          <a:spcPts val="0"/>
                        </a:spcAft>
                      </a:pPr>
                      <a:r>
                        <a:rPr lang="kk-KZ" sz="1400" b="1">
                          <a:solidFill>
                            <a:srgbClr val="2E74B5"/>
                          </a:solidFill>
                          <a:latin typeface="Times New Roman" pitchFamily="18"/>
                          <a:ea typeface="Times New Roman" pitchFamily="18"/>
                          <a:cs typeface="Times New Roman" pitchFamily="18"/>
                        </a:rPr>
                        <a:t>2018-2019</a:t>
                      </a:r>
                      <a:endParaRPr lang="ru-RU" sz="1400" b="1">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nSpc>
                          <a:spcPct val="115000"/>
                        </a:lnSpc>
                        <a:spcBef>
                          <a:spcPts val="200"/>
                        </a:spcBef>
                        <a:spcAft>
                          <a:spcPts val="0"/>
                        </a:spcAft>
                      </a:pPr>
                      <a:r>
                        <a:rPr lang="kk-KZ" sz="1400" b="1">
                          <a:solidFill>
                            <a:srgbClr val="2E74B5"/>
                          </a:solidFill>
                          <a:latin typeface="Times New Roman" pitchFamily="18"/>
                          <a:ea typeface="Times New Roman" pitchFamily="18"/>
                          <a:cs typeface="Times New Roman" pitchFamily="18"/>
                        </a:rPr>
                        <a:t>2 орын</a:t>
                      </a:r>
                      <a:endParaRPr lang="ru-RU" sz="1400" b="1">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nSpc>
                          <a:spcPct val="115000"/>
                        </a:lnSpc>
                        <a:spcBef>
                          <a:spcPts val="200"/>
                        </a:spcBef>
                        <a:spcAft>
                          <a:spcPts val="0"/>
                        </a:spcAft>
                      </a:pPr>
                      <a:r>
                        <a:rPr lang="kk-KZ" sz="1400" b="1">
                          <a:solidFill>
                            <a:srgbClr val="2E74B5"/>
                          </a:solidFill>
                          <a:latin typeface="Times New Roman" pitchFamily="18"/>
                          <a:ea typeface="Times New Roman" pitchFamily="18"/>
                          <a:cs typeface="Times New Roman" pitchFamily="18"/>
                        </a:rPr>
                        <a:t>Кубеева Ж</a:t>
                      </a:r>
                      <a:endParaRPr lang="ru-RU" sz="1400" b="1">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r>
              <a:tr h="509780">
                <a:tc>
                  <a:txBody>
                    <a:bodyPr/>
                    <a:lstStyle/>
                    <a:p>
                      <a:pPr lvl="0">
                        <a:lnSpc>
                          <a:spcPct val="115000"/>
                        </a:lnSpc>
                        <a:spcBef>
                          <a:spcPts val="200"/>
                        </a:spcBef>
                        <a:spcAft>
                          <a:spcPts val="0"/>
                        </a:spcAft>
                      </a:pPr>
                      <a:r>
                        <a:rPr lang="kk-KZ" sz="1800" b="1">
                          <a:solidFill>
                            <a:srgbClr val="2E74B5"/>
                          </a:solidFill>
                          <a:latin typeface="Times New Roman" pitchFamily="18"/>
                          <a:ea typeface="Times New Roman" pitchFamily="18"/>
                          <a:cs typeface="Times New Roman" pitchFamily="18"/>
                        </a:rPr>
                        <a:t>12</a:t>
                      </a:r>
                      <a:endParaRPr lang="ru-RU" sz="1800" b="1">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nSpc>
                          <a:spcPct val="115000"/>
                        </a:lnSpc>
                        <a:spcBef>
                          <a:spcPts val="200"/>
                        </a:spcBef>
                        <a:spcAft>
                          <a:spcPts val="0"/>
                        </a:spcAft>
                      </a:pPr>
                      <a:r>
                        <a:rPr lang="kk-KZ" sz="1400" b="1">
                          <a:solidFill>
                            <a:srgbClr val="2E74B5"/>
                          </a:solidFill>
                          <a:latin typeface="Times New Roman" pitchFamily="18"/>
                          <a:ea typeface="Times New Roman" pitchFamily="18"/>
                          <a:cs typeface="Times New Roman" pitchFamily="18"/>
                        </a:rPr>
                        <a:t>Орымбек Нышанай</a:t>
                      </a:r>
                      <a:endParaRPr lang="ru-RU" sz="1400" b="1">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nSpc>
                          <a:spcPct val="115000"/>
                        </a:lnSpc>
                        <a:spcBef>
                          <a:spcPts val="200"/>
                        </a:spcBef>
                        <a:spcAft>
                          <a:spcPts val="0"/>
                        </a:spcAft>
                      </a:pPr>
                      <a:r>
                        <a:rPr lang="kk-KZ" sz="1400" b="1">
                          <a:solidFill>
                            <a:srgbClr val="2E74B5"/>
                          </a:solidFill>
                          <a:latin typeface="Times New Roman" pitchFamily="18"/>
                          <a:ea typeface="Times New Roman" pitchFamily="18"/>
                          <a:cs typeface="Times New Roman" pitchFamily="18"/>
                        </a:rPr>
                        <a:t>5 сынып</a:t>
                      </a:r>
                      <a:endParaRPr lang="ru-RU" sz="1400" b="1">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nSpc>
                          <a:spcPct val="115000"/>
                        </a:lnSpc>
                        <a:spcBef>
                          <a:spcPts val="200"/>
                        </a:spcBef>
                        <a:spcAft>
                          <a:spcPts val="0"/>
                        </a:spcAft>
                      </a:pPr>
                      <a:r>
                        <a:rPr lang="kk-KZ" sz="1400" b="1">
                          <a:solidFill>
                            <a:srgbClr val="2E74B5"/>
                          </a:solidFill>
                          <a:latin typeface="Times New Roman" pitchFamily="18"/>
                          <a:ea typeface="Times New Roman" pitchFamily="18"/>
                          <a:cs typeface="Times New Roman" pitchFamily="18"/>
                        </a:rPr>
                        <a:t>2018-2019</a:t>
                      </a:r>
                      <a:endParaRPr lang="ru-RU" sz="1400" b="1">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nSpc>
                          <a:spcPct val="115000"/>
                        </a:lnSpc>
                        <a:spcBef>
                          <a:spcPts val="200"/>
                        </a:spcBef>
                        <a:spcAft>
                          <a:spcPts val="0"/>
                        </a:spcAft>
                      </a:pPr>
                      <a:r>
                        <a:rPr lang="kk-KZ" sz="1400" b="1">
                          <a:solidFill>
                            <a:srgbClr val="2E74B5"/>
                          </a:solidFill>
                          <a:latin typeface="Times New Roman" pitchFamily="18"/>
                          <a:ea typeface="Times New Roman" pitchFamily="18"/>
                          <a:cs typeface="Times New Roman" pitchFamily="18"/>
                        </a:rPr>
                        <a:t>2 орын</a:t>
                      </a:r>
                      <a:endParaRPr lang="ru-RU" sz="1400" b="1">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nSpc>
                          <a:spcPct val="115000"/>
                        </a:lnSpc>
                        <a:spcBef>
                          <a:spcPts val="200"/>
                        </a:spcBef>
                        <a:spcAft>
                          <a:spcPts val="0"/>
                        </a:spcAft>
                      </a:pPr>
                      <a:r>
                        <a:rPr lang="kk-KZ" sz="1400" b="1">
                          <a:solidFill>
                            <a:srgbClr val="2E74B5"/>
                          </a:solidFill>
                          <a:latin typeface="Times New Roman" pitchFamily="18"/>
                          <a:ea typeface="Times New Roman" pitchFamily="18"/>
                          <a:cs typeface="Times New Roman" pitchFamily="18"/>
                        </a:rPr>
                        <a:t>Кубеева Ж</a:t>
                      </a:r>
                      <a:endParaRPr lang="ru-RU" sz="1400" b="1">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r>
              <a:tr h="509780">
                <a:tc>
                  <a:txBody>
                    <a:bodyPr/>
                    <a:lstStyle/>
                    <a:p>
                      <a:pPr lvl="0">
                        <a:lnSpc>
                          <a:spcPct val="115000"/>
                        </a:lnSpc>
                        <a:spcBef>
                          <a:spcPts val="200"/>
                        </a:spcBef>
                        <a:spcAft>
                          <a:spcPts val="0"/>
                        </a:spcAft>
                      </a:pPr>
                      <a:r>
                        <a:rPr lang="kk-KZ" sz="1800" b="1">
                          <a:solidFill>
                            <a:srgbClr val="2E74B5"/>
                          </a:solidFill>
                          <a:latin typeface="Times New Roman" pitchFamily="18"/>
                          <a:ea typeface="Times New Roman" pitchFamily="18"/>
                          <a:cs typeface="Times New Roman" pitchFamily="18"/>
                        </a:rPr>
                        <a:t>13</a:t>
                      </a:r>
                      <a:endParaRPr lang="ru-RU" sz="1800" b="1">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nSpc>
                          <a:spcPct val="115000"/>
                        </a:lnSpc>
                        <a:spcBef>
                          <a:spcPts val="200"/>
                        </a:spcBef>
                        <a:spcAft>
                          <a:spcPts val="0"/>
                        </a:spcAft>
                      </a:pPr>
                      <a:r>
                        <a:rPr lang="kk-KZ" sz="1400" b="1">
                          <a:solidFill>
                            <a:srgbClr val="2E74B5"/>
                          </a:solidFill>
                          <a:latin typeface="Times New Roman" pitchFamily="18"/>
                          <a:ea typeface="Times New Roman" pitchFamily="18"/>
                          <a:cs typeface="Times New Roman" pitchFamily="18"/>
                        </a:rPr>
                        <a:t>Бағланқызы Алима</a:t>
                      </a:r>
                      <a:endParaRPr lang="ru-RU" sz="1400" b="1">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nSpc>
                          <a:spcPct val="115000"/>
                        </a:lnSpc>
                        <a:spcBef>
                          <a:spcPts val="200"/>
                        </a:spcBef>
                        <a:spcAft>
                          <a:spcPts val="0"/>
                        </a:spcAft>
                      </a:pPr>
                      <a:r>
                        <a:rPr lang="kk-KZ" sz="1400" b="1">
                          <a:solidFill>
                            <a:srgbClr val="2E74B5"/>
                          </a:solidFill>
                          <a:latin typeface="Times New Roman" pitchFamily="18"/>
                          <a:ea typeface="Times New Roman" pitchFamily="18"/>
                          <a:cs typeface="Times New Roman" pitchFamily="18"/>
                        </a:rPr>
                        <a:t>5 сынып</a:t>
                      </a:r>
                      <a:endParaRPr lang="ru-RU" sz="1400" b="1">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nSpc>
                          <a:spcPct val="115000"/>
                        </a:lnSpc>
                        <a:spcBef>
                          <a:spcPts val="200"/>
                        </a:spcBef>
                        <a:spcAft>
                          <a:spcPts val="0"/>
                        </a:spcAft>
                      </a:pPr>
                      <a:r>
                        <a:rPr lang="kk-KZ" sz="1400" b="1">
                          <a:solidFill>
                            <a:srgbClr val="2E74B5"/>
                          </a:solidFill>
                          <a:latin typeface="Times New Roman" pitchFamily="18"/>
                          <a:ea typeface="Times New Roman" pitchFamily="18"/>
                          <a:cs typeface="Times New Roman" pitchFamily="18"/>
                        </a:rPr>
                        <a:t>2018-2019</a:t>
                      </a:r>
                      <a:endParaRPr lang="ru-RU" sz="1400" b="1">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nSpc>
                          <a:spcPct val="115000"/>
                        </a:lnSpc>
                        <a:spcBef>
                          <a:spcPts val="200"/>
                        </a:spcBef>
                        <a:spcAft>
                          <a:spcPts val="0"/>
                        </a:spcAft>
                      </a:pPr>
                      <a:r>
                        <a:rPr lang="kk-KZ" sz="1400" b="1">
                          <a:solidFill>
                            <a:srgbClr val="2E74B5"/>
                          </a:solidFill>
                          <a:latin typeface="Times New Roman" pitchFamily="18"/>
                          <a:ea typeface="Times New Roman" pitchFamily="18"/>
                          <a:cs typeface="Times New Roman" pitchFamily="18"/>
                        </a:rPr>
                        <a:t>3 орын</a:t>
                      </a:r>
                      <a:endParaRPr lang="ru-RU" sz="1400" b="1">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nSpc>
                          <a:spcPct val="115000"/>
                        </a:lnSpc>
                        <a:spcBef>
                          <a:spcPts val="200"/>
                        </a:spcBef>
                        <a:spcAft>
                          <a:spcPts val="0"/>
                        </a:spcAft>
                      </a:pPr>
                      <a:r>
                        <a:rPr lang="kk-KZ" sz="1400" b="1">
                          <a:solidFill>
                            <a:srgbClr val="2E74B5"/>
                          </a:solidFill>
                          <a:latin typeface="Times New Roman" pitchFamily="18"/>
                          <a:ea typeface="Times New Roman" pitchFamily="18"/>
                          <a:cs typeface="Times New Roman" pitchFamily="18"/>
                        </a:rPr>
                        <a:t>Кубеева Ж</a:t>
                      </a:r>
                      <a:endParaRPr lang="ru-RU" sz="1400" b="1">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r>
              <a:tr h="557831">
                <a:tc>
                  <a:txBody>
                    <a:bodyPr/>
                    <a:lstStyle/>
                    <a:p>
                      <a:pPr lvl="0">
                        <a:lnSpc>
                          <a:spcPct val="115000"/>
                        </a:lnSpc>
                        <a:spcBef>
                          <a:spcPts val="200"/>
                        </a:spcBef>
                        <a:spcAft>
                          <a:spcPts val="0"/>
                        </a:spcAft>
                      </a:pPr>
                      <a:r>
                        <a:rPr lang="kk-KZ" sz="1800" b="1">
                          <a:solidFill>
                            <a:srgbClr val="2E74B5"/>
                          </a:solidFill>
                          <a:latin typeface="Times New Roman" pitchFamily="18"/>
                          <a:ea typeface="Times New Roman" pitchFamily="18"/>
                          <a:cs typeface="Times New Roman" pitchFamily="18"/>
                        </a:rPr>
                        <a:t>14</a:t>
                      </a:r>
                      <a:endParaRPr lang="ru-RU" sz="1800" b="1">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nSpc>
                          <a:spcPct val="115000"/>
                        </a:lnSpc>
                        <a:spcBef>
                          <a:spcPts val="200"/>
                        </a:spcBef>
                        <a:spcAft>
                          <a:spcPts val="0"/>
                        </a:spcAft>
                      </a:pPr>
                      <a:r>
                        <a:rPr lang="kk-KZ" sz="1400" b="1">
                          <a:solidFill>
                            <a:srgbClr val="2E74B5"/>
                          </a:solidFill>
                          <a:latin typeface="Times New Roman" pitchFamily="18"/>
                          <a:ea typeface="Times New Roman" pitchFamily="18"/>
                          <a:cs typeface="Times New Roman" pitchFamily="18"/>
                        </a:rPr>
                        <a:t>Серікбай Диас</a:t>
                      </a:r>
                      <a:endParaRPr lang="ru-RU" sz="1400" b="1">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nSpc>
                          <a:spcPct val="115000"/>
                        </a:lnSpc>
                        <a:spcBef>
                          <a:spcPts val="200"/>
                        </a:spcBef>
                        <a:spcAft>
                          <a:spcPts val="0"/>
                        </a:spcAft>
                      </a:pPr>
                      <a:r>
                        <a:rPr lang="kk-KZ" sz="1400" b="1">
                          <a:solidFill>
                            <a:srgbClr val="2E74B5"/>
                          </a:solidFill>
                          <a:latin typeface="Times New Roman" pitchFamily="18"/>
                          <a:ea typeface="Times New Roman" pitchFamily="18"/>
                          <a:cs typeface="Times New Roman" pitchFamily="18"/>
                        </a:rPr>
                        <a:t>5 сынып</a:t>
                      </a:r>
                      <a:endParaRPr lang="ru-RU" sz="1400" b="1">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nSpc>
                          <a:spcPct val="115000"/>
                        </a:lnSpc>
                        <a:spcBef>
                          <a:spcPts val="200"/>
                        </a:spcBef>
                        <a:spcAft>
                          <a:spcPts val="0"/>
                        </a:spcAft>
                      </a:pPr>
                      <a:r>
                        <a:rPr lang="kk-KZ" sz="1400" b="1">
                          <a:solidFill>
                            <a:srgbClr val="2E74B5"/>
                          </a:solidFill>
                          <a:latin typeface="Times New Roman" pitchFamily="18"/>
                          <a:ea typeface="Times New Roman" pitchFamily="18"/>
                          <a:cs typeface="Times New Roman" pitchFamily="18"/>
                        </a:rPr>
                        <a:t>2018-2019</a:t>
                      </a:r>
                      <a:endParaRPr lang="ru-RU" sz="1400" b="1">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nSpc>
                          <a:spcPct val="115000"/>
                        </a:lnSpc>
                        <a:spcBef>
                          <a:spcPts val="200"/>
                        </a:spcBef>
                        <a:spcAft>
                          <a:spcPts val="0"/>
                        </a:spcAft>
                      </a:pPr>
                      <a:r>
                        <a:rPr lang="kk-KZ" sz="1400" b="1">
                          <a:solidFill>
                            <a:srgbClr val="2E74B5"/>
                          </a:solidFill>
                          <a:latin typeface="Times New Roman" pitchFamily="18"/>
                          <a:ea typeface="Times New Roman" pitchFamily="18"/>
                          <a:cs typeface="Times New Roman" pitchFamily="18"/>
                        </a:rPr>
                        <a:t>2 орын</a:t>
                      </a:r>
                      <a:endParaRPr lang="ru-RU" sz="1400" b="1">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nSpc>
                          <a:spcPct val="115000"/>
                        </a:lnSpc>
                        <a:spcBef>
                          <a:spcPts val="200"/>
                        </a:spcBef>
                        <a:spcAft>
                          <a:spcPts val="0"/>
                        </a:spcAft>
                      </a:pPr>
                      <a:r>
                        <a:rPr lang="kk-KZ" sz="1400" b="1">
                          <a:solidFill>
                            <a:srgbClr val="2E74B5"/>
                          </a:solidFill>
                          <a:latin typeface="Times New Roman" pitchFamily="18"/>
                          <a:ea typeface="Times New Roman" pitchFamily="18"/>
                          <a:cs typeface="Times New Roman" pitchFamily="18"/>
                        </a:rPr>
                        <a:t>Кубеева Ж</a:t>
                      </a:r>
                      <a:endParaRPr lang="ru-RU" sz="1400" b="1">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r>
              <a:tr h="509780">
                <a:tc>
                  <a:txBody>
                    <a:bodyPr/>
                    <a:lstStyle/>
                    <a:p>
                      <a:pPr lvl="0">
                        <a:lnSpc>
                          <a:spcPct val="115000"/>
                        </a:lnSpc>
                        <a:spcBef>
                          <a:spcPts val="200"/>
                        </a:spcBef>
                        <a:spcAft>
                          <a:spcPts val="0"/>
                        </a:spcAft>
                      </a:pPr>
                      <a:r>
                        <a:rPr lang="kk-KZ" sz="1800" b="1">
                          <a:solidFill>
                            <a:srgbClr val="2E74B5"/>
                          </a:solidFill>
                          <a:latin typeface="Times New Roman" pitchFamily="18"/>
                          <a:ea typeface="Times New Roman" pitchFamily="18"/>
                          <a:cs typeface="Times New Roman" pitchFamily="18"/>
                        </a:rPr>
                        <a:t>15</a:t>
                      </a:r>
                      <a:endParaRPr lang="ru-RU" sz="1800" b="1">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nSpc>
                          <a:spcPct val="115000"/>
                        </a:lnSpc>
                        <a:spcBef>
                          <a:spcPts val="200"/>
                        </a:spcBef>
                        <a:spcAft>
                          <a:spcPts val="0"/>
                        </a:spcAft>
                      </a:pPr>
                      <a:r>
                        <a:rPr lang="kk-KZ" sz="1400" b="1">
                          <a:solidFill>
                            <a:srgbClr val="2E74B5"/>
                          </a:solidFill>
                          <a:latin typeface="Times New Roman" pitchFamily="18"/>
                          <a:ea typeface="Times New Roman" pitchFamily="18"/>
                          <a:cs typeface="Times New Roman" pitchFamily="18"/>
                        </a:rPr>
                        <a:t>Мұхамет Али</a:t>
                      </a:r>
                      <a:endParaRPr lang="ru-RU" sz="1400" b="1">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nSpc>
                          <a:spcPct val="115000"/>
                        </a:lnSpc>
                        <a:spcBef>
                          <a:spcPts val="200"/>
                        </a:spcBef>
                        <a:spcAft>
                          <a:spcPts val="0"/>
                        </a:spcAft>
                      </a:pPr>
                      <a:r>
                        <a:rPr lang="kk-KZ" sz="1400" b="1">
                          <a:solidFill>
                            <a:srgbClr val="2E74B5"/>
                          </a:solidFill>
                          <a:latin typeface="Times New Roman" pitchFamily="18"/>
                          <a:ea typeface="Times New Roman" pitchFamily="18"/>
                          <a:cs typeface="Times New Roman" pitchFamily="18"/>
                        </a:rPr>
                        <a:t>5 сынып</a:t>
                      </a:r>
                      <a:endParaRPr lang="ru-RU" sz="1400" b="1">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nSpc>
                          <a:spcPct val="115000"/>
                        </a:lnSpc>
                        <a:spcBef>
                          <a:spcPts val="200"/>
                        </a:spcBef>
                        <a:spcAft>
                          <a:spcPts val="0"/>
                        </a:spcAft>
                      </a:pPr>
                      <a:r>
                        <a:rPr lang="kk-KZ" sz="1400" b="1">
                          <a:solidFill>
                            <a:srgbClr val="2E74B5"/>
                          </a:solidFill>
                          <a:latin typeface="Times New Roman" pitchFamily="18"/>
                          <a:ea typeface="Times New Roman" pitchFamily="18"/>
                          <a:cs typeface="Times New Roman" pitchFamily="18"/>
                        </a:rPr>
                        <a:t>2018-2019</a:t>
                      </a:r>
                      <a:endParaRPr lang="ru-RU" sz="1400" b="1">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nSpc>
                          <a:spcPct val="115000"/>
                        </a:lnSpc>
                        <a:spcBef>
                          <a:spcPts val="200"/>
                        </a:spcBef>
                        <a:spcAft>
                          <a:spcPts val="0"/>
                        </a:spcAft>
                      </a:pPr>
                      <a:r>
                        <a:rPr lang="kk-KZ" sz="1400" b="1">
                          <a:solidFill>
                            <a:srgbClr val="2E74B5"/>
                          </a:solidFill>
                          <a:latin typeface="Times New Roman" pitchFamily="18"/>
                          <a:ea typeface="Times New Roman" pitchFamily="18"/>
                          <a:cs typeface="Times New Roman" pitchFamily="18"/>
                        </a:rPr>
                        <a:t>2 орын</a:t>
                      </a:r>
                      <a:endParaRPr lang="ru-RU" sz="1400" b="1">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nSpc>
                          <a:spcPct val="115000"/>
                        </a:lnSpc>
                        <a:spcBef>
                          <a:spcPts val="200"/>
                        </a:spcBef>
                        <a:spcAft>
                          <a:spcPts val="0"/>
                        </a:spcAft>
                      </a:pPr>
                      <a:r>
                        <a:rPr lang="kk-KZ" sz="1400" b="1" dirty="0">
                          <a:solidFill>
                            <a:srgbClr val="2E74B5"/>
                          </a:solidFill>
                          <a:latin typeface="Times New Roman" pitchFamily="18"/>
                          <a:ea typeface="Times New Roman" pitchFamily="18"/>
                          <a:cs typeface="Times New Roman" pitchFamily="18"/>
                        </a:rPr>
                        <a:t>Кубеева Ж</a:t>
                      </a:r>
                      <a:endParaRPr lang="ru-RU" sz="1400" b="1" dirty="0">
                        <a:solidFill>
                          <a:srgbClr val="2E74B5"/>
                        </a:solidFill>
                        <a:latin typeface="Times New Roman" pitchFamily="18"/>
                        <a:ea typeface="Times New Roman" pitchFamily="18"/>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r>
            </a:tbl>
          </a:graphicData>
        </a:graphic>
      </p:graphicFrame>
      <p:sp>
        <p:nvSpPr>
          <p:cNvPr id="3" name="Rectangle 1"/>
          <p:cNvSpPr/>
          <p:nvPr/>
        </p:nvSpPr>
        <p:spPr>
          <a:xfrm>
            <a:off x="638355" y="114854"/>
            <a:ext cx="5848709" cy="1248550"/>
          </a:xfrm>
          <a:prstGeom prst="rect">
            <a:avLst/>
          </a:prstGeom>
          <a:noFill/>
          <a:ln cap="flat">
            <a:noFill/>
            <a:prstDash val="solid"/>
          </a:ln>
        </p:spPr>
        <p:txBody>
          <a:bodyPr vert="horz" wrap="square" lIns="62208" tIns="17275" rIns="62208" bIns="0" anchor="ctr" anchorCtr="0" compatLnSpc="1">
            <a:spAutoFit/>
          </a:bodyPr>
          <a:lstStyle/>
          <a:p>
            <a:pPr hangingPunct="0">
              <a:defRPr sz="1800" b="0" i="0" u="none" strike="noStrike" kern="0" cap="none" spc="0" baseline="0">
                <a:solidFill>
                  <a:srgbClr val="000000"/>
                </a:solidFill>
                <a:uFillTx/>
              </a:defRPr>
            </a:pPr>
            <a:r>
              <a:rPr lang="kk-KZ" sz="1600" b="1" dirty="0">
                <a:solidFill>
                  <a:srgbClr val="FF0000"/>
                </a:solidFill>
                <a:latin typeface="Times New Roman" pitchFamily="18"/>
                <a:ea typeface="Calibri" pitchFamily="34"/>
                <a:cs typeface="Times New Roman" pitchFamily="18"/>
              </a:rPr>
              <a:t>5-ші сыныптар  арасында British Bulldog  олимпидасына  оқушыларым  қатысып  оқушы I,II,III дарежелі дипломдармен марапатталды</a:t>
            </a:r>
            <a:endParaRPr lang="ru-RU" sz="1400" b="1" dirty="0">
              <a:solidFill>
                <a:srgbClr val="FF0000"/>
              </a:solidFill>
              <a:latin typeface="Times New Roman" pitchFamily="18"/>
              <a:ea typeface="Times New Roman" pitchFamily="18"/>
              <a:cs typeface="Times New Roman" pitchFamily="18"/>
            </a:endParaRPr>
          </a:p>
          <a:p>
            <a:pPr hangingPunct="0">
              <a:defRPr sz="1800" b="0" i="0" u="none" strike="noStrike" kern="0" cap="none" spc="0" baseline="0">
                <a:solidFill>
                  <a:srgbClr val="000000"/>
                </a:solidFill>
                <a:uFillTx/>
              </a:defRPr>
            </a:pPr>
            <a:endParaRPr lang="ru-RU" sz="3200" dirty="0">
              <a:solidFill>
                <a:srgbClr val="000000"/>
              </a:solidFill>
              <a:latin typeface="Arial" pitchFamily="34"/>
            </a:endParaRPr>
          </a:p>
        </p:txBody>
      </p:sp>
      <p:graphicFrame>
        <p:nvGraphicFramePr>
          <p:cNvPr id="8" name="Таблица 11"/>
          <p:cNvGraphicFramePr>
            <a:graphicFrameLocks noGrp="1"/>
          </p:cNvGraphicFramePr>
          <p:nvPr>
            <p:extLst>
              <p:ext uri="{D42A27DB-BD31-4B8C-83A1-F6EECF244321}">
                <p14:modId xmlns:p14="http://schemas.microsoft.com/office/powerpoint/2010/main" val="555739830"/>
              </p:ext>
            </p:extLst>
          </p:nvPr>
        </p:nvGraphicFramePr>
        <p:xfrm>
          <a:off x="4589115" y="3234484"/>
          <a:ext cx="149816" cy="399562"/>
        </p:xfrm>
        <a:graphic>
          <a:graphicData uri="http://schemas.openxmlformats.org/drawingml/2006/table">
            <a:tbl>
              <a:tblPr firstRow="1" bandRow="1">
                <a:effectLst/>
                <a:tableStyleId>{2D5ABB26-0587-4C30-8999-92F81FD0307C}</a:tableStyleId>
              </a:tblPr>
              <a:tblGrid>
                <a:gridCol w="149816"/>
              </a:tblGrid>
              <a:tr h="399562">
                <a:tc>
                  <a:txBody>
                    <a:bodyPr/>
                    <a:lstStyle/>
                    <a:p>
                      <a:pPr lvl="0"/>
                      <a:r>
                        <a:rPr lang="kk-KZ" sz="700" dirty="0">
                          <a:latin typeface="Times New Roman" pitchFamily="18"/>
                          <a:cs typeface="Times New Roman" pitchFamily="18"/>
                        </a:rPr>
                        <a:t>1</a:t>
                      </a:r>
                      <a:endParaRPr lang="ru-RU" sz="700" dirty="0">
                        <a:latin typeface="Times New Roman" pitchFamily="18"/>
                        <a:cs typeface="Times New Roman" pitchFamily="18"/>
                      </a:endParaRPr>
                    </a:p>
                  </a:txBody>
                  <a:tcPr marL="62208" marR="62208" marT="31104" marB="31104"/>
                </a:tc>
              </a:tr>
            </a:tbl>
          </a:graphicData>
        </a:graphic>
      </p:graphicFrame>
    </p:spTree>
    <p:extLst>
      <p:ext uri="{BB962C8B-B14F-4D97-AF65-F5344CB8AC3E}">
        <p14:creationId xmlns:p14="http://schemas.microsoft.com/office/powerpoint/2010/main" val="273495192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1400" b="1" dirty="0" smtClean="0">
                <a:solidFill>
                  <a:srgbClr val="FF0000"/>
                </a:solidFill>
                <a:latin typeface="Times New Roman" pitchFamily="18"/>
                <a:cs typeface="Times New Roman" pitchFamily="18"/>
              </a:rPr>
              <a:t/>
            </a:r>
            <a:br>
              <a:rPr lang="ru-RU" sz="1400" b="1" dirty="0" smtClean="0">
                <a:solidFill>
                  <a:srgbClr val="FF0000"/>
                </a:solidFill>
                <a:latin typeface="Times New Roman" pitchFamily="18"/>
                <a:cs typeface="Times New Roman" pitchFamily="18"/>
              </a:rPr>
            </a:br>
            <a:r>
              <a:rPr lang="ru-RU" sz="1400" b="1" dirty="0">
                <a:solidFill>
                  <a:srgbClr val="FF0000"/>
                </a:solidFill>
                <a:latin typeface="Times New Roman" pitchFamily="18"/>
                <a:cs typeface="Times New Roman" pitchFamily="18"/>
              </a:rPr>
              <a:t/>
            </a:r>
            <a:br>
              <a:rPr lang="ru-RU" sz="1400" b="1" dirty="0">
                <a:solidFill>
                  <a:srgbClr val="FF0000"/>
                </a:solidFill>
                <a:latin typeface="Times New Roman" pitchFamily="18"/>
                <a:cs typeface="Times New Roman" pitchFamily="18"/>
              </a:rPr>
            </a:br>
            <a:endParaRPr lang="ru-RU" dirty="0"/>
          </a:p>
        </p:txBody>
      </p:sp>
      <p:pic>
        <p:nvPicPr>
          <p:cNvPr id="5" name="Рисунок 4"/>
          <p:cNvPicPr>
            <a:picLocks noChangeAspect="1"/>
          </p:cNvPicPr>
          <p:nvPr/>
        </p:nvPicPr>
        <p:blipFill>
          <a:blip r:embed="rId2"/>
          <a:stretch>
            <a:fillRect/>
          </a:stretch>
        </p:blipFill>
        <p:spPr>
          <a:xfrm>
            <a:off x="139932" y="1518249"/>
            <a:ext cx="5984824" cy="7159925"/>
          </a:xfrm>
          <a:prstGeom prst="rect">
            <a:avLst/>
          </a:prstGeom>
        </p:spPr>
      </p:pic>
      <p:sp>
        <p:nvSpPr>
          <p:cNvPr id="6" name="Прямоугольник 5"/>
          <p:cNvSpPr/>
          <p:nvPr/>
        </p:nvSpPr>
        <p:spPr>
          <a:xfrm>
            <a:off x="327804" y="362310"/>
            <a:ext cx="5796951" cy="1293922"/>
          </a:xfrm>
          <a:prstGeom prst="rect">
            <a:avLst/>
          </a:prstGeom>
          <a:noFill/>
          <a:ln cap="flat">
            <a:noFill/>
            <a:prstDash val="solid"/>
          </a:ln>
        </p:spPr>
        <p:txBody>
          <a:bodyPr vert="horz" wrap="square" lIns="62208" tIns="31104" rIns="62208" bIns="31104" anchor="t" anchorCtr="0" compatLnSpc="1">
            <a:spAutoFit/>
          </a:bodyPr>
          <a:lstStyle/>
          <a:p>
            <a:pPr>
              <a:defRPr sz="1800" b="0" i="0" u="none" strike="noStrike" kern="0" cap="none" spc="0" baseline="0">
                <a:solidFill>
                  <a:srgbClr val="000000"/>
                </a:solidFill>
                <a:uFillTx/>
              </a:defRPr>
            </a:pPr>
            <a:r>
              <a:rPr lang="ru-RU" sz="1600" b="1" dirty="0" err="1">
                <a:solidFill>
                  <a:srgbClr val="FF0000"/>
                </a:solidFill>
                <a:latin typeface="Times New Roman" panose="02020603050405020304" pitchFamily="18" charset="0"/>
                <a:cs typeface="Times New Roman" panose="02020603050405020304" pitchFamily="18" charset="0"/>
              </a:rPr>
              <a:t>Қаңтар</a:t>
            </a:r>
            <a:r>
              <a:rPr lang="ru-RU" sz="1600" b="1" dirty="0">
                <a:solidFill>
                  <a:srgbClr val="FF0000"/>
                </a:solidFill>
                <a:latin typeface="Times New Roman" panose="02020603050405020304" pitchFamily="18" charset="0"/>
                <a:cs typeface="Times New Roman" panose="02020603050405020304" pitchFamily="18" charset="0"/>
              </a:rPr>
              <a:t> </a:t>
            </a:r>
            <a:r>
              <a:rPr lang="ru-RU" sz="1600" b="1" dirty="0" err="1">
                <a:solidFill>
                  <a:srgbClr val="FF0000"/>
                </a:solidFill>
                <a:latin typeface="Times New Roman" panose="02020603050405020304" pitchFamily="18" charset="0"/>
                <a:cs typeface="Times New Roman" panose="02020603050405020304" pitchFamily="18" charset="0"/>
              </a:rPr>
              <a:t>айында</a:t>
            </a:r>
            <a:r>
              <a:rPr lang="ru-RU" sz="1600" b="1" dirty="0">
                <a:solidFill>
                  <a:srgbClr val="FF0000"/>
                </a:solidFill>
                <a:latin typeface="Times New Roman" panose="02020603050405020304" pitchFamily="18" charset="0"/>
                <a:cs typeface="Times New Roman" panose="02020603050405020304" pitchFamily="18" charset="0"/>
              </a:rPr>
              <a:t> 5-ші </a:t>
            </a:r>
            <a:r>
              <a:rPr lang="ru-RU" sz="1600" b="1" dirty="0" err="1">
                <a:solidFill>
                  <a:srgbClr val="FF0000"/>
                </a:solidFill>
                <a:latin typeface="Times New Roman" panose="02020603050405020304" pitchFamily="18" charset="0"/>
                <a:cs typeface="Times New Roman" panose="02020603050405020304" pitchFamily="18" charset="0"/>
              </a:rPr>
              <a:t>сыныптар</a:t>
            </a:r>
            <a:r>
              <a:rPr lang="ru-RU" sz="1600" b="1" dirty="0">
                <a:solidFill>
                  <a:srgbClr val="FF0000"/>
                </a:solidFill>
                <a:latin typeface="Times New Roman" panose="02020603050405020304" pitchFamily="18" charset="0"/>
                <a:cs typeface="Times New Roman" panose="02020603050405020304" pitchFamily="18" charset="0"/>
              </a:rPr>
              <a:t> </a:t>
            </a:r>
            <a:r>
              <a:rPr lang="ru-RU" sz="1600" b="1" dirty="0" err="1">
                <a:solidFill>
                  <a:srgbClr val="FF0000"/>
                </a:solidFill>
                <a:latin typeface="Times New Roman" panose="02020603050405020304" pitchFamily="18" charset="0"/>
                <a:cs typeface="Times New Roman" panose="02020603050405020304" pitchFamily="18" charset="0"/>
              </a:rPr>
              <a:t>бойынша</a:t>
            </a:r>
            <a:r>
              <a:rPr lang="ru-RU" sz="1600" b="1" dirty="0">
                <a:solidFill>
                  <a:srgbClr val="FF0000"/>
                </a:solidFill>
                <a:latin typeface="Times New Roman" panose="02020603050405020304" pitchFamily="18" charset="0"/>
                <a:cs typeface="Times New Roman" panose="02020603050405020304" pitchFamily="18" charset="0"/>
              </a:rPr>
              <a:t> </a:t>
            </a:r>
            <a:r>
              <a:rPr lang="en-US" sz="1600" b="1" dirty="0">
                <a:solidFill>
                  <a:srgbClr val="FF0000"/>
                </a:solidFill>
                <a:latin typeface="Times New Roman" panose="02020603050405020304" pitchFamily="18" charset="0"/>
                <a:cs typeface="Times New Roman" panose="02020603050405020304" pitchFamily="18" charset="0"/>
              </a:rPr>
              <a:t>TIO.kz Nio.kz  </a:t>
            </a:r>
            <a:r>
              <a:rPr lang="ru-RU" sz="1600" b="1" dirty="0" err="1">
                <a:solidFill>
                  <a:srgbClr val="FF0000"/>
                </a:solidFill>
                <a:latin typeface="Times New Roman" panose="02020603050405020304" pitchFamily="18" charset="0"/>
                <a:cs typeface="Times New Roman" panose="02020603050405020304" pitchFamily="18" charset="0"/>
              </a:rPr>
              <a:t>Республикалық</a:t>
            </a:r>
            <a:r>
              <a:rPr lang="ru-RU" sz="1600" b="1" dirty="0">
                <a:solidFill>
                  <a:srgbClr val="FF0000"/>
                </a:solidFill>
                <a:latin typeface="Times New Roman" panose="02020603050405020304" pitchFamily="18" charset="0"/>
                <a:cs typeface="Times New Roman" panose="02020603050405020304" pitchFamily="18" charset="0"/>
              </a:rPr>
              <a:t> </a:t>
            </a:r>
            <a:r>
              <a:rPr lang="ru-RU" sz="1600" b="1" dirty="0" err="1">
                <a:solidFill>
                  <a:srgbClr val="FF0000"/>
                </a:solidFill>
                <a:latin typeface="Times New Roman" panose="02020603050405020304" pitchFamily="18" charset="0"/>
                <a:cs typeface="Times New Roman" panose="02020603050405020304" pitchFamily="18" charset="0"/>
              </a:rPr>
              <a:t>Дәстүрлі</a:t>
            </a:r>
            <a:r>
              <a:rPr lang="ru-RU" sz="1600" b="1" dirty="0">
                <a:solidFill>
                  <a:srgbClr val="FF0000"/>
                </a:solidFill>
                <a:latin typeface="Times New Roman" panose="02020603050405020304" pitchFamily="18" charset="0"/>
                <a:cs typeface="Times New Roman" panose="02020603050405020304" pitchFamily="18" charset="0"/>
              </a:rPr>
              <a:t> Интернет </a:t>
            </a:r>
          </a:p>
          <a:p>
            <a:pPr>
              <a:defRPr sz="1800" b="0" i="0" u="none" strike="noStrike" kern="0" cap="none" spc="0" baseline="0">
                <a:solidFill>
                  <a:srgbClr val="000000"/>
                </a:solidFill>
                <a:uFillTx/>
              </a:defRPr>
            </a:pPr>
            <a:r>
              <a:rPr lang="ru-RU" sz="1600" b="1" dirty="0" err="1">
                <a:solidFill>
                  <a:srgbClr val="FF0000"/>
                </a:solidFill>
                <a:latin typeface="Times New Roman" panose="02020603050405020304" pitchFamily="18" charset="0"/>
                <a:cs typeface="Times New Roman" panose="02020603050405020304" pitchFamily="18" charset="0"/>
              </a:rPr>
              <a:t>Олимпиадаға</a:t>
            </a:r>
            <a:r>
              <a:rPr lang="ru-RU" sz="1600" b="1" dirty="0">
                <a:solidFill>
                  <a:srgbClr val="FF0000"/>
                </a:solidFill>
                <a:latin typeface="Times New Roman" panose="02020603050405020304" pitchFamily="18" charset="0"/>
                <a:cs typeface="Times New Roman" panose="02020603050405020304" pitchFamily="18" charset="0"/>
              </a:rPr>
              <a:t> </a:t>
            </a:r>
            <a:r>
              <a:rPr lang="ru-RU" sz="1600" b="1" dirty="0" err="1">
                <a:solidFill>
                  <a:srgbClr val="FF0000"/>
                </a:solidFill>
                <a:latin typeface="Times New Roman" panose="02020603050405020304" pitchFamily="18" charset="0"/>
                <a:cs typeface="Times New Roman" panose="02020603050405020304" pitchFamily="18" charset="0"/>
              </a:rPr>
              <a:t>қатысып</a:t>
            </a:r>
            <a:r>
              <a:rPr lang="ru-RU" sz="1600" b="1" dirty="0">
                <a:solidFill>
                  <a:srgbClr val="FF0000"/>
                </a:solidFill>
                <a:latin typeface="Times New Roman" panose="02020603050405020304" pitchFamily="18" charset="0"/>
                <a:cs typeface="Times New Roman" panose="02020603050405020304" pitchFamily="18" charset="0"/>
              </a:rPr>
              <a:t>, </a:t>
            </a:r>
            <a:r>
              <a:rPr lang="ru-RU" sz="1600" b="1" dirty="0" err="1">
                <a:solidFill>
                  <a:srgbClr val="FF0000"/>
                </a:solidFill>
                <a:latin typeface="Times New Roman" panose="02020603050405020304" pitchFamily="18" charset="0"/>
                <a:cs typeface="Times New Roman" panose="02020603050405020304" pitchFamily="18" charset="0"/>
              </a:rPr>
              <a:t>оқушылар</a:t>
            </a:r>
            <a:r>
              <a:rPr lang="ru-RU" sz="1600" b="1" dirty="0">
                <a:solidFill>
                  <a:srgbClr val="FF0000"/>
                </a:solidFill>
                <a:latin typeface="Times New Roman" panose="02020603050405020304" pitchFamily="18" charset="0"/>
                <a:cs typeface="Times New Roman" panose="02020603050405020304" pitchFamily="18" charset="0"/>
              </a:rPr>
              <a:t> 1ші , 2ші, 3ші </a:t>
            </a:r>
            <a:r>
              <a:rPr lang="ru-RU" sz="1600" b="1" dirty="0" err="1">
                <a:solidFill>
                  <a:srgbClr val="FF0000"/>
                </a:solidFill>
                <a:latin typeface="Times New Roman" panose="02020603050405020304" pitchFamily="18" charset="0"/>
                <a:cs typeface="Times New Roman" panose="02020603050405020304" pitchFamily="18" charset="0"/>
              </a:rPr>
              <a:t>дәрежелі</a:t>
            </a:r>
            <a:r>
              <a:rPr lang="ru-RU" sz="1600" b="1" dirty="0">
                <a:solidFill>
                  <a:srgbClr val="FF0000"/>
                </a:solidFill>
                <a:latin typeface="Times New Roman" panose="02020603050405020304" pitchFamily="18" charset="0"/>
                <a:cs typeface="Times New Roman" panose="02020603050405020304" pitchFamily="18" charset="0"/>
              </a:rPr>
              <a:t> </a:t>
            </a:r>
            <a:r>
              <a:rPr lang="ru-RU" sz="1600" b="1" dirty="0" err="1">
                <a:solidFill>
                  <a:srgbClr val="FF0000"/>
                </a:solidFill>
                <a:latin typeface="Times New Roman" panose="02020603050405020304" pitchFamily="18" charset="0"/>
                <a:cs typeface="Times New Roman" panose="02020603050405020304" pitchFamily="18" charset="0"/>
              </a:rPr>
              <a:t>орындар</a:t>
            </a:r>
            <a:r>
              <a:rPr lang="ru-RU" sz="1600" b="1" dirty="0">
                <a:solidFill>
                  <a:srgbClr val="FF0000"/>
                </a:solidFill>
                <a:latin typeface="Times New Roman" panose="02020603050405020304" pitchFamily="18" charset="0"/>
                <a:cs typeface="Times New Roman" panose="02020603050405020304" pitchFamily="18" charset="0"/>
              </a:rPr>
              <a:t> </a:t>
            </a:r>
            <a:r>
              <a:rPr lang="ru-RU" sz="1600" b="1" dirty="0" err="1">
                <a:solidFill>
                  <a:srgbClr val="FF0000"/>
                </a:solidFill>
                <a:latin typeface="Times New Roman" panose="02020603050405020304" pitchFamily="18" charset="0"/>
                <a:cs typeface="Times New Roman" panose="02020603050405020304" pitchFamily="18" charset="0"/>
              </a:rPr>
              <a:t>алып</a:t>
            </a:r>
            <a:r>
              <a:rPr lang="ru-RU" sz="1600" b="1" dirty="0">
                <a:solidFill>
                  <a:srgbClr val="FF0000"/>
                </a:solidFill>
                <a:latin typeface="Times New Roman" panose="02020603050405020304" pitchFamily="18" charset="0"/>
                <a:cs typeface="Times New Roman" panose="02020603050405020304" pitchFamily="18" charset="0"/>
              </a:rPr>
              <a:t>, </a:t>
            </a:r>
            <a:r>
              <a:rPr lang="ru-RU" sz="1600" b="1" dirty="0" err="1">
                <a:solidFill>
                  <a:srgbClr val="FF0000"/>
                </a:solidFill>
                <a:latin typeface="Times New Roman" panose="02020603050405020304" pitchFamily="18" charset="0"/>
                <a:cs typeface="Times New Roman" panose="02020603050405020304" pitchFamily="18" charset="0"/>
              </a:rPr>
              <a:t>дипломдармен</a:t>
            </a:r>
            <a:r>
              <a:rPr lang="ru-RU" sz="1600" b="1" dirty="0">
                <a:solidFill>
                  <a:srgbClr val="FF0000"/>
                </a:solidFill>
                <a:latin typeface="Times New Roman" panose="02020603050405020304" pitchFamily="18" charset="0"/>
                <a:cs typeface="Times New Roman" panose="02020603050405020304" pitchFamily="18" charset="0"/>
              </a:rPr>
              <a:t> </a:t>
            </a:r>
            <a:r>
              <a:rPr lang="ru-RU" sz="1600" b="1" dirty="0" err="1">
                <a:solidFill>
                  <a:srgbClr val="FF0000"/>
                </a:solidFill>
                <a:latin typeface="Times New Roman" panose="02020603050405020304" pitchFamily="18" charset="0"/>
                <a:cs typeface="Times New Roman" panose="02020603050405020304" pitchFamily="18" charset="0"/>
              </a:rPr>
              <a:t>марапатталды</a:t>
            </a:r>
            <a:r>
              <a:rPr lang="ru-RU" sz="1600" b="1" dirty="0">
                <a:solidFill>
                  <a:srgbClr val="FF0000"/>
                </a:solidFill>
                <a:latin typeface="Times New Roman" panose="02020603050405020304" pitchFamily="18" charset="0"/>
                <a:cs typeface="Times New Roman" panose="02020603050405020304" pitchFamily="18" charset="0"/>
              </a:rPr>
              <a:t>.</a:t>
            </a:r>
          </a:p>
          <a:p>
            <a:pPr>
              <a:defRPr sz="1800" b="0" i="0" u="none" strike="noStrike" kern="0" cap="none" spc="0" baseline="0">
                <a:solidFill>
                  <a:srgbClr val="000000"/>
                </a:solidFill>
                <a:uFillTx/>
              </a:defRPr>
            </a:pPr>
            <a:endParaRPr lang="ru-RU" sz="1600"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379340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8792" y="450494"/>
            <a:ext cx="5986733" cy="2171936"/>
          </a:xfrm>
        </p:spPr>
        <p:txBody>
          <a:bodyPr>
            <a:noAutofit/>
          </a:bodyPr>
          <a:lstStyle/>
          <a:p>
            <a:pPr lvl="0" defTabSz="914400" hangingPunct="0">
              <a:defRPr sz="1800" b="0" i="0" u="none" strike="noStrike" kern="0" cap="none" spc="0" baseline="0">
                <a:solidFill>
                  <a:srgbClr val="000000"/>
                </a:solidFill>
                <a:uFillTx/>
              </a:defRPr>
            </a:pPr>
            <a:r>
              <a:rPr lang="kk-KZ" sz="2400" b="1" kern="0" dirty="0">
                <a:solidFill>
                  <a:srgbClr val="FF0000"/>
                </a:solidFill>
                <a:latin typeface="Times New Roman" panose="02020603050405020304" pitchFamily="18" charset="0"/>
                <a:ea typeface="Calibri" pitchFamily="34"/>
                <a:cs typeface="Times New Roman" panose="02020603050405020304" pitchFamily="18" charset="0"/>
              </a:rPr>
              <a:t>2017 жылы Қыркуйек айында   Кенгуру лингивистикаға қатысқан 5А,Ә,Б,В</a:t>
            </a:r>
            <a:br>
              <a:rPr lang="kk-KZ" sz="2400" b="1" kern="0" dirty="0">
                <a:solidFill>
                  <a:srgbClr val="FF0000"/>
                </a:solidFill>
                <a:latin typeface="Times New Roman" panose="02020603050405020304" pitchFamily="18" charset="0"/>
                <a:ea typeface="Calibri" pitchFamily="34"/>
                <a:cs typeface="Times New Roman" panose="02020603050405020304" pitchFamily="18" charset="0"/>
              </a:rPr>
            </a:br>
            <a:r>
              <a:rPr lang="kk-KZ" sz="2400" b="1" kern="0" dirty="0">
                <a:solidFill>
                  <a:srgbClr val="FF0000"/>
                </a:solidFill>
                <a:latin typeface="Times New Roman" panose="02020603050405020304" pitchFamily="18" charset="0"/>
                <a:ea typeface="Calibri" pitchFamily="34"/>
                <a:cs typeface="Times New Roman" panose="02020603050405020304" pitchFamily="18" charset="0"/>
              </a:rPr>
              <a:t> сынып оқушылардың дипломмен марапатталды</a:t>
            </a:r>
            <a:r>
              <a:rPr lang="kk-KZ" sz="2000" kern="0" dirty="0">
                <a:solidFill>
                  <a:srgbClr val="000000"/>
                </a:solidFill>
                <a:latin typeface="Times New Roman" panose="02020603050405020304" pitchFamily="18" charset="0"/>
                <a:ea typeface="Calibri" pitchFamily="34"/>
                <a:cs typeface="Times New Roman" panose="02020603050405020304" pitchFamily="18" charset="0"/>
              </a:rPr>
              <a:t>.</a:t>
            </a:r>
            <a:r>
              <a:rPr lang="kk-KZ" sz="2800" kern="0" dirty="0">
                <a:solidFill>
                  <a:srgbClr val="000000"/>
                </a:solidFill>
                <a:latin typeface="Times New Roman" panose="02020603050405020304" pitchFamily="18" charset="0"/>
                <a:ea typeface="+mn-ea"/>
                <a:cs typeface="Times New Roman" panose="02020603050405020304" pitchFamily="18" charset="0"/>
              </a:rPr>
              <a:t/>
            </a:r>
            <a:br>
              <a:rPr lang="kk-KZ" sz="2800" kern="0" dirty="0">
                <a:solidFill>
                  <a:srgbClr val="000000"/>
                </a:solidFill>
                <a:latin typeface="Times New Roman" panose="02020603050405020304" pitchFamily="18" charset="0"/>
                <a:ea typeface="+mn-ea"/>
                <a:cs typeface="Times New Roman" panose="02020603050405020304" pitchFamily="18" charset="0"/>
              </a:rPr>
            </a:br>
            <a:endParaRPr lang="ru-RU" sz="4800" dirty="0">
              <a:latin typeface="Times New Roman" panose="02020603050405020304" pitchFamily="18" charset="0"/>
              <a:cs typeface="Times New Roman" panose="02020603050405020304" pitchFamily="18" charset="0"/>
            </a:endParaRPr>
          </a:p>
        </p:txBody>
      </p:sp>
      <p:graphicFrame>
        <p:nvGraphicFramePr>
          <p:cNvPr id="3" name="Таблица 2"/>
          <p:cNvGraphicFramePr>
            <a:graphicFrameLocks noGrp="1"/>
          </p:cNvGraphicFramePr>
          <p:nvPr>
            <p:extLst>
              <p:ext uri="{D42A27DB-BD31-4B8C-83A1-F6EECF244321}">
                <p14:modId xmlns:p14="http://schemas.microsoft.com/office/powerpoint/2010/main" val="4148317042"/>
              </p:ext>
            </p:extLst>
          </p:nvPr>
        </p:nvGraphicFramePr>
        <p:xfrm>
          <a:off x="457198" y="2242871"/>
          <a:ext cx="6308959" cy="6901130"/>
        </p:xfrm>
        <a:graphic>
          <a:graphicData uri="http://schemas.openxmlformats.org/drawingml/2006/table">
            <a:tbl>
              <a:tblPr firstRow="1" firstCol="1" bandRow="1">
                <a:effectLst/>
              </a:tblPr>
              <a:tblGrid>
                <a:gridCol w="334983"/>
                <a:gridCol w="2041932"/>
                <a:gridCol w="487192"/>
                <a:gridCol w="1126506"/>
                <a:gridCol w="1142544"/>
                <a:gridCol w="1175802"/>
              </a:tblGrid>
              <a:tr h="971238">
                <a:tc>
                  <a:txBody>
                    <a:bodyPr/>
                    <a:lstStyle/>
                    <a:p>
                      <a:pPr lvl="0">
                        <a:lnSpc>
                          <a:spcPct val="115000"/>
                        </a:lnSpc>
                        <a:spcAft>
                          <a:spcPts val="0"/>
                        </a:spcAft>
                      </a:pPr>
                      <a:r>
                        <a:rPr lang="kk-KZ" sz="1800" dirty="0">
                          <a:latin typeface="Times New Roman" pitchFamily="18"/>
                          <a:ea typeface="Calibri" pitchFamily="34"/>
                          <a:cs typeface="Times New Roman" pitchFamily="18"/>
                        </a:rPr>
                        <a:t>1</a:t>
                      </a:r>
                      <a:endParaRPr lang="ru-RU" sz="1800" dirty="0">
                        <a:latin typeface="Calibri" pitchFamily="34"/>
                        <a:ea typeface="Calibri" pitchFamily="34"/>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gn="ctr">
                        <a:lnSpc>
                          <a:spcPct val="115000"/>
                        </a:lnSpc>
                        <a:spcAft>
                          <a:spcPts val="0"/>
                        </a:spcAft>
                      </a:pPr>
                      <a:r>
                        <a:rPr lang="kk-KZ" sz="1800">
                          <a:latin typeface="Times New Roman" pitchFamily="18"/>
                          <a:ea typeface="Calibri" pitchFamily="34"/>
                          <a:cs typeface="Times New Roman" pitchFamily="18"/>
                        </a:rPr>
                        <a:t>Әлібай Аружан</a:t>
                      </a:r>
                      <a:endParaRPr lang="ru-RU" sz="1800">
                        <a:latin typeface="Calibri" pitchFamily="34"/>
                        <a:ea typeface="Calibri" pitchFamily="34"/>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gn="ctr">
                        <a:lnSpc>
                          <a:spcPct val="115000"/>
                        </a:lnSpc>
                        <a:spcAft>
                          <a:spcPts val="0"/>
                        </a:spcAft>
                      </a:pPr>
                      <a:r>
                        <a:rPr lang="kk-KZ" sz="1800">
                          <a:latin typeface="Times New Roman" pitchFamily="18"/>
                          <a:ea typeface="Calibri" pitchFamily="34"/>
                          <a:cs typeface="Times New Roman" pitchFamily="18"/>
                        </a:rPr>
                        <a:t>5 А</a:t>
                      </a:r>
                      <a:endParaRPr lang="ru-RU" sz="1800">
                        <a:latin typeface="Calibri" pitchFamily="34"/>
                        <a:ea typeface="Calibri" pitchFamily="34"/>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gn="ctr">
                        <a:lnSpc>
                          <a:spcPct val="115000"/>
                        </a:lnSpc>
                        <a:spcAft>
                          <a:spcPts val="0"/>
                        </a:spcAft>
                      </a:pPr>
                      <a:r>
                        <a:rPr lang="kk-KZ" sz="1800">
                          <a:latin typeface="Times New Roman" pitchFamily="18"/>
                          <a:ea typeface="Calibri" pitchFamily="34"/>
                          <a:cs typeface="Times New Roman" pitchFamily="18"/>
                        </a:rPr>
                        <a:t>2017-2018</a:t>
                      </a:r>
                      <a:endParaRPr lang="ru-RU" sz="1800">
                        <a:latin typeface="Calibri" pitchFamily="34"/>
                        <a:ea typeface="Calibri" pitchFamily="34"/>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gn="ctr">
                        <a:lnSpc>
                          <a:spcPct val="115000"/>
                        </a:lnSpc>
                        <a:spcAft>
                          <a:spcPts val="0"/>
                        </a:spcAft>
                      </a:pPr>
                      <a:r>
                        <a:rPr lang="kk-KZ" sz="1800" dirty="0">
                          <a:latin typeface="Times New Roman" pitchFamily="18"/>
                          <a:ea typeface="Calibri" pitchFamily="34"/>
                          <a:cs typeface="Times New Roman" pitchFamily="18"/>
                        </a:rPr>
                        <a:t>1 орын</a:t>
                      </a:r>
                      <a:endParaRPr lang="ru-RU" sz="1800" dirty="0">
                        <a:latin typeface="Calibri" pitchFamily="34"/>
                        <a:ea typeface="Calibri" pitchFamily="34"/>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gn="ctr">
                        <a:lnSpc>
                          <a:spcPct val="115000"/>
                        </a:lnSpc>
                        <a:spcAft>
                          <a:spcPts val="0"/>
                        </a:spcAft>
                      </a:pPr>
                      <a:r>
                        <a:rPr lang="kk-KZ" sz="1800">
                          <a:latin typeface="Times New Roman" pitchFamily="18"/>
                          <a:ea typeface="Calibri" pitchFamily="34"/>
                          <a:cs typeface="Times New Roman" pitchFamily="18"/>
                        </a:rPr>
                        <a:t>Кубеева Ж</a:t>
                      </a:r>
                      <a:endParaRPr lang="ru-RU" sz="1800">
                        <a:latin typeface="Calibri" pitchFamily="34"/>
                        <a:ea typeface="Calibri" pitchFamily="34"/>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r>
              <a:tr h="1126861">
                <a:tc>
                  <a:txBody>
                    <a:bodyPr/>
                    <a:lstStyle/>
                    <a:p>
                      <a:pPr lvl="0" algn="ctr">
                        <a:lnSpc>
                          <a:spcPct val="115000"/>
                        </a:lnSpc>
                        <a:spcAft>
                          <a:spcPts val="0"/>
                        </a:spcAft>
                      </a:pPr>
                      <a:r>
                        <a:rPr lang="kk-KZ" sz="1800">
                          <a:latin typeface="Times New Roman" pitchFamily="18"/>
                          <a:ea typeface="Calibri" pitchFamily="34"/>
                          <a:cs typeface="Times New Roman" pitchFamily="18"/>
                        </a:rPr>
                        <a:t>2</a:t>
                      </a:r>
                      <a:endParaRPr lang="ru-RU" sz="1800">
                        <a:latin typeface="Calibri" pitchFamily="34"/>
                        <a:ea typeface="Calibri" pitchFamily="34"/>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gn="ctr">
                        <a:lnSpc>
                          <a:spcPct val="115000"/>
                        </a:lnSpc>
                        <a:spcAft>
                          <a:spcPts val="0"/>
                        </a:spcAft>
                      </a:pPr>
                      <a:r>
                        <a:rPr lang="kk-KZ" sz="1800">
                          <a:latin typeface="Times New Roman" pitchFamily="18"/>
                          <a:ea typeface="Calibri" pitchFamily="34"/>
                          <a:cs typeface="Times New Roman" pitchFamily="18"/>
                        </a:rPr>
                        <a:t>Алибай Адия</a:t>
                      </a:r>
                      <a:endParaRPr lang="ru-RU" sz="1800">
                        <a:latin typeface="Calibri" pitchFamily="34"/>
                        <a:ea typeface="Calibri" pitchFamily="34"/>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gn="ctr">
                        <a:lnSpc>
                          <a:spcPct val="115000"/>
                        </a:lnSpc>
                        <a:spcAft>
                          <a:spcPts val="0"/>
                        </a:spcAft>
                      </a:pPr>
                      <a:r>
                        <a:rPr lang="kk-KZ" sz="1800">
                          <a:latin typeface="Times New Roman" pitchFamily="18"/>
                          <a:ea typeface="Calibri" pitchFamily="34"/>
                          <a:cs typeface="Times New Roman" pitchFamily="18"/>
                        </a:rPr>
                        <a:t>5А</a:t>
                      </a:r>
                      <a:endParaRPr lang="ru-RU" sz="1800">
                        <a:latin typeface="Calibri" pitchFamily="34"/>
                        <a:ea typeface="Calibri" pitchFamily="34"/>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gn="ctr">
                        <a:lnSpc>
                          <a:spcPct val="115000"/>
                        </a:lnSpc>
                        <a:spcAft>
                          <a:spcPts val="0"/>
                        </a:spcAft>
                      </a:pPr>
                      <a:r>
                        <a:rPr lang="kk-KZ" sz="1800" dirty="0">
                          <a:latin typeface="Times New Roman" pitchFamily="18"/>
                          <a:ea typeface="Calibri" pitchFamily="34"/>
                          <a:cs typeface="Times New Roman" pitchFamily="18"/>
                        </a:rPr>
                        <a:t>2017-2018</a:t>
                      </a:r>
                      <a:endParaRPr lang="ru-RU" sz="1800" dirty="0">
                        <a:latin typeface="Calibri" pitchFamily="34"/>
                        <a:ea typeface="Calibri" pitchFamily="34"/>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gn="ctr">
                        <a:lnSpc>
                          <a:spcPct val="115000"/>
                        </a:lnSpc>
                        <a:spcAft>
                          <a:spcPts val="0"/>
                        </a:spcAft>
                      </a:pPr>
                      <a:r>
                        <a:rPr lang="kk-KZ" sz="1800">
                          <a:latin typeface="Times New Roman" pitchFamily="18"/>
                          <a:ea typeface="Calibri" pitchFamily="34"/>
                          <a:cs typeface="Times New Roman" pitchFamily="18"/>
                        </a:rPr>
                        <a:t>3 орын</a:t>
                      </a:r>
                      <a:endParaRPr lang="ru-RU" sz="1800">
                        <a:latin typeface="Calibri" pitchFamily="34"/>
                        <a:ea typeface="Calibri" pitchFamily="34"/>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gn="ctr">
                        <a:lnSpc>
                          <a:spcPct val="115000"/>
                        </a:lnSpc>
                        <a:spcAft>
                          <a:spcPts val="0"/>
                        </a:spcAft>
                      </a:pPr>
                      <a:r>
                        <a:rPr lang="kk-KZ" sz="1800">
                          <a:latin typeface="Times New Roman" pitchFamily="18"/>
                          <a:ea typeface="Calibri" pitchFamily="34"/>
                          <a:cs typeface="Times New Roman" pitchFamily="18"/>
                        </a:rPr>
                        <a:t>Кубеева Ж</a:t>
                      </a:r>
                      <a:endParaRPr lang="ru-RU" sz="1800">
                        <a:latin typeface="Calibri" pitchFamily="34"/>
                        <a:ea typeface="Calibri" pitchFamily="34"/>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r>
              <a:tr h="633163">
                <a:tc>
                  <a:txBody>
                    <a:bodyPr/>
                    <a:lstStyle/>
                    <a:p>
                      <a:pPr lvl="0" algn="ctr">
                        <a:lnSpc>
                          <a:spcPct val="115000"/>
                        </a:lnSpc>
                        <a:spcAft>
                          <a:spcPts val="0"/>
                        </a:spcAft>
                      </a:pPr>
                      <a:r>
                        <a:rPr lang="kk-KZ" sz="1800">
                          <a:latin typeface="Times New Roman" pitchFamily="18"/>
                          <a:ea typeface="Calibri" pitchFamily="34"/>
                          <a:cs typeface="Times New Roman" pitchFamily="18"/>
                        </a:rPr>
                        <a:t>3</a:t>
                      </a:r>
                      <a:endParaRPr lang="ru-RU" sz="1800">
                        <a:latin typeface="Calibri" pitchFamily="34"/>
                        <a:ea typeface="Calibri" pitchFamily="34"/>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gn="ctr">
                        <a:lnSpc>
                          <a:spcPct val="115000"/>
                        </a:lnSpc>
                        <a:spcAft>
                          <a:spcPts val="0"/>
                        </a:spcAft>
                      </a:pPr>
                      <a:r>
                        <a:rPr lang="kk-KZ" sz="1800">
                          <a:latin typeface="Times New Roman" pitchFamily="18"/>
                          <a:ea typeface="Calibri" pitchFamily="34"/>
                          <a:cs typeface="Times New Roman" pitchFamily="18"/>
                        </a:rPr>
                        <a:t>Абдулхамит Анел</a:t>
                      </a:r>
                      <a:endParaRPr lang="ru-RU" sz="1800">
                        <a:latin typeface="Calibri" pitchFamily="34"/>
                        <a:ea typeface="Calibri" pitchFamily="34"/>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gn="ctr">
                        <a:lnSpc>
                          <a:spcPct val="115000"/>
                        </a:lnSpc>
                        <a:spcAft>
                          <a:spcPts val="0"/>
                        </a:spcAft>
                      </a:pPr>
                      <a:r>
                        <a:rPr lang="kk-KZ" sz="1800">
                          <a:latin typeface="Times New Roman" pitchFamily="18"/>
                          <a:ea typeface="Calibri" pitchFamily="34"/>
                          <a:cs typeface="Times New Roman" pitchFamily="18"/>
                        </a:rPr>
                        <a:t>5А</a:t>
                      </a:r>
                      <a:endParaRPr lang="ru-RU" sz="1800">
                        <a:latin typeface="Calibri" pitchFamily="34"/>
                        <a:ea typeface="Calibri" pitchFamily="34"/>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gn="ctr">
                        <a:lnSpc>
                          <a:spcPct val="115000"/>
                        </a:lnSpc>
                        <a:spcAft>
                          <a:spcPts val="0"/>
                        </a:spcAft>
                      </a:pPr>
                      <a:r>
                        <a:rPr lang="kk-KZ" sz="1800">
                          <a:latin typeface="Times New Roman" pitchFamily="18"/>
                          <a:ea typeface="Calibri" pitchFamily="34"/>
                          <a:cs typeface="Times New Roman" pitchFamily="18"/>
                        </a:rPr>
                        <a:t>2017-2018</a:t>
                      </a:r>
                      <a:endParaRPr lang="ru-RU" sz="1800">
                        <a:latin typeface="Calibri" pitchFamily="34"/>
                        <a:ea typeface="Calibri" pitchFamily="34"/>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gn="ctr">
                        <a:lnSpc>
                          <a:spcPct val="115000"/>
                        </a:lnSpc>
                        <a:spcAft>
                          <a:spcPts val="0"/>
                        </a:spcAft>
                      </a:pPr>
                      <a:r>
                        <a:rPr lang="kk-KZ" sz="1800" dirty="0">
                          <a:latin typeface="Times New Roman" pitchFamily="18"/>
                          <a:ea typeface="Calibri" pitchFamily="34"/>
                          <a:cs typeface="Times New Roman" pitchFamily="18"/>
                        </a:rPr>
                        <a:t>2 орын</a:t>
                      </a:r>
                      <a:endParaRPr lang="ru-RU" sz="1800" dirty="0">
                        <a:latin typeface="Calibri" pitchFamily="34"/>
                        <a:ea typeface="Calibri" pitchFamily="34"/>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gn="ctr">
                        <a:lnSpc>
                          <a:spcPct val="115000"/>
                        </a:lnSpc>
                        <a:spcAft>
                          <a:spcPts val="0"/>
                        </a:spcAft>
                      </a:pPr>
                      <a:r>
                        <a:rPr lang="kk-KZ" sz="1800">
                          <a:latin typeface="Times New Roman" pitchFamily="18"/>
                          <a:ea typeface="Calibri" pitchFamily="34"/>
                          <a:cs typeface="Times New Roman" pitchFamily="18"/>
                        </a:rPr>
                        <a:t>Кубеева Ж</a:t>
                      </a:r>
                      <a:endParaRPr lang="ru-RU" sz="1800">
                        <a:latin typeface="Calibri" pitchFamily="34"/>
                        <a:ea typeface="Calibri" pitchFamily="34"/>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r>
              <a:tr h="639726">
                <a:tc>
                  <a:txBody>
                    <a:bodyPr/>
                    <a:lstStyle/>
                    <a:p>
                      <a:pPr lvl="0" algn="ctr">
                        <a:lnSpc>
                          <a:spcPct val="115000"/>
                        </a:lnSpc>
                        <a:spcAft>
                          <a:spcPts val="0"/>
                        </a:spcAft>
                      </a:pPr>
                      <a:r>
                        <a:rPr lang="kk-KZ" sz="1800">
                          <a:latin typeface="Times New Roman" pitchFamily="18"/>
                          <a:ea typeface="Calibri" pitchFamily="34"/>
                          <a:cs typeface="Times New Roman" pitchFamily="18"/>
                        </a:rPr>
                        <a:t>4</a:t>
                      </a:r>
                      <a:endParaRPr lang="ru-RU" sz="1800">
                        <a:latin typeface="Calibri" pitchFamily="34"/>
                        <a:ea typeface="Calibri" pitchFamily="34"/>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gn="ctr">
                        <a:lnSpc>
                          <a:spcPct val="115000"/>
                        </a:lnSpc>
                        <a:spcAft>
                          <a:spcPts val="0"/>
                        </a:spcAft>
                      </a:pPr>
                      <a:r>
                        <a:rPr lang="kk-KZ" sz="1800">
                          <a:latin typeface="Times New Roman" pitchFamily="18"/>
                          <a:ea typeface="Calibri" pitchFamily="34"/>
                          <a:cs typeface="Times New Roman" pitchFamily="18"/>
                        </a:rPr>
                        <a:t>Жанғалиева Жания</a:t>
                      </a:r>
                      <a:endParaRPr lang="ru-RU" sz="1800">
                        <a:latin typeface="Calibri" pitchFamily="34"/>
                        <a:ea typeface="Calibri" pitchFamily="34"/>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gn="ctr">
                        <a:lnSpc>
                          <a:spcPct val="115000"/>
                        </a:lnSpc>
                        <a:spcAft>
                          <a:spcPts val="0"/>
                        </a:spcAft>
                      </a:pPr>
                      <a:r>
                        <a:rPr lang="kk-KZ" sz="1800">
                          <a:latin typeface="Times New Roman" pitchFamily="18"/>
                          <a:ea typeface="Calibri" pitchFamily="34"/>
                          <a:cs typeface="Times New Roman" pitchFamily="18"/>
                        </a:rPr>
                        <a:t>5Б</a:t>
                      </a:r>
                      <a:endParaRPr lang="ru-RU" sz="1800">
                        <a:latin typeface="Calibri" pitchFamily="34"/>
                        <a:ea typeface="Calibri" pitchFamily="34"/>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gn="ctr">
                        <a:lnSpc>
                          <a:spcPct val="115000"/>
                        </a:lnSpc>
                        <a:spcAft>
                          <a:spcPts val="0"/>
                        </a:spcAft>
                      </a:pPr>
                      <a:r>
                        <a:rPr lang="kk-KZ" sz="1800">
                          <a:latin typeface="Times New Roman" pitchFamily="18"/>
                          <a:ea typeface="Calibri" pitchFamily="34"/>
                          <a:cs typeface="Times New Roman" pitchFamily="18"/>
                        </a:rPr>
                        <a:t>2017-2018</a:t>
                      </a:r>
                      <a:endParaRPr lang="ru-RU" sz="1800">
                        <a:latin typeface="Calibri" pitchFamily="34"/>
                        <a:ea typeface="Calibri" pitchFamily="34"/>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gn="ctr">
                        <a:lnSpc>
                          <a:spcPct val="115000"/>
                        </a:lnSpc>
                        <a:spcAft>
                          <a:spcPts val="0"/>
                        </a:spcAft>
                      </a:pPr>
                      <a:r>
                        <a:rPr lang="kk-KZ" sz="1800">
                          <a:latin typeface="Times New Roman" pitchFamily="18"/>
                          <a:ea typeface="Calibri" pitchFamily="34"/>
                          <a:cs typeface="Times New Roman" pitchFamily="18"/>
                        </a:rPr>
                        <a:t>3 орын</a:t>
                      </a:r>
                      <a:endParaRPr lang="ru-RU" sz="1800">
                        <a:latin typeface="Calibri" pitchFamily="34"/>
                        <a:ea typeface="Calibri" pitchFamily="34"/>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gn="ctr">
                        <a:lnSpc>
                          <a:spcPct val="115000"/>
                        </a:lnSpc>
                        <a:spcAft>
                          <a:spcPts val="0"/>
                        </a:spcAft>
                      </a:pPr>
                      <a:r>
                        <a:rPr lang="kk-KZ" sz="1800">
                          <a:latin typeface="Times New Roman" pitchFamily="18"/>
                          <a:ea typeface="Calibri" pitchFamily="34"/>
                          <a:cs typeface="Times New Roman" pitchFamily="18"/>
                        </a:rPr>
                        <a:t>Кубевва Ж</a:t>
                      </a:r>
                      <a:endParaRPr lang="ru-RU" sz="1800">
                        <a:latin typeface="Calibri" pitchFamily="34"/>
                        <a:ea typeface="Calibri" pitchFamily="34"/>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r>
              <a:tr h="639726">
                <a:tc>
                  <a:txBody>
                    <a:bodyPr/>
                    <a:lstStyle/>
                    <a:p>
                      <a:pPr lvl="0" algn="ctr">
                        <a:lnSpc>
                          <a:spcPct val="115000"/>
                        </a:lnSpc>
                        <a:spcAft>
                          <a:spcPts val="0"/>
                        </a:spcAft>
                      </a:pPr>
                      <a:r>
                        <a:rPr lang="kk-KZ" sz="1800">
                          <a:latin typeface="Times New Roman" pitchFamily="18"/>
                          <a:ea typeface="Calibri" pitchFamily="34"/>
                          <a:cs typeface="Times New Roman" pitchFamily="18"/>
                        </a:rPr>
                        <a:t>5</a:t>
                      </a:r>
                      <a:endParaRPr lang="ru-RU" sz="1800">
                        <a:latin typeface="Calibri" pitchFamily="34"/>
                        <a:ea typeface="Calibri" pitchFamily="34"/>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gn="ctr">
                        <a:lnSpc>
                          <a:spcPct val="115000"/>
                        </a:lnSpc>
                        <a:spcAft>
                          <a:spcPts val="0"/>
                        </a:spcAft>
                      </a:pPr>
                      <a:r>
                        <a:rPr lang="kk-KZ" sz="1800">
                          <a:latin typeface="Times New Roman" pitchFamily="18"/>
                          <a:ea typeface="Calibri" pitchFamily="34"/>
                          <a:cs typeface="Times New Roman" pitchFamily="18"/>
                        </a:rPr>
                        <a:t>Бағланқызы Алима</a:t>
                      </a:r>
                      <a:endParaRPr lang="ru-RU" sz="1800">
                        <a:latin typeface="Calibri" pitchFamily="34"/>
                        <a:ea typeface="Calibri" pitchFamily="34"/>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gn="ctr">
                        <a:lnSpc>
                          <a:spcPct val="115000"/>
                        </a:lnSpc>
                        <a:spcAft>
                          <a:spcPts val="0"/>
                        </a:spcAft>
                      </a:pPr>
                      <a:r>
                        <a:rPr lang="kk-KZ" sz="1800">
                          <a:latin typeface="Times New Roman" pitchFamily="18"/>
                          <a:ea typeface="Calibri" pitchFamily="34"/>
                          <a:cs typeface="Times New Roman" pitchFamily="18"/>
                        </a:rPr>
                        <a:t>5Б</a:t>
                      </a:r>
                      <a:endParaRPr lang="ru-RU" sz="1800">
                        <a:latin typeface="Calibri" pitchFamily="34"/>
                        <a:ea typeface="Calibri" pitchFamily="34"/>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gn="ctr">
                        <a:lnSpc>
                          <a:spcPct val="115000"/>
                        </a:lnSpc>
                        <a:spcAft>
                          <a:spcPts val="0"/>
                        </a:spcAft>
                      </a:pPr>
                      <a:r>
                        <a:rPr lang="kk-KZ" sz="1800">
                          <a:latin typeface="Times New Roman" pitchFamily="18"/>
                          <a:ea typeface="Calibri" pitchFamily="34"/>
                          <a:cs typeface="Times New Roman" pitchFamily="18"/>
                        </a:rPr>
                        <a:t>2017-2018</a:t>
                      </a:r>
                      <a:endParaRPr lang="ru-RU" sz="1800">
                        <a:latin typeface="Calibri" pitchFamily="34"/>
                        <a:ea typeface="Calibri" pitchFamily="34"/>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gn="ctr">
                        <a:lnSpc>
                          <a:spcPct val="115000"/>
                        </a:lnSpc>
                        <a:spcAft>
                          <a:spcPts val="0"/>
                        </a:spcAft>
                      </a:pPr>
                      <a:r>
                        <a:rPr lang="kk-KZ" sz="1800" dirty="0">
                          <a:latin typeface="Times New Roman" pitchFamily="18"/>
                          <a:ea typeface="Calibri" pitchFamily="34"/>
                          <a:cs typeface="Times New Roman" pitchFamily="18"/>
                        </a:rPr>
                        <a:t>3 орын</a:t>
                      </a:r>
                      <a:endParaRPr lang="ru-RU" sz="1800" dirty="0">
                        <a:latin typeface="Calibri" pitchFamily="34"/>
                        <a:ea typeface="Calibri" pitchFamily="34"/>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gn="ctr">
                        <a:lnSpc>
                          <a:spcPct val="115000"/>
                        </a:lnSpc>
                        <a:spcAft>
                          <a:spcPts val="0"/>
                        </a:spcAft>
                      </a:pPr>
                      <a:r>
                        <a:rPr lang="kk-KZ" sz="1800">
                          <a:latin typeface="Times New Roman" pitchFamily="18"/>
                          <a:ea typeface="Calibri" pitchFamily="34"/>
                          <a:cs typeface="Times New Roman" pitchFamily="18"/>
                        </a:rPr>
                        <a:t>Кубеева Ж</a:t>
                      </a:r>
                      <a:endParaRPr lang="ru-RU" sz="1800">
                        <a:latin typeface="Calibri" pitchFamily="34"/>
                        <a:ea typeface="Calibri" pitchFamily="34"/>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r>
              <a:tr h="639726">
                <a:tc>
                  <a:txBody>
                    <a:bodyPr/>
                    <a:lstStyle/>
                    <a:p>
                      <a:pPr lvl="0" algn="ctr">
                        <a:lnSpc>
                          <a:spcPct val="115000"/>
                        </a:lnSpc>
                        <a:spcAft>
                          <a:spcPts val="0"/>
                        </a:spcAft>
                      </a:pPr>
                      <a:r>
                        <a:rPr lang="kk-KZ" sz="1800">
                          <a:latin typeface="Times New Roman" pitchFamily="18"/>
                          <a:ea typeface="Calibri" pitchFamily="34"/>
                          <a:cs typeface="Times New Roman" pitchFamily="18"/>
                        </a:rPr>
                        <a:t>6</a:t>
                      </a:r>
                      <a:endParaRPr lang="ru-RU" sz="1800">
                        <a:latin typeface="Calibri" pitchFamily="34"/>
                        <a:ea typeface="Calibri" pitchFamily="34"/>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gn="ctr">
                        <a:lnSpc>
                          <a:spcPct val="115000"/>
                        </a:lnSpc>
                        <a:spcAft>
                          <a:spcPts val="0"/>
                        </a:spcAft>
                      </a:pPr>
                      <a:r>
                        <a:rPr lang="kk-KZ" sz="1800">
                          <a:latin typeface="Times New Roman" pitchFamily="18"/>
                          <a:ea typeface="Calibri" pitchFamily="34"/>
                          <a:cs typeface="Times New Roman" pitchFamily="18"/>
                        </a:rPr>
                        <a:t>Балтабай Анел</a:t>
                      </a:r>
                      <a:endParaRPr lang="ru-RU" sz="1800">
                        <a:latin typeface="Calibri" pitchFamily="34"/>
                        <a:ea typeface="Calibri" pitchFamily="34"/>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gn="ctr">
                        <a:lnSpc>
                          <a:spcPct val="115000"/>
                        </a:lnSpc>
                        <a:spcAft>
                          <a:spcPts val="0"/>
                        </a:spcAft>
                      </a:pPr>
                      <a:r>
                        <a:rPr lang="kk-KZ" sz="1800">
                          <a:latin typeface="Times New Roman" pitchFamily="18"/>
                          <a:ea typeface="Calibri" pitchFamily="34"/>
                          <a:cs typeface="Times New Roman" pitchFamily="18"/>
                        </a:rPr>
                        <a:t>5Б</a:t>
                      </a:r>
                      <a:endParaRPr lang="ru-RU" sz="1800">
                        <a:latin typeface="Calibri" pitchFamily="34"/>
                        <a:ea typeface="Calibri" pitchFamily="34"/>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gn="ctr">
                        <a:lnSpc>
                          <a:spcPct val="115000"/>
                        </a:lnSpc>
                        <a:spcAft>
                          <a:spcPts val="0"/>
                        </a:spcAft>
                      </a:pPr>
                      <a:r>
                        <a:rPr lang="kk-KZ" sz="1800">
                          <a:latin typeface="Times New Roman" pitchFamily="18"/>
                          <a:ea typeface="Calibri" pitchFamily="34"/>
                          <a:cs typeface="Times New Roman" pitchFamily="18"/>
                        </a:rPr>
                        <a:t>2017-2018</a:t>
                      </a:r>
                      <a:endParaRPr lang="ru-RU" sz="1800">
                        <a:latin typeface="Calibri" pitchFamily="34"/>
                        <a:ea typeface="Calibri" pitchFamily="34"/>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gn="ctr">
                        <a:lnSpc>
                          <a:spcPct val="115000"/>
                        </a:lnSpc>
                        <a:spcAft>
                          <a:spcPts val="0"/>
                        </a:spcAft>
                      </a:pPr>
                      <a:r>
                        <a:rPr lang="kk-KZ" sz="1800">
                          <a:latin typeface="Times New Roman" pitchFamily="18"/>
                          <a:ea typeface="Calibri" pitchFamily="34"/>
                          <a:cs typeface="Times New Roman" pitchFamily="18"/>
                        </a:rPr>
                        <a:t>3 орын</a:t>
                      </a:r>
                      <a:endParaRPr lang="ru-RU" sz="1800">
                        <a:latin typeface="Calibri" pitchFamily="34"/>
                        <a:ea typeface="Calibri" pitchFamily="34"/>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gn="ctr">
                        <a:lnSpc>
                          <a:spcPct val="115000"/>
                        </a:lnSpc>
                        <a:spcAft>
                          <a:spcPts val="0"/>
                        </a:spcAft>
                      </a:pPr>
                      <a:r>
                        <a:rPr lang="kk-KZ" sz="1800">
                          <a:latin typeface="Times New Roman" pitchFamily="18"/>
                          <a:ea typeface="Calibri" pitchFamily="34"/>
                          <a:cs typeface="Times New Roman" pitchFamily="18"/>
                        </a:rPr>
                        <a:t>Кубеева Ж</a:t>
                      </a:r>
                      <a:endParaRPr lang="ru-RU" sz="1800">
                        <a:latin typeface="Calibri" pitchFamily="34"/>
                        <a:ea typeface="Calibri" pitchFamily="34"/>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r>
              <a:tr h="639726">
                <a:tc>
                  <a:txBody>
                    <a:bodyPr/>
                    <a:lstStyle/>
                    <a:p>
                      <a:pPr lvl="0" algn="ctr">
                        <a:lnSpc>
                          <a:spcPct val="115000"/>
                        </a:lnSpc>
                        <a:spcAft>
                          <a:spcPts val="0"/>
                        </a:spcAft>
                      </a:pPr>
                      <a:r>
                        <a:rPr lang="kk-KZ" sz="1800">
                          <a:latin typeface="Times New Roman" pitchFamily="18"/>
                          <a:ea typeface="Calibri" pitchFamily="34"/>
                          <a:cs typeface="Times New Roman" pitchFamily="18"/>
                        </a:rPr>
                        <a:t>7</a:t>
                      </a:r>
                      <a:endParaRPr lang="ru-RU" sz="1800">
                        <a:latin typeface="Calibri" pitchFamily="34"/>
                        <a:ea typeface="Calibri" pitchFamily="34"/>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gn="ctr">
                        <a:lnSpc>
                          <a:spcPct val="115000"/>
                        </a:lnSpc>
                        <a:spcAft>
                          <a:spcPts val="0"/>
                        </a:spcAft>
                      </a:pPr>
                      <a:r>
                        <a:rPr lang="kk-KZ" sz="1800">
                          <a:latin typeface="Times New Roman" pitchFamily="18"/>
                          <a:ea typeface="Calibri" pitchFamily="34"/>
                          <a:cs typeface="Times New Roman" pitchFamily="18"/>
                        </a:rPr>
                        <a:t>Сауытаева Қарақат </a:t>
                      </a:r>
                      <a:endParaRPr lang="ru-RU" sz="1800">
                        <a:latin typeface="Calibri" pitchFamily="34"/>
                        <a:ea typeface="Calibri" pitchFamily="34"/>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gn="ctr">
                        <a:lnSpc>
                          <a:spcPct val="115000"/>
                        </a:lnSpc>
                        <a:spcAft>
                          <a:spcPts val="0"/>
                        </a:spcAft>
                      </a:pPr>
                      <a:r>
                        <a:rPr lang="kk-KZ" sz="1800">
                          <a:latin typeface="Times New Roman" pitchFamily="18"/>
                          <a:ea typeface="Calibri" pitchFamily="34"/>
                          <a:cs typeface="Times New Roman" pitchFamily="18"/>
                        </a:rPr>
                        <a:t>5Ә</a:t>
                      </a:r>
                      <a:endParaRPr lang="ru-RU" sz="1800">
                        <a:latin typeface="Calibri" pitchFamily="34"/>
                        <a:ea typeface="Calibri" pitchFamily="34"/>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gn="ctr">
                        <a:lnSpc>
                          <a:spcPct val="115000"/>
                        </a:lnSpc>
                        <a:spcAft>
                          <a:spcPts val="0"/>
                        </a:spcAft>
                      </a:pPr>
                      <a:r>
                        <a:rPr lang="kk-KZ" sz="1800">
                          <a:latin typeface="Times New Roman" pitchFamily="18"/>
                          <a:ea typeface="Calibri" pitchFamily="34"/>
                          <a:cs typeface="Times New Roman" pitchFamily="18"/>
                        </a:rPr>
                        <a:t>2017-2018</a:t>
                      </a:r>
                      <a:endParaRPr lang="ru-RU" sz="1800">
                        <a:latin typeface="Calibri" pitchFamily="34"/>
                        <a:ea typeface="Calibri" pitchFamily="34"/>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gn="ctr">
                        <a:lnSpc>
                          <a:spcPct val="115000"/>
                        </a:lnSpc>
                        <a:spcAft>
                          <a:spcPts val="0"/>
                        </a:spcAft>
                      </a:pPr>
                      <a:r>
                        <a:rPr lang="kk-KZ" sz="1800">
                          <a:latin typeface="Times New Roman" pitchFamily="18"/>
                          <a:ea typeface="Calibri" pitchFamily="34"/>
                          <a:cs typeface="Times New Roman" pitchFamily="18"/>
                        </a:rPr>
                        <a:t>3 орын</a:t>
                      </a:r>
                      <a:endParaRPr lang="ru-RU" sz="1800">
                        <a:latin typeface="Calibri" pitchFamily="34"/>
                        <a:ea typeface="Calibri" pitchFamily="34"/>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gn="ctr">
                        <a:lnSpc>
                          <a:spcPct val="115000"/>
                        </a:lnSpc>
                        <a:spcAft>
                          <a:spcPts val="0"/>
                        </a:spcAft>
                      </a:pPr>
                      <a:r>
                        <a:rPr lang="kk-KZ" sz="1800">
                          <a:latin typeface="Times New Roman" pitchFamily="18"/>
                          <a:ea typeface="Calibri" pitchFamily="34"/>
                          <a:cs typeface="Times New Roman" pitchFamily="18"/>
                        </a:rPr>
                        <a:t>Кубеева Ж</a:t>
                      </a:r>
                      <a:endParaRPr lang="ru-RU" sz="1800">
                        <a:latin typeface="Calibri" pitchFamily="34"/>
                        <a:ea typeface="Calibri" pitchFamily="34"/>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r>
              <a:tr h="639726">
                <a:tc>
                  <a:txBody>
                    <a:bodyPr/>
                    <a:lstStyle/>
                    <a:p>
                      <a:pPr lvl="0" algn="ctr">
                        <a:lnSpc>
                          <a:spcPct val="115000"/>
                        </a:lnSpc>
                        <a:spcAft>
                          <a:spcPts val="0"/>
                        </a:spcAft>
                      </a:pPr>
                      <a:r>
                        <a:rPr lang="kk-KZ" sz="1800">
                          <a:latin typeface="Times New Roman" pitchFamily="18"/>
                          <a:ea typeface="Calibri" pitchFamily="34"/>
                          <a:cs typeface="Times New Roman" pitchFamily="18"/>
                        </a:rPr>
                        <a:t>8</a:t>
                      </a:r>
                      <a:endParaRPr lang="ru-RU" sz="1800">
                        <a:latin typeface="Calibri" pitchFamily="34"/>
                        <a:ea typeface="Calibri" pitchFamily="34"/>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gn="ctr">
                        <a:lnSpc>
                          <a:spcPct val="115000"/>
                        </a:lnSpc>
                        <a:spcAft>
                          <a:spcPts val="0"/>
                        </a:spcAft>
                      </a:pPr>
                      <a:r>
                        <a:rPr lang="kk-KZ" sz="1800">
                          <a:latin typeface="Times New Roman" pitchFamily="18"/>
                          <a:ea typeface="Calibri" pitchFamily="34"/>
                          <a:cs typeface="Times New Roman" pitchFamily="18"/>
                        </a:rPr>
                        <a:t>Забродина Адриана</a:t>
                      </a:r>
                      <a:endParaRPr lang="ru-RU" sz="1800">
                        <a:latin typeface="Calibri" pitchFamily="34"/>
                        <a:ea typeface="Calibri" pitchFamily="34"/>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gn="ctr">
                        <a:lnSpc>
                          <a:spcPct val="115000"/>
                        </a:lnSpc>
                        <a:spcAft>
                          <a:spcPts val="0"/>
                        </a:spcAft>
                      </a:pPr>
                      <a:r>
                        <a:rPr lang="kk-KZ" sz="1800">
                          <a:latin typeface="Times New Roman" pitchFamily="18"/>
                          <a:ea typeface="Calibri" pitchFamily="34"/>
                          <a:cs typeface="Times New Roman" pitchFamily="18"/>
                        </a:rPr>
                        <a:t>5Ә</a:t>
                      </a:r>
                      <a:endParaRPr lang="ru-RU" sz="1800">
                        <a:latin typeface="Calibri" pitchFamily="34"/>
                        <a:ea typeface="Calibri" pitchFamily="34"/>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gn="ctr">
                        <a:lnSpc>
                          <a:spcPct val="115000"/>
                        </a:lnSpc>
                        <a:spcAft>
                          <a:spcPts val="0"/>
                        </a:spcAft>
                      </a:pPr>
                      <a:r>
                        <a:rPr lang="kk-KZ" sz="1800">
                          <a:latin typeface="Times New Roman" pitchFamily="18"/>
                          <a:ea typeface="Calibri" pitchFamily="34"/>
                          <a:cs typeface="Times New Roman" pitchFamily="18"/>
                        </a:rPr>
                        <a:t>2017-2018</a:t>
                      </a:r>
                      <a:endParaRPr lang="ru-RU" sz="1800">
                        <a:latin typeface="Calibri" pitchFamily="34"/>
                        <a:ea typeface="Calibri" pitchFamily="34"/>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gn="ctr">
                        <a:lnSpc>
                          <a:spcPct val="115000"/>
                        </a:lnSpc>
                        <a:spcAft>
                          <a:spcPts val="0"/>
                        </a:spcAft>
                      </a:pPr>
                      <a:r>
                        <a:rPr lang="kk-KZ" sz="1800">
                          <a:latin typeface="Times New Roman" pitchFamily="18"/>
                          <a:ea typeface="Calibri" pitchFamily="34"/>
                          <a:cs typeface="Times New Roman" pitchFamily="18"/>
                        </a:rPr>
                        <a:t>3 орын</a:t>
                      </a:r>
                      <a:endParaRPr lang="ru-RU" sz="1800">
                        <a:latin typeface="Calibri" pitchFamily="34"/>
                        <a:ea typeface="Calibri" pitchFamily="34"/>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gn="ctr">
                        <a:lnSpc>
                          <a:spcPct val="115000"/>
                        </a:lnSpc>
                        <a:spcAft>
                          <a:spcPts val="0"/>
                        </a:spcAft>
                      </a:pPr>
                      <a:r>
                        <a:rPr lang="kk-KZ" sz="1800">
                          <a:latin typeface="Times New Roman" pitchFamily="18"/>
                          <a:ea typeface="Calibri" pitchFamily="34"/>
                          <a:cs typeface="Times New Roman" pitchFamily="18"/>
                        </a:rPr>
                        <a:t>Кубеева Ж</a:t>
                      </a:r>
                      <a:endParaRPr lang="ru-RU" sz="1800">
                        <a:latin typeface="Calibri" pitchFamily="34"/>
                        <a:ea typeface="Calibri" pitchFamily="34"/>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r>
              <a:tr h="971238">
                <a:tc>
                  <a:txBody>
                    <a:bodyPr/>
                    <a:lstStyle/>
                    <a:p>
                      <a:pPr lvl="0" algn="ctr">
                        <a:lnSpc>
                          <a:spcPct val="115000"/>
                        </a:lnSpc>
                        <a:spcAft>
                          <a:spcPts val="0"/>
                        </a:spcAft>
                      </a:pPr>
                      <a:r>
                        <a:rPr lang="kk-KZ" sz="1800">
                          <a:latin typeface="Times New Roman" pitchFamily="18"/>
                          <a:ea typeface="Calibri" pitchFamily="34"/>
                          <a:cs typeface="Times New Roman" pitchFamily="18"/>
                        </a:rPr>
                        <a:t>9</a:t>
                      </a:r>
                      <a:endParaRPr lang="ru-RU" sz="1800">
                        <a:latin typeface="Calibri" pitchFamily="34"/>
                        <a:ea typeface="Calibri" pitchFamily="34"/>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gn="ctr">
                        <a:lnSpc>
                          <a:spcPct val="115000"/>
                        </a:lnSpc>
                        <a:spcAft>
                          <a:spcPts val="0"/>
                        </a:spcAft>
                      </a:pPr>
                      <a:r>
                        <a:rPr lang="kk-KZ" sz="1800">
                          <a:latin typeface="Times New Roman" pitchFamily="18"/>
                          <a:ea typeface="Calibri" pitchFamily="34"/>
                          <a:cs typeface="Times New Roman" pitchFamily="18"/>
                        </a:rPr>
                        <a:t>Айқынқызы Ақерке</a:t>
                      </a:r>
                      <a:endParaRPr lang="ru-RU" sz="1800">
                        <a:latin typeface="Calibri" pitchFamily="34"/>
                        <a:ea typeface="Calibri" pitchFamily="34"/>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gn="ctr">
                        <a:lnSpc>
                          <a:spcPct val="115000"/>
                        </a:lnSpc>
                        <a:spcAft>
                          <a:spcPts val="0"/>
                        </a:spcAft>
                      </a:pPr>
                      <a:r>
                        <a:rPr lang="kk-KZ" sz="1800">
                          <a:latin typeface="Times New Roman" pitchFamily="18"/>
                          <a:ea typeface="Calibri" pitchFamily="34"/>
                          <a:cs typeface="Times New Roman" pitchFamily="18"/>
                        </a:rPr>
                        <a:t>5 А</a:t>
                      </a:r>
                      <a:endParaRPr lang="ru-RU" sz="1800">
                        <a:latin typeface="Calibri" pitchFamily="34"/>
                        <a:ea typeface="Calibri" pitchFamily="34"/>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gn="ctr">
                        <a:lnSpc>
                          <a:spcPct val="115000"/>
                        </a:lnSpc>
                        <a:spcAft>
                          <a:spcPts val="0"/>
                        </a:spcAft>
                      </a:pPr>
                      <a:r>
                        <a:rPr lang="kk-KZ" sz="1800" dirty="0">
                          <a:latin typeface="Times New Roman" pitchFamily="18"/>
                          <a:ea typeface="Calibri" pitchFamily="34"/>
                          <a:cs typeface="Times New Roman" pitchFamily="18"/>
                        </a:rPr>
                        <a:t>2017-2018</a:t>
                      </a:r>
                      <a:endParaRPr lang="ru-RU" sz="1800" dirty="0">
                        <a:latin typeface="Calibri" pitchFamily="34"/>
                        <a:ea typeface="Calibri" pitchFamily="34"/>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gn="ctr">
                        <a:lnSpc>
                          <a:spcPct val="115000"/>
                        </a:lnSpc>
                        <a:spcAft>
                          <a:spcPts val="0"/>
                        </a:spcAft>
                      </a:pPr>
                      <a:r>
                        <a:rPr lang="kk-KZ" sz="1800">
                          <a:latin typeface="Times New Roman" pitchFamily="18"/>
                          <a:ea typeface="Calibri" pitchFamily="34"/>
                          <a:cs typeface="Times New Roman" pitchFamily="18"/>
                        </a:rPr>
                        <a:t>1 орын</a:t>
                      </a:r>
                      <a:endParaRPr lang="ru-RU" sz="1800">
                        <a:latin typeface="Calibri" pitchFamily="34"/>
                        <a:ea typeface="Calibri" pitchFamily="34"/>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c>
                  <a:txBody>
                    <a:bodyPr/>
                    <a:lstStyle/>
                    <a:p>
                      <a:pPr lvl="0" algn="ctr">
                        <a:lnSpc>
                          <a:spcPct val="115000"/>
                        </a:lnSpc>
                        <a:spcAft>
                          <a:spcPts val="0"/>
                        </a:spcAft>
                      </a:pPr>
                      <a:r>
                        <a:rPr lang="kk-KZ" sz="1800" dirty="0">
                          <a:latin typeface="Times New Roman" pitchFamily="18"/>
                          <a:ea typeface="Calibri" pitchFamily="34"/>
                          <a:cs typeface="Times New Roman" pitchFamily="18"/>
                        </a:rPr>
                        <a:t>Кубеева Ж</a:t>
                      </a:r>
                      <a:endParaRPr lang="ru-RU" sz="1800" dirty="0">
                        <a:latin typeface="Calibri" pitchFamily="34"/>
                        <a:ea typeface="Calibri" pitchFamily="34"/>
                        <a:cs typeface="Times New Roman" pitchFamily="18"/>
                      </a:endParaRPr>
                    </a:p>
                  </a:txBody>
                  <a:tcPr marL="46656" marR="46656" marT="0" marB="0">
                    <a:lnL w="12701" cap="flat" cmpd="sng" algn="ctr">
                      <a:solidFill>
                        <a:srgbClr val="000000"/>
                      </a:solidFill>
                      <a:prstDash val="solid"/>
                      <a:round/>
                      <a:headEnd type="none" w="med" len="med"/>
                      <a:tailEnd type="none" w="med" len="med"/>
                    </a:lnL>
                    <a:lnR w="12701" cap="flat" cmpd="sng" algn="ctr">
                      <a:solidFill>
                        <a:srgbClr val="000000"/>
                      </a:solidFill>
                      <a:prstDash val="solid"/>
                      <a:round/>
                      <a:headEnd type="none" w="med" len="med"/>
                      <a:tailEnd type="none" w="med" len="med"/>
                    </a:lnR>
                    <a:lnT w="12701" cap="flat" cmpd="sng" algn="ctr">
                      <a:solidFill>
                        <a:srgbClr val="000000"/>
                      </a:solidFill>
                      <a:prstDash val="solid"/>
                      <a:round/>
                      <a:headEnd type="none" w="med" len="med"/>
                      <a:tailEnd type="none" w="med" len="med"/>
                    </a:lnT>
                    <a:lnB w="12701"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45164561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C:\Users\Админ\Desktop\ОНЛАЙН ОЛИПИАДА ЖЕҢІМПАЗДАРЫ\7.jpg"/>
          <p:cNvPicPr>
            <a:picLocks noChangeAspect="1"/>
          </p:cNvPicPr>
          <p:nvPr/>
        </p:nvPicPr>
        <p:blipFill>
          <a:blip r:embed="rId3"/>
          <a:srcRect/>
          <a:stretch>
            <a:fillRect/>
          </a:stretch>
        </p:blipFill>
        <p:spPr>
          <a:xfrm>
            <a:off x="154591" y="414069"/>
            <a:ext cx="596083" cy="2921980"/>
          </a:xfrm>
          <a:prstGeom prst="rect">
            <a:avLst/>
          </a:prstGeom>
          <a:noFill/>
          <a:ln w="38103" cap="sq">
            <a:solidFill>
              <a:srgbClr val="000000"/>
            </a:solidFill>
            <a:prstDash val="solid"/>
            <a:miter/>
          </a:ln>
          <a:effectLst>
            <a:outerShdw dist="38096" dir="2700000" algn="tl">
              <a:srgbClr val="000000">
                <a:alpha val="43000"/>
              </a:srgbClr>
            </a:outerShdw>
          </a:effectLst>
        </p:spPr>
      </p:pic>
      <p:pic>
        <p:nvPicPr>
          <p:cNvPr id="3" name="Рисунок 2" descr="C:\Users\Админ\Desktop\ОНЛАЙН ОЛИПИАДА ЖЕҢІМПАЗДАРЫ\1.jpg"/>
          <p:cNvPicPr>
            <a:picLocks noChangeAspect="1"/>
          </p:cNvPicPr>
          <p:nvPr/>
        </p:nvPicPr>
        <p:blipFill>
          <a:blip r:embed="rId4"/>
          <a:srcRect/>
          <a:stretch>
            <a:fillRect/>
          </a:stretch>
        </p:blipFill>
        <p:spPr>
          <a:xfrm>
            <a:off x="894527" y="414069"/>
            <a:ext cx="680848" cy="2921980"/>
          </a:xfrm>
          <a:prstGeom prst="rect">
            <a:avLst/>
          </a:prstGeom>
          <a:noFill/>
          <a:ln w="38103" cap="sq">
            <a:solidFill>
              <a:srgbClr val="000000"/>
            </a:solidFill>
            <a:prstDash val="solid"/>
            <a:miter/>
          </a:ln>
          <a:effectLst>
            <a:outerShdw dist="38096" dir="2700000" algn="tl">
              <a:srgbClr val="000000">
                <a:alpha val="43000"/>
              </a:srgbClr>
            </a:outerShdw>
          </a:effectLst>
        </p:spPr>
      </p:pic>
      <p:pic>
        <p:nvPicPr>
          <p:cNvPr id="4" name="Рисунок 3" descr="C:\Users\Админ\Desktop\ОНЛАЙН ОЛИПИАДА ЖЕҢІМПАЗДАРЫ\3.jpg"/>
          <p:cNvPicPr>
            <a:picLocks noChangeAspect="1"/>
          </p:cNvPicPr>
          <p:nvPr/>
        </p:nvPicPr>
        <p:blipFill>
          <a:blip r:embed="rId5"/>
          <a:srcRect/>
          <a:stretch>
            <a:fillRect/>
          </a:stretch>
        </p:blipFill>
        <p:spPr>
          <a:xfrm>
            <a:off x="1630410" y="414069"/>
            <a:ext cx="652991" cy="2921980"/>
          </a:xfrm>
          <a:prstGeom prst="rect">
            <a:avLst/>
          </a:prstGeom>
          <a:noFill/>
          <a:ln w="38103" cap="sq">
            <a:solidFill>
              <a:srgbClr val="000000"/>
            </a:solidFill>
            <a:prstDash val="solid"/>
            <a:miter/>
          </a:ln>
          <a:effectLst>
            <a:outerShdw dist="38096" dir="2700000" algn="tl">
              <a:srgbClr val="000000">
                <a:alpha val="43000"/>
              </a:srgbClr>
            </a:outerShdw>
          </a:effectLst>
        </p:spPr>
      </p:pic>
      <p:pic>
        <p:nvPicPr>
          <p:cNvPr id="5" name="Рисунок 4" descr="C:\Users\Админ\Desktop\ОНЛАЙН ОЛИПИАДА ЖЕҢІМПАЗДАРЫ\4.jpg"/>
          <p:cNvPicPr>
            <a:picLocks noChangeAspect="1"/>
          </p:cNvPicPr>
          <p:nvPr/>
        </p:nvPicPr>
        <p:blipFill>
          <a:blip r:embed="rId6"/>
          <a:srcRect/>
          <a:stretch>
            <a:fillRect/>
          </a:stretch>
        </p:blipFill>
        <p:spPr>
          <a:xfrm>
            <a:off x="2367845" y="414069"/>
            <a:ext cx="680848" cy="2964312"/>
          </a:xfrm>
          <a:prstGeom prst="rect">
            <a:avLst/>
          </a:prstGeom>
          <a:noFill/>
          <a:ln w="38103" cap="sq">
            <a:solidFill>
              <a:srgbClr val="000000"/>
            </a:solidFill>
            <a:prstDash val="solid"/>
            <a:miter/>
          </a:ln>
          <a:effectLst>
            <a:outerShdw dist="38096" dir="2700000" algn="tl">
              <a:srgbClr val="000000">
                <a:alpha val="43000"/>
              </a:srgbClr>
            </a:outerShdw>
          </a:effectLst>
        </p:spPr>
      </p:pic>
      <p:pic>
        <p:nvPicPr>
          <p:cNvPr id="6" name="Рисунок 5" descr="C:\Users\Админ\Desktop\ОНЛАЙН ОЛИПИАДА ЖЕҢІМПАЗДАРЫ\22.jpg"/>
          <p:cNvPicPr>
            <a:picLocks noChangeAspect="1"/>
          </p:cNvPicPr>
          <p:nvPr/>
        </p:nvPicPr>
        <p:blipFill>
          <a:blip r:embed="rId7"/>
          <a:srcRect/>
          <a:stretch>
            <a:fillRect/>
          </a:stretch>
        </p:blipFill>
        <p:spPr>
          <a:xfrm>
            <a:off x="3130162" y="414069"/>
            <a:ext cx="759491" cy="2963261"/>
          </a:xfrm>
          <a:prstGeom prst="rect">
            <a:avLst/>
          </a:prstGeom>
          <a:noFill/>
          <a:ln w="38103" cap="sq">
            <a:solidFill>
              <a:srgbClr val="000000"/>
            </a:solidFill>
            <a:prstDash val="solid"/>
            <a:miter/>
          </a:ln>
          <a:effectLst>
            <a:outerShdw dist="38096" dir="2700000" algn="tl">
              <a:srgbClr val="000000">
                <a:alpha val="43000"/>
              </a:srgbClr>
            </a:outerShdw>
          </a:effectLst>
        </p:spPr>
      </p:pic>
      <p:pic>
        <p:nvPicPr>
          <p:cNvPr id="7" name="Рисунок 8" descr="C:\Users\Админ\Desktop\ОНЛАЙН ОЛИПИАДА ЖЕҢІМПАЗДАРЫ\20.jpg"/>
          <p:cNvPicPr>
            <a:picLocks noChangeAspect="1"/>
          </p:cNvPicPr>
          <p:nvPr/>
        </p:nvPicPr>
        <p:blipFill>
          <a:blip r:embed="rId8"/>
          <a:srcRect/>
          <a:stretch>
            <a:fillRect/>
          </a:stretch>
        </p:blipFill>
        <p:spPr>
          <a:xfrm>
            <a:off x="5560987" y="341210"/>
            <a:ext cx="835920" cy="3108977"/>
          </a:xfrm>
          <a:prstGeom prst="rect">
            <a:avLst/>
          </a:prstGeom>
          <a:noFill/>
          <a:ln w="38103" cap="sq">
            <a:solidFill>
              <a:srgbClr val="000000"/>
            </a:solidFill>
            <a:prstDash val="solid"/>
            <a:miter/>
          </a:ln>
          <a:effectLst>
            <a:outerShdw dist="38096" dir="2700000" algn="tl">
              <a:srgbClr val="000000">
                <a:alpha val="43000"/>
              </a:srgbClr>
            </a:outerShdw>
          </a:effectLst>
        </p:spPr>
      </p:pic>
      <p:pic>
        <p:nvPicPr>
          <p:cNvPr id="8" name="Рисунок 9" descr="C:\Users\Админ\Desktop\ОНЛАЙН ОЛИПИАДА ЖЕҢІМПАЗДАРЫ\21.jpg"/>
          <p:cNvPicPr>
            <a:picLocks noChangeAspect="1"/>
          </p:cNvPicPr>
          <p:nvPr/>
        </p:nvPicPr>
        <p:blipFill>
          <a:blip r:embed="rId9"/>
          <a:srcRect/>
          <a:stretch>
            <a:fillRect/>
          </a:stretch>
        </p:blipFill>
        <p:spPr>
          <a:xfrm>
            <a:off x="4697292" y="455350"/>
            <a:ext cx="836785" cy="2963267"/>
          </a:xfrm>
          <a:prstGeom prst="rect">
            <a:avLst/>
          </a:prstGeom>
          <a:noFill/>
          <a:ln w="38103" cap="sq">
            <a:solidFill>
              <a:srgbClr val="000000"/>
            </a:solidFill>
            <a:prstDash val="solid"/>
            <a:miter/>
          </a:ln>
          <a:effectLst>
            <a:outerShdw dist="38096" dir="2700000" algn="tl">
              <a:srgbClr val="000000">
                <a:alpha val="43000"/>
              </a:srgbClr>
            </a:outerShdw>
          </a:effectLst>
        </p:spPr>
      </p:pic>
      <p:pic>
        <p:nvPicPr>
          <p:cNvPr id="9" name="Рисунок 10" descr="C:\Users\Админ\Desktop\ОНЛАЙН ОЛИПИАДА ЖЕҢІМПАЗДАРЫ\11.jpg"/>
          <p:cNvPicPr>
            <a:picLocks noChangeAspect="1"/>
          </p:cNvPicPr>
          <p:nvPr/>
        </p:nvPicPr>
        <p:blipFill>
          <a:blip r:embed="rId10"/>
          <a:srcRect/>
          <a:stretch>
            <a:fillRect/>
          </a:stretch>
        </p:blipFill>
        <p:spPr>
          <a:xfrm>
            <a:off x="3879825" y="455350"/>
            <a:ext cx="790557" cy="2921980"/>
          </a:xfrm>
          <a:prstGeom prst="rect">
            <a:avLst/>
          </a:prstGeom>
          <a:noFill/>
          <a:ln w="38103" cap="sq">
            <a:solidFill>
              <a:srgbClr val="000000"/>
            </a:solidFill>
            <a:prstDash val="solid"/>
            <a:miter/>
          </a:ln>
          <a:effectLst>
            <a:outerShdw dist="38096" dir="2700000" algn="tl">
              <a:srgbClr val="000000">
                <a:alpha val="43000"/>
              </a:srgbClr>
            </a:outerShdw>
          </a:effectLst>
        </p:spPr>
      </p:pic>
      <p:pic>
        <p:nvPicPr>
          <p:cNvPr id="10" name="Рисунок 14" descr="C:\Users\Админ\Desktop\62 Жадыра\59.jpeg"/>
          <p:cNvPicPr>
            <a:picLocks noChangeAspect="1"/>
          </p:cNvPicPr>
          <p:nvPr/>
        </p:nvPicPr>
        <p:blipFill>
          <a:blip r:embed="rId11"/>
          <a:srcRect/>
          <a:stretch>
            <a:fillRect/>
          </a:stretch>
        </p:blipFill>
        <p:spPr>
          <a:xfrm>
            <a:off x="177486" y="3450187"/>
            <a:ext cx="1530217" cy="2105222"/>
          </a:xfrm>
          <a:prstGeom prst="rect">
            <a:avLst/>
          </a:prstGeom>
          <a:noFill/>
          <a:ln w="127001" cap="sq">
            <a:solidFill>
              <a:srgbClr val="000000"/>
            </a:solidFill>
            <a:prstDash val="solid"/>
            <a:miter/>
          </a:ln>
          <a:effectLst>
            <a:outerShdw dist="50794" dir="2700000" algn="tl">
              <a:srgbClr val="000000">
                <a:alpha val="40000"/>
              </a:srgbClr>
            </a:outerShdw>
          </a:effectLst>
        </p:spPr>
      </p:pic>
      <p:pic>
        <p:nvPicPr>
          <p:cNvPr id="11" name="Рисунок 15" descr="C:\Users\Админ\Desktop\62 Жадыра\60.jpeg"/>
          <p:cNvPicPr>
            <a:picLocks noChangeAspect="1"/>
          </p:cNvPicPr>
          <p:nvPr/>
        </p:nvPicPr>
        <p:blipFill>
          <a:blip r:embed="rId12"/>
          <a:srcRect/>
          <a:stretch>
            <a:fillRect/>
          </a:stretch>
        </p:blipFill>
        <p:spPr>
          <a:xfrm>
            <a:off x="1924019" y="3450188"/>
            <a:ext cx="1737071" cy="2146502"/>
          </a:xfrm>
          <a:prstGeom prst="rect">
            <a:avLst/>
          </a:prstGeom>
          <a:noFill/>
          <a:ln w="127001" cap="sq">
            <a:solidFill>
              <a:srgbClr val="000000"/>
            </a:solidFill>
            <a:prstDash val="solid"/>
            <a:miter/>
          </a:ln>
          <a:effectLst>
            <a:outerShdw dist="50794" dir="2700000" algn="tl">
              <a:srgbClr val="000000">
                <a:alpha val="40000"/>
              </a:srgbClr>
            </a:outerShdw>
          </a:effectLst>
        </p:spPr>
      </p:pic>
      <p:pic>
        <p:nvPicPr>
          <p:cNvPr id="12" name="Рисунок 6" descr="C:\Users\Админ\Desktop\ОНЛАЙН ОЛИПИАДА ЖЕҢІМПАЗДАРЫ\граммота\_opt_sites_nio_public_uploads_crt_340353 (1).jpg"/>
          <p:cNvPicPr>
            <a:picLocks noChangeAspect="1"/>
          </p:cNvPicPr>
          <p:nvPr/>
        </p:nvPicPr>
        <p:blipFill>
          <a:blip r:embed="rId13"/>
          <a:srcRect/>
          <a:stretch>
            <a:fillRect/>
          </a:stretch>
        </p:blipFill>
        <p:spPr>
          <a:xfrm>
            <a:off x="203961" y="5555410"/>
            <a:ext cx="707616" cy="3226280"/>
          </a:xfrm>
          <a:prstGeom prst="rect">
            <a:avLst/>
          </a:prstGeom>
          <a:noFill/>
          <a:ln w="38103" cap="sq">
            <a:solidFill>
              <a:srgbClr val="000000"/>
            </a:solidFill>
            <a:prstDash val="solid"/>
            <a:miter/>
          </a:ln>
          <a:effectLst>
            <a:outerShdw dist="38096" dir="2700000" algn="tl">
              <a:srgbClr val="000000">
                <a:alpha val="43000"/>
              </a:srgbClr>
            </a:outerShdw>
          </a:effectLst>
        </p:spPr>
      </p:pic>
      <p:pic>
        <p:nvPicPr>
          <p:cNvPr id="13" name="Рисунок 7" descr="C:\Users\Админ\Desktop\ОНЛАЙН ОЛИПИАДА ЖЕҢІМПАЗДАРЫ\граммота\_opt_sites_nio_public_uploads_crt_349134.jpg"/>
          <p:cNvPicPr>
            <a:picLocks noChangeAspect="1"/>
          </p:cNvPicPr>
          <p:nvPr/>
        </p:nvPicPr>
        <p:blipFill>
          <a:blip r:embed="rId14"/>
          <a:srcRect/>
          <a:stretch>
            <a:fillRect/>
          </a:stretch>
        </p:blipFill>
        <p:spPr>
          <a:xfrm>
            <a:off x="1020877" y="5555410"/>
            <a:ext cx="548830" cy="3226280"/>
          </a:xfrm>
          <a:prstGeom prst="rect">
            <a:avLst/>
          </a:prstGeom>
          <a:noFill/>
          <a:ln w="38103" cap="sq">
            <a:solidFill>
              <a:srgbClr val="000000"/>
            </a:solidFill>
            <a:prstDash val="solid"/>
            <a:miter/>
          </a:ln>
          <a:effectLst>
            <a:outerShdw dist="38096" dir="2700000" algn="tl">
              <a:srgbClr val="000000">
                <a:alpha val="43000"/>
              </a:srgbClr>
            </a:outerShdw>
          </a:effectLst>
        </p:spPr>
      </p:pic>
      <p:pic>
        <p:nvPicPr>
          <p:cNvPr id="14" name="Рисунок 8" descr="C:\Users\Админ\Desktop\ОНЛАЙН ОЛИПИАДА ЖЕҢІМПАЗДАРЫ\граммота\_opt_sites_nio_public_uploads_crt_349143.jpg"/>
          <p:cNvPicPr>
            <a:picLocks noChangeAspect="1"/>
          </p:cNvPicPr>
          <p:nvPr/>
        </p:nvPicPr>
        <p:blipFill>
          <a:blip r:embed="rId15"/>
          <a:srcRect/>
          <a:stretch>
            <a:fillRect/>
          </a:stretch>
        </p:blipFill>
        <p:spPr>
          <a:xfrm>
            <a:off x="1707710" y="5555410"/>
            <a:ext cx="575691" cy="3226280"/>
          </a:xfrm>
          <a:prstGeom prst="rect">
            <a:avLst/>
          </a:prstGeom>
          <a:noFill/>
          <a:ln w="38103" cap="sq">
            <a:solidFill>
              <a:srgbClr val="000000"/>
            </a:solidFill>
            <a:prstDash val="solid"/>
            <a:miter/>
          </a:ln>
          <a:effectLst>
            <a:outerShdw dist="38096" dir="2700000" algn="tl">
              <a:srgbClr val="000000">
                <a:alpha val="43000"/>
              </a:srgbClr>
            </a:outerShdw>
          </a:effectLst>
        </p:spPr>
      </p:pic>
      <p:pic>
        <p:nvPicPr>
          <p:cNvPr id="15" name="Рисунок 9" descr="C:\Users\Админ\Desktop\ОНЛАЙН ОЛИПИАДА ЖЕҢІМПАЗДАРЫ\граммота\_opt_sites_nio_public_uploads_crt_363993.jpg"/>
          <p:cNvPicPr>
            <a:picLocks noChangeAspect="1"/>
          </p:cNvPicPr>
          <p:nvPr/>
        </p:nvPicPr>
        <p:blipFill>
          <a:blip r:embed="rId16"/>
          <a:srcRect/>
          <a:stretch>
            <a:fillRect/>
          </a:stretch>
        </p:blipFill>
        <p:spPr>
          <a:xfrm>
            <a:off x="2374977" y="5555410"/>
            <a:ext cx="727274" cy="3226279"/>
          </a:xfrm>
          <a:prstGeom prst="rect">
            <a:avLst/>
          </a:prstGeom>
          <a:noFill/>
          <a:ln w="38103" cap="sq">
            <a:solidFill>
              <a:srgbClr val="000000"/>
            </a:solidFill>
            <a:prstDash val="solid"/>
            <a:miter/>
          </a:ln>
          <a:effectLst>
            <a:outerShdw dist="38096" dir="2700000" algn="tl">
              <a:srgbClr val="000000">
                <a:alpha val="43000"/>
              </a:srgbClr>
            </a:outerShdw>
          </a:effectLst>
        </p:spPr>
      </p:pic>
      <p:pic>
        <p:nvPicPr>
          <p:cNvPr id="16" name="Рисунок 2" descr="D:\Новая папка\tio5c20adfb4d2b0.jpg"/>
          <p:cNvPicPr>
            <a:picLocks noChangeAspect="1"/>
          </p:cNvPicPr>
          <p:nvPr/>
        </p:nvPicPr>
        <p:blipFill>
          <a:blip r:embed="rId17"/>
          <a:srcRect/>
          <a:stretch>
            <a:fillRect/>
          </a:stretch>
        </p:blipFill>
        <p:spPr>
          <a:xfrm>
            <a:off x="3198885" y="5555410"/>
            <a:ext cx="778135" cy="3226279"/>
          </a:xfrm>
          <a:prstGeom prst="rect">
            <a:avLst/>
          </a:prstGeom>
          <a:noFill/>
          <a:ln w="38103" cap="sq">
            <a:solidFill>
              <a:srgbClr val="000000"/>
            </a:solidFill>
            <a:prstDash val="solid"/>
            <a:miter/>
          </a:ln>
          <a:effectLst>
            <a:outerShdw dist="38096" dir="2700000" algn="tl">
              <a:srgbClr val="000000">
                <a:alpha val="43000"/>
              </a:srgbClr>
            </a:outerShdw>
          </a:effectLst>
        </p:spPr>
      </p:pic>
      <p:pic>
        <p:nvPicPr>
          <p:cNvPr id="17" name="Рисунок 3" descr="D:\Новая папка\tio5c20b026e8c50.jpg"/>
          <p:cNvPicPr>
            <a:picLocks noChangeAspect="1"/>
          </p:cNvPicPr>
          <p:nvPr/>
        </p:nvPicPr>
        <p:blipFill>
          <a:blip r:embed="rId18"/>
          <a:srcRect/>
          <a:stretch>
            <a:fillRect/>
          </a:stretch>
        </p:blipFill>
        <p:spPr>
          <a:xfrm>
            <a:off x="4057461" y="5555410"/>
            <a:ext cx="940678" cy="3226279"/>
          </a:xfrm>
          <a:prstGeom prst="rect">
            <a:avLst/>
          </a:prstGeom>
          <a:noFill/>
          <a:ln w="38103" cap="sq">
            <a:solidFill>
              <a:srgbClr val="000000"/>
            </a:solidFill>
            <a:prstDash val="solid"/>
            <a:miter/>
          </a:ln>
          <a:effectLst>
            <a:outerShdw dist="38096" dir="2700000" algn="tl">
              <a:srgbClr val="000000">
                <a:alpha val="43000"/>
              </a:srgbClr>
            </a:outerShdw>
          </a:effectLst>
        </p:spPr>
      </p:pic>
      <p:pic>
        <p:nvPicPr>
          <p:cNvPr id="18" name="Рисунок 6" descr="C:\Users\Админ\Desktop\ОНЛАЙН ОЛИПИАДА ЖЕҢІМПАЗДАРЫ\tio5c25e00fd1eba.jpg"/>
          <p:cNvPicPr>
            <a:picLocks noChangeAspect="1"/>
          </p:cNvPicPr>
          <p:nvPr/>
        </p:nvPicPr>
        <p:blipFill>
          <a:blip r:embed="rId19"/>
          <a:srcRect/>
          <a:stretch>
            <a:fillRect/>
          </a:stretch>
        </p:blipFill>
        <p:spPr>
          <a:xfrm>
            <a:off x="5078574" y="5555410"/>
            <a:ext cx="874769" cy="3226279"/>
          </a:xfrm>
          <a:prstGeom prst="rect">
            <a:avLst/>
          </a:prstGeom>
          <a:noFill/>
          <a:ln w="38103" cap="sq">
            <a:solidFill>
              <a:srgbClr val="000000"/>
            </a:solidFill>
            <a:prstDash val="solid"/>
            <a:miter/>
          </a:ln>
          <a:effectLst>
            <a:outerShdw dist="38096" dir="2700000" algn="tl">
              <a:srgbClr val="000000">
                <a:alpha val="43000"/>
              </a:srgbClr>
            </a:outerShdw>
          </a:effectLst>
        </p:spPr>
      </p:pic>
      <p:pic>
        <p:nvPicPr>
          <p:cNvPr id="19" name="Рисунок 4" descr="C:\Users\Админ\Desktop\ОНЛАЙН ОЛИПИАДА ЖЕҢІМПАЗДАРЫ\tio5c20b6fec388e.jpg"/>
          <p:cNvPicPr>
            <a:picLocks noChangeAspect="1"/>
          </p:cNvPicPr>
          <p:nvPr/>
        </p:nvPicPr>
        <p:blipFill>
          <a:blip r:embed="rId20"/>
          <a:srcRect/>
          <a:stretch>
            <a:fillRect/>
          </a:stretch>
        </p:blipFill>
        <p:spPr>
          <a:xfrm>
            <a:off x="5834918" y="5555409"/>
            <a:ext cx="873904" cy="3226279"/>
          </a:xfrm>
          <a:prstGeom prst="rect">
            <a:avLst/>
          </a:prstGeom>
          <a:noFill/>
          <a:ln w="38103" cap="sq">
            <a:solidFill>
              <a:srgbClr val="000000"/>
            </a:solidFill>
            <a:prstDash val="solid"/>
            <a:miter/>
          </a:ln>
          <a:effectLst>
            <a:outerShdw dist="38096" dir="2700000" algn="tl">
              <a:srgbClr val="000000">
                <a:alpha val="43000"/>
              </a:srgbClr>
            </a:outerShdw>
          </a:effectLst>
        </p:spPr>
      </p:pic>
      <p:pic>
        <p:nvPicPr>
          <p:cNvPr id="20" name="Рисунок 24"/>
          <p:cNvPicPr>
            <a:picLocks noChangeAspect="1"/>
          </p:cNvPicPr>
          <p:nvPr/>
        </p:nvPicPr>
        <p:blipFill>
          <a:blip r:embed="rId21"/>
          <a:stretch>
            <a:fillRect/>
          </a:stretch>
        </p:blipFill>
        <p:spPr>
          <a:xfrm>
            <a:off x="3733202" y="3377330"/>
            <a:ext cx="2975620" cy="2146509"/>
          </a:xfrm>
          <a:prstGeom prst="rect">
            <a:avLst/>
          </a:prstGeom>
          <a:noFill/>
          <a:ln cap="flat">
            <a:noFill/>
          </a:ln>
        </p:spPr>
      </p:pic>
    </p:spTree>
    <p:extLst>
      <p:ext uri="{BB962C8B-B14F-4D97-AF65-F5344CB8AC3E}">
        <p14:creationId xmlns:p14="http://schemas.microsoft.com/office/powerpoint/2010/main" val="34998383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C:\Users\Админ\Desktop\3 тоқсан\MS-186304.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3901" y="2002388"/>
            <a:ext cx="2905125" cy="2105025"/>
          </a:xfrm>
          <a:prstGeom prst="rect">
            <a:avLst/>
          </a:prstGeom>
          <a:noFill/>
          <a:ln>
            <a:noFill/>
          </a:ln>
        </p:spPr>
      </p:pic>
      <p:pic>
        <p:nvPicPr>
          <p:cNvPr id="3" name="Рисунок 2" descr="C:\Users\Админ\Desktop\3 тоқсан\MS-186305.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53717" y="1984258"/>
            <a:ext cx="2917825" cy="2072640"/>
          </a:xfrm>
          <a:prstGeom prst="rect">
            <a:avLst/>
          </a:prstGeom>
          <a:noFill/>
          <a:ln>
            <a:noFill/>
          </a:ln>
        </p:spPr>
      </p:pic>
      <p:pic>
        <p:nvPicPr>
          <p:cNvPr id="4" name="Рисунок 3" descr="C:\Users\Админ\Desktop\3 тоқсан\yahoo.pn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4720" y="4326809"/>
            <a:ext cx="2694306" cy="1933575"/>
          </a:xfrm>
          <a:prstGeom prst="rect">
            <a:avLst/>
          </a:prstGeom>
          <a:ln>
            <a:noFill/>
          </a:ln>
          <a:effectLst>
            <a:outerShdw blurRad="292100" dist="139700" dir="2700000" algn="tl" rotWithShape="0">
              <a:srgbClr val="333333">
                <a:alpha val="65000"/>
              </a:srgbClr>
            </a:outerShdw>
          </a:effectLst>
        </p:spPr>
      </p:pic>
      <p:pic>
        <p:nvPicPr>
          <p:cNvPr id="5" name="Рисунок 4" descr="C:\Users\Админ\Desktop\3 тоқсан\fb4c22779132836cac71d72c4d15b8e1.jpg"/>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264049" y="4326808"/>
            <a:ext cx="2917825" cy="1933575"/>
          </a:xfrm>
          <a:prstGeom prst="rect">
            <a:avLst/>
          </a:prstGeom>
          <a:ln>
            <a:noFill/>
          </a:ln>
          <a:effectLst>
            <a:outerShdw blurRad="292100" dist="139700" dir="2700000" algn="tl" rotWithShape="0">
              <a:srgbClr val="333333">
                <a:alpha val="65000"/>
              </a:srgbClr>
            </a:outerShdw>
          </a:effectLst>
        </p:spPr>
      </p:pic>
      <p:pic>
        <p:nvPicPr>
          <p:cNvPr id="6" name="Рисунок 5" descr="C:\Users\Админ\Desktop\Scan.bmp"/>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35149" y="6519359"/>
            <a:ext cx="5257800" cy="2362200"/>
          </a:xfrm>
          <a:prstGeom prst="rect">
            <a:avLst/>
          </a:prstGeom>
          <a:noFill/>
          <a:ln>
            <a:noFill/>
          </a:ln>
        </p:spPr>
      </p:pic>
      <p:pic>
        <p:nvPicPr>
          <p:cNvPr id="8" name="Рисунок 7"/>
          <p:cNvPicPr>
            <a:picLocks noChangeAspect="1"/>
          </p:cNvPicPr>
          <p:nvPr/>
        </p:nvPicPr>
        <p:blipFill>
          <a:blip r:embed="rId7"/>
          <a:stretch>
            <a:fillRect/>
          </a:stretch>
        </p:blipFill>
        <p:spPr>
          <a:xfrm>
            <a:off x="635149" y="603850"/>
            <a:ext cx="5257800" cy="759124"/>
          </a:xfrm>
          <a:prstGeom prst="rect">
            <a:avLst/>
          </a:prstGeom>
        </p:spPr>
      </p:pic>
      <p:sp>
        <p:nvSpPr>
          <p:cNvPr id="9" name="Прямоугольник 8"/>
          <p:cNvSpPr/>
          <p:nvPr/>
        </p:nvSpPr>
        <p:spPr>
          <a:xfrm>
            <a:off x="635149" y="345056"/>
            <a:ext cx="5736393" cy="143793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kk-KZ" sz="2800" b="1" dirty="0" smtClean="0">
                <a:latin typeface="Times New Roman" panose="02020603050405020304" pitchFamily="18" charset="0"/>
                <a:cs typeface="Times New Roman" panose="02020603050405020304" pitchFamily="18" charset="0"/>
              </a:rPr>
              <a:t>2019-2020 жылы аткарған жұмыстар</a:t>
            </a:r>
            <a:endParaRPr lang="ru-RU"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769477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3" name="Picture 2"/>
          <p:cNvPicPr/>
          <p:nvPr/>
        </p:nvPicPr>
        <p:blipFill>
          <a:blip r:embed="rId2"/>
          <a:stretch>
            <a:fillRect/>
          </a:stretch>
        </p:blipFill>
        <p:spPr>
          <a:xfrm>
            <a:off x="0" y="0"/>
            <a:ext cx="6854040" cy="9140040"/>
          </a:xfrm>
          <a:prstGeom prst="rect">
            <a:avLst/>
          </a:prstGeom>
          <a:ln>
            <a:noFill/>
          </a:ln>
        </p:spPr>
      </p:pic>
      <p:sp>
        <p:nvSpPr>
          <p:cNvPr id="474" name="CustomShape 1"/>
          <p:cNvSpPr/>
          <p:nvPr/>
        </p:nvSpPr>
        <p:spPr>
          <a:xfrm>
            <a:off x="1143000" y="2786040"/>
            <a:ext cx="5068080" cy="2281320"/>
          </a:xfrm>
          <a:prstGeom prst="rect">
            <a:avLst/>
          </a:prstGeom>
          <a:noFill/>
          <a:ln>
            <a:noFill/>
          </a:ln>
        </p:spPr>
        <p:txBody>
          <a:bodyPr lIns="90000" tIns="45000" rIns="90000" bIns="45000"/>
          <a:lstStyle/>
          <a:p>
            <a:pPr algn="ctr">
              <a:lnSpc>
                <a:spcPct val="100000"/>
              </a:lnSpc>
            </a:pPr>
            <a:r>
              <a:rPr lang="ru-RU" sz="3600" b="1">
                <a:solidFill>
                  <a:srgbClr val="C00000"/>
                </a:solidFill>
                <a:latin typeface="Times New Roman"/>
              </a:rPr>
              <a:t>ІV тарау</a:t>
            </a:r>
            <a:endParaRPr/>
          </a:p>
          <a:p>
            <a:pPr algn="ctr">
              <a:lnSpc>
                <a:spcPct val="100000"/>
              </a:lnSpc>
            </a:pPr>
            <a:r>
              <a:rPr lang="ru-RU" sz="3600" b="1">
                <a:solidFill>
                  <a:srgbClr val="C00000"/>
                </a:solidFill>
                <a:latin typeface="Times New Roman"/>
              </a:rPr>
              <a:t>Педагогтің </a:t>
            </a:r>
            <a:endParaRPr/>
          </a:p>
          <a:p>
            <a:pPr algn="ctr">
              <a:lnSpc>
                <a:spcPct val="100000"/>
              </a:lnSpc>
            </a:pPr>
            <a:r>
              <a:rPr lang="ru-RU" sz="3600" b="1">
                <a:solidFill>
                  <a:srgbClr val="C00000"/>
                </a:solidFill>
                <a:latin typeface="Times New Roman"/>
              </a:rPr>
              <a:t> кәсіби шеберлігі</a:t>
            </a:r>
            <a:endParaRPr/>
          </a:p>
          <a:p>
            <a:pPr algn="ctr">
              <a:lnSpc>
                <a:spcPct val="100000"/>
              </a:lnSpc>
            </a:pPr>
            <a:r>
              <a:rPr lang="ru-RU" sz="3600" b="1">
                <a:solidFill>
                  <a:srgbClr val="C00000"/>
                </a:solidFill>
                <a:latin typeface="Times New Roman"/>
              </a:rPr>
              <a:t>мен жеке тұлғасы</a:t>
            </a:r>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198" y="327804"/>
            <a:ext cx="6133382" cy="1587260"/>
          </a:xfrm>
        </p:spPr>
        <p:txBody>
          <a:bodyPr>
            <a:normAutofit/>
          </a:bodyPr>
          <a:lstStyle/>
          <a:p>
            <a:r>
              <a:rPr lang="kk-KZ" sz="2800" b="1" dirty="0" smtClean="0">
                <a:solidFill>
                  <a:srgbClr val="FF0000"/>
                </a:solidFill>
                <a:latin typeface="Times New Roman" panose="02020603050405020304" pitchFamily="18" charset="0"/>
                <a:cs typeface="Times New Roman" panose="02020603050405020304" pitchFamily="18" charset="0"/>
              </a:rPr>
              <a:t>Газет</a:t>
            </a:r>
            <a:r>
              <a:rPr lang="en-US" sz="2800" b="1" dirty="0" smtClean="0">
                <a:solidFill>
                  <a:srgbClr val="FF0000"/>
                </a:solidFill>
                <a:latin typeface="Times New Roman" panose="02020603050405020304" pitchFamily="18" charset="0"/>
                <a:cs typeface="Times New Roman" panose="02020603050405020304" pitchFamily="18" charset="0"/>
              </a:rPr>
              <a:t>,</a:t>
            </a:r>
            <a:r>
              <a:rPr lang="kk-KZ" sz="2800" b="1" dirty="0" smtClean="0">
                <a:solidFill>
                  <a:srgbClr val="FF0000"/>
                </a:solidFill>
                <a:latin typeface="Times New Roman" panose="02020603050405020304" pitchFamily="18" charset="0"/>
                <a:cs typeface="Times New Roman" panose="02020603050405020304" pitchFamily="18" charset="0"/>
              </a:rPr>
              <a:t> журнал беттерине  жарыққа шыққан мақалаларым</a:t>
            </a:r>
            <a:endParaRPr lang="ru-RU" sz="2800" b="1" dirty="0">
              <a:solidFill>
                <a:srgbClr val="FF0000"/>
              </a:solidFill>
              <a:latin typeface="Times New Roman" panose="02020603050405020304" pitchFamily="18" charset="0"/>
              <a:cs typeface="Times New Roman" panose="02020603050405020304" pitchFamily="18" charset="0"/>
            </a:endParaRPr>
          </a:p>
        </p:txBody>
      </p:sp>
      <p:pic>
        <p:nvPicPr>
          <p:cNvPr id="3" name="Рисунок 2" descr="C:\Users\Админ\Desktop\Scan.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7198" y="2208362"/>
            <a:ext cx="2852917" cy="602123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4" name="Рисунок 3" descr="C:\Users\Админ\Desktop\мул3к арты.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310115" y="2208363"/>
            <a:ext cx="3280465" cy="602123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05587024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6" name="Рисунок 445"/>
          <p:cNvPicPr/>
          <p:nvPr/>
        </p:nvPicPr>
        <p:blipFill>
          <a:blip r:embed="rId2"/>
          <a:stretch>
            <a:fillRect/>
          </a:stretch>
        </p:blipFill>
        <p:spPr>
          <a:xfrm>
            <a:off x="216000" y="42480"/>
            <a:ext cx="1515600" cy="4707720"/>
          </a:xfrm>
          <a:prstGeom prst="rect">
            <a:avLst/>
          </a:prstGeom>
          <a:ln>
            <a:noFill/>
          </a:ln>
        </p:spPr>
      </p:pic>
      <p:pic>
        <p:nvPicPr>
          <p:cNvPr id="447" name="Рисунок 446"/>
          <p:cNvPicPr/>
          <p:nvPr/>
        </p:nvPicPr>
        <p:blipFill>
          <a:blip r:embed="rId3"/>
          <a:stretch>
            <a:fillRect/>
          </a:stretch>
        </p:blipFill>
        <p:spPr>
          <a:xfrm>
            <a:off x="4104000" y="72000"/>
            <a:ext cx="2446200" cy="4246200"/>
          </a:xfrm>
          <a:prstGeom prst="rect">
            <a:avLst/>
          </a:prstGeom>
          <a:ln>
            <a:noFill/>
          </a:ln>
        </p:spPr>
      </p:pic>
      <p:pic>
        <p:nvPicPr>
          <p:cNvPr id="448" name="Рисунок 447"/>
          <p:cNvPicPr/>
          <p:nvPr/>
        </p:nvPicPr>
        <p:blipFill>
          <a:blip r:embed="rId4"/>
          <a:stretch>
            <a:fillRect/>
          </a:stretch>
        </p:blipFill>
        <p:spPr>
          <a:xfrm>
            <a:off x="1944000" y="72000"/>
            <a:ext cx="1692360" cy="4318200"/>
          </a:xfrm>
          <a:prstGeom prst="rect">
            <a:avLst/>
          </a:prstGeom>
          <a:ln>
            <a:noFill/>
          </a:ln>
        </p:spPr>
      </p:pic>
      <p:pic>
        <p:nvPicPr>
          <p:cNvPr id="449" name="Рисунок 448"/>
          <p:cNvPicPr/>
          <p:nvPr/>
        </p:nvPicPr>
        <p:blipFill>
          <a:blip r:embed="rId5"/>
          <a:stretch>
            <a:fillRect/>
          </a:stretch>
        </p:blipFill>
        <p:spPr>
          <a:xfrm>
            <a:off x="393840" y="4536000"/>
            <a:ext cx="2700360" cy="4511880"/>
          </a:xfrm>
          <a:prstGeom prst="rect">
            <a:avLst/>
          </a:prstGeom>
          <a:ln>
            <a:noFill/>
          </a:ln>
        </p:spPr>
      </p:pic>
      <p:pic>
        <p:nvPicPr>
          <p:cNvPr id="450" name="Рисунок 449"/>
          <p:cNvPicPr/>
          <p:nvPr/>
        </p:nvPicPr>
        <p:blipFill>
          <a:blip r:embed="rId6"/>
          <a:stretch>
            <a:fillRect/>
          </a:stretch>
        </p:blipFill>
        <p:spPr>
          <a:xfrm>
            <a:off x="3384000" y="4752000"/>
            <a:ext cx="3433680" cy="4446000"/>
          </a:xfrm>
          <a:prstGeom prst="rect">
            <a:avLst/>
          </a:prstGeom>
          <a:ln>
            <a:noFill/>
          </a:ln>
        </p:spPr>
      </p:pic>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9" name="Рисунок 528"/>
          <p:cNvPicPr/>
          <p:nvPr/>
        </p:nvPicPr>
        <p:blipFill>
          <a:blip r:embed="rId2"/>
          <a:stretch>
            <a:fillRect/>
          </a:stretch>
        </p:blipFill>
        <p:spPr>
          <a:xfrm>
            <a:off x="681840" y="375120"/>
            <a:ext cx="2917800" cy="7832520"/>
          </a:xfrm>
          <a:prstGeom prst="rect">
            <a:avLst/>
          </a:prstGeom>
          <a:ln>
            <a:noFill/>
          </a:ln>
        </p:spPr>
      </p:pic>
      <p:pic>
        <p:nvPicPr>
          <p:cNvPr id="530" name="Рисунок 529"/>
          <p:cNvPicPr/>
          <p:nvPr/>
        </p:nvPicPr>
        <p:blipFill>
          <a:blip r:embed="rId3"/>
          <a:stretch>
            <a:fillRect/>
          </a:stretch>
        </p:blipFill>
        <p:spPr>
          <a:xfrm>
            <a:off x="3810240" y="472680"/>
            <a:ext cx="2813400" cy="7950960"/>
          </a:xfrm>
          <a:prstGeom prst="rect">
            <a:avLst/>
          </a:prstGeom>
          <a:ln>
            <a:noFill/>
          </a:ln>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1" name="Рисунок 530"/>
          <p:cNvPicPr/>
          <p:nvPr/>
        </p:nvPicPr>
        <p:blipFill>
          <a:blip r:embed="rId2"/>
          <a:stretch>
            <a:fillRect/>
          </a:stretch>
        </p:blipFill>
        <p:spPr>
          <a:xfrm>
            <a:off x="177840" y="456480"/>
            <a:ext cx="6373800" cy="3791160"/>
          </a:xfrm>
          <a:prstGeom prst="rect">
            <a:avLst/>
          </a:prstGeom>
          <a:ln>
            <a:noFill/>
          </a:ln>
        </p:spPr>
      </p:pic>
      <p:pic>
        <p:nvPicPr>
          <p:cNvPr id="532" name="Рисунок 531"/>
          <p:cNvPicPr/>
          <p:nvPr/>
        </p:nvPicPr>
        <p:blipFill>
          <a:blip r:embed="rId3"/>
          <a:stretch>
            <a:fillRect/>
          </a:stretch>
        </p:blipFill>
        <p:spPr>
          <a:xfrm>
            <a:off x="177840" y="4741560"/>
            <a:ext cx="6191640" cy="4114080"/>
          </a:xfrm>
          <a:prstGeom prst="rect">
            <a:avLst/>
          </a:prstGeom>
          <a:ln>
            <a:noFill/>
          </a:ln>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3" name="Рисунок 532"/>
          <p:cNvPicPr/>
          <p:nvPr/>
        </p:nvPicPr>
        <p:blipFill>
          <a:blip r:embed="rId2"/>
          <a:stretch>
            <a:fillRect/>
          </a:stretch>
        </p:blipFill>
        <p:spPr>
          <a:xfrm>
            <a:off x="0" y="163080"/>
            <a:ext cx="6517800" cy="3724560"/>
          </a:xfrm>
          <a:prstGeom prst="rect">
            <a:avLst/>
          </a:prstGeom>
          <a:ln>
            <a:noFill/>
          </a:ln>
        </p:spPr>
      </p:pic>
      <p:pic>
        <p:nvPicPr>
          <p:cNvPr id="534" name="Рисунок 533"/>
          <p:cNvPicPr/>
          <p:nvPr/>
        </p:nvPicPr>
        <p:blipFill>
          <a:blip r:embed="rId3"/>
          <a:stretch>
            <a:fillRect/>
          </a:stretch>
        </p:blipFill>
        <p:spPr>
          <a:xfrm>
            <a:off x="0" y="4248000"/>
            <a:ext cx="6479640" cy="4607640"/>
          </a:xfrm>
          <a:prstGeom prst="rect">
            <a:avLst/>
          </a:prstGeom>
          <a:ln>
            <a:noFill/>
          </a:ln>
        </p:spPr>
      </p:pic>
    </p:spTree>
    <p:extLst>
      <p:ext uri="{BB962C8B-B14F-4D97-AF65-F5344CB8AC3E}">
        <p14:creationId xmlns:p14="http://schemas.microsoft.com/office/powerpoint/2010/main" val="4175784543"/>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descr="C:\Users\Админ\Desktop\мул3к арты.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0675" y="253186"/>
            <a:ext cx="2426042" cy="370332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4" name="Рисунок 3" descr="C:\Users\Админ\AppData\Roaming\Microsoft\Windows\Network Shortcuts\1.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07504" y="248106"/>
            <a:ext cx="3327400" cy="37084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 name="Рисунок 4" descr="C:\Users\Админ\AppData\Roaming\Microsoft\Windows\Network Shortcuts\1.jp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20675" y="4382219"/>
            <a:ext cx="2586829" cy="452024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6" name="Рисунок 5" descr="C:\Users\Админ\AppData\Roaming\Microsoft\Windows\Network Shortcuts\12.jpg"/>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472761" y="4382218"/>
            <a:ext cx="2638425" cy="452024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61837515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7" name="CustomShape 1"/>
          <p:cNvSpPr/>
          <p:nvPr/>
        </p:nvSpPr>
        <p:spPr>
          <a:xfrm>
            <a:off x="260640" y="323640"/>
            <a:ext cx="6476760" cy="8316360"/>
          </a:xfrm>
          <a:prstGeom prst="rect">
            <a:avLst/>
          </a:prstGeom>
          <a:solidFill>
            <a:srgbClr val="FFFFFF"/>
          </a:solidFill>
          <a:ln w="55080">
            <a:solidFill>
              <a:srgbClr val="EB641B"/>
            </a:solidFill>
            <a:round/>
          </a:ln>
        </p:spPr>
        <p:txBody>
          <a:bodyPr lIns="90000" tIns="45000" rIns="90000" bIns="45000"/>
          <a:lstStyle/>
          <a:p>
            <a:pPr>
              <a:lnSpc>
                <a:spcPct val="100000"/>
              </a:lnSpc>
            </a:pPr>
            <a:endParaRPr/>
          </a:p>
          <a:p>
            <a:pPr>
              <a:lnSpc>
                <a:spcPct val="100000"/>
              </a:lnSpc>
            </a:pPr>
            <a:r>
              <a:rPr lang="ru-RU" b="1">
                <a:solidFill>
                  <a:srgbClr val="000000"/>
                </a:solidFill>
                <a:latin typeface="Lucida Sans Unicode"/>
              </a:rPr>
              <a:t>                     Менің педагогикалық мамандығым</a:t>
            </a:r>
            <a:endParaRPr/>
          </a:p>
          <a:p>
            <a:pPr>
              <a:lnSpc>
                <a:spcPct val="100000"/>
              </a:lnSpc>
            </a:pPr>
            <a:r>
              <a:rPr lang="ru-RU" b="1">
                <a:solidFill>
                  <a:srgbClr val="000000"/>
                </a:solidFill>
                <a:latin typeface="Lucida Sans Unicode"/>
              </a:rPr>
              <a:t>                                          (ЭССЕ)</a:t>
            </a:r>
            <a:endParaRPr/>
          </a:p>
          <a:p>
            <a:pPr>
              <a:lnSpc>
                <a:spcPct val="100000"/>
              </a:lnSpc>
            </a:pPr>
            <a:r>
              <a:rPr lang="ru-RU">
                <a:solidFill>
                  <a:srgbClr val="000000"/>
                </a:solidFill>
                <a:latin typeface="Times New Roman"/>
              </a:rPr>
              <a:t>      Менің өмірдегі бақытым – жүрек қалауымен ұстаз болуым. Бұл сөзді мен жай ғана айта салмаймын өйткені бұлай айтуым – маған үлкен жауапкершілік жүктейді. Ұстаз болу – жай ғана мамандық емес. Ол – адам бағдарын жасаушы. Егер де өмір қоғамға бейім, білім нәрімен терең сусындаған, тәрбиелі де ізгі жүректі адам өмірге үлкен мақсаттар қойып, талапшылдықпен, мақсаткерлікпен алға аттатсам – бұл менің өмірімнің ең шынайы әрі ғажайып мәні. Өйткені мен ұстазбын, келешек ұрпақтың сәулетшісімін. Мен мұны мақтаныш сезіммен айта аламын. Менің шәкірттерім егемен елдің, Тәуелсіз Қазақстанның толыққанды азаматы болып шықса, одан артық менде қайдан арман болсын. Міне,Осындайда «Ұстаз - ұлық емес ұлы қызмет» деген Бауыржан Момышұлының керемет дана сөзін әрқашан есіме аламын.</a:t>
            </a:r>
            <a:endParaRPr/>
          </a:p>
          <a:p>
            <a:pPr>
              <a:lnSpc>
                <a:spcPct val="100000"/>
              </a:lnSpc>
            </a:pPr>
            <a:r>
              <a:rPr lang="ru-RU">
                <a:solidFill>
                  <a:srgbClr val="000000"/>
                </a:solidFill>
                <a:latin typeface="Times New Roman"/>
              </a:rPr>
              <a:t>Әрине, ұстаз болу жоғарғы педагогикалық оқу орнын үздік бітіру аздық етеді. Ұстаздық атты ұлы шыңға көтерілу үшін өмір бойы оқисың. Өзің шын мәніндегі үлкен оқушы болғанда ғана кемел ұстаздыққа қол жеткізе аласың деп білемін. Бұл менің ұзақ жылдар ұстаздық еткен қызметімнің алтын арқауы, бәйтеректей биік діңгегі.</a:t>
            </a:r>
            <a:endParaRPr/>
          </a:p>
          <a:p>
            <a:pPr>
              <a:lnSpc>
                <a:spcPct val="100000"/>
              </a:lnSpc>
            </a:pPr>
            <a:r>
              <a:rPr lang="ru-RU">
                <a:solidFill>
                  <a:srgbClr val="000000"/>
                </a:solidFill>
                <a:latin typeface="Times New Roman"/>
              </a:rPr>
              <a:t>    Ұстаз ретінде мен тек қана жалаң білім беріп қоюмен шектеліп қалмауға барынша тырысамын. Ешбір сәтте есімнен ұлы ғұламамыз Әбу Насыр Әл - Фарабидің «Адамға ең бірінші білім емес, тәрбие беру керек, тәрбиесіз берілген білім – адамзаттың қас жауы» деген ұлағатты сөзі шыққан емес. Басты өмірлік кәсіби ұстанымым ретінде мақсатымды алтын қазыққа байлап келемін</a:t>
            </a:r>
            <a:r>
              <a:rPr lang="ru-RU" sz="1400">
                <a:solidFill>
                  <a:srgbClr val="000000"/>
                </a:solidFill>
                <a:latin typeface="Times New Roman"/>
              </a:rPr>
              <a:t>.</a:t>
            </a:r>
            <a:endParaRP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8" name="CustomShape 1"/>
          <p:cNvSpPr/>
          <p:nvPr/>
        </p:nvSpPr>
        <p:spPr>
          <a:xfrm>
            <a:off x="404640" y="611640"/>
            <a:ext cx="6260760" cy="6670440"/>
          </a:xfrm>
          <a:prstGeom prst="rect">
            <a:avLst/>
          </a:prstGeom>
          <a:noFill/>
          <a:ln>
            <a:noFill/>
          </a:ln>
        </p:spPr>
        <p:txBody>
          <a:bodyPr lIns="90000" tIns="45000" rIns="90000" bIns="45000"/>
          <a:lstStyle/>
          <a:p>
            <a:pPr>
              <a:lnSpc>
                <a:spcPct val="100000"/>
              </a:lnSpc>
            </a:pPr>
            <a:endParaRPr/>
          </a:p>
          <a:p>
            <a:pPr>
              <a:lnSpc>
                <a:spcPct val="100000"/>
              </a:lnSpc>
            </a:pPr>
            <a:r>
              <a:rPr lang="ru-RU">
                <a:solidFill>
                  <a:srgbClr val="000000"/>
                </a:solidFill>
                <a:latin typeface="Times New Roman"/>
              </a:rPr>
              <a:t>Менің ұғымымда, біріншіден ұстаз міндеті өз пәнін шәкірттеріне жақсы үйретуден де тереңірек жатыр. Алдымыздағы әрбір бала қайталанбас бір ғажайып әлем десек, сол зерттелмеген таза құпияға терең үңіліп, баланың басқаға ұқсамайтын ерекше қасиеттерін тану, оның жүрегіне, жан дүниесіне жол таба білу – біздердің, ұстаздардың бұлжытпас борышымыз.</a:t>
            </a:r>
            <a:endParaRPr/>
          </a:p>
          <a:p>
            <a:pPr>
              <a:lnSpc>
                <a:spcPct val="100000"/>
              </a:lnSpc>
            </a:pPr>
            <a:r>
              <a:rPr lang="ru-RU">
                <a:solidFill>
                  <a:srgbClr val="000000"/>
                </a:solidFill>
                <a:latin typeface="Times New Roman"/>
              </a:rPr>
              <a:t>Екінші, ең бастысы, мұғалім шын мәнінде баланы жан тәнімен беріле сүюі керек. Алдымен рухани қуат беруі керек. Мейірімділік, шыдамдылық, кешіре білу, баламен тең жағдайда сырласу, оның мүмкіндіктеріне сену, ойын әрқашан құлақ қоя тыңдау тәрізді қасиеттері арқылы ғана мұғалім өз мәртебесін көтере алады.</a:t>
            </a:r>
            <a:endParaRPr/>
          </a:p>
          <a:p>
            <a:pPr>
              <a:lnSpc>
                <a:spcPct val="100000"/>
              </a:lnSpc>
            </a:pPr>
            <a:r>
              <a:rPr lang="ru-RU">
                <a:solidFill>
                  <a:srgbClr val="000000"/>
                </a:solidFill>
                <a:latin typeface="Times New Roman"/>
              </a:rPr>
              <a:t>Үшінші, балаға үнемі қолдау көрсету – үлкен мәнді гуманиеті ізгі ұстаным. Оның астарында не бір қағидалар бар: баланы жақсы көру, оның адами өмір сүру ортасын шама жеткенше ұйымдастыру, баланың бойынан өзінің балалық шағын зерделі көзбен көру.</a:t>
            </a:r>
            <a:endParaRPr/>
          </a:p>
          <a:p>
            <a:pPr>
              <a:lnSpc>
                <a:spcPct val="100000"/>
              </a:lnSpc>
            </a:pPr>
            <a:r>
              <a:rPr lang="ru-RU">
                <a:solidFill>
                  <a:srgbClr val="000000"/>
                </a:solidFill>
                <a:latin typeface="Times New Roman"/>
              </a:rPr>
              <a:t>Төртінші, мұғалім әр оқушының мінез - құлқын, көз қарасын, талғамы мен әдет дағдыларын зерделеп, әр баланың өз шамасына сай дамуын қамтамасыз ететін тәрбие сағаттарына бейімдеу қажет. Бұл сағаттар – ғибратты да әсерлі болуы тиіс - ақ.</a:t>
            </a:r>
            <a:endParaRP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9" name="CustomShape 1"/>
          <p:cNvSpPr/>
          <p:nvPr/>
        </p:nvSpPr>
        <p:spPr>
          <a:xfrm>
            <a:off x="116640" y="1043640"/>
            <a:ext cx="6548760" cy="6670440"/>
          </a:xfrm>
          <a:prstGeom prst="rect">
            <a:avLst/>
          </a:prstGeom>
          <a:noFill/>
          <a:ln>
            <a:noFill/>
          </a:ln>
        </p:spPr>
        <p:txBody>
          <a:bodyPr lIns="90000" tIns="45000" rIns="90000" bIns="45000"/>
          <a:lstStyle/>
          <a:p>
            <a:pPr>
              <a:lnSpc>
                <a:spcPct val="100000"/>
              </a:lnSpc>
            </a:pPr>
            <a:r>
              <a:rPr lang="ru-RU" b="1">
                <a:solidFill>
                  <a:srgbClr val="000000"/>
                </a:solidFill>
                <a:latin typeface="Times New Roman"/>
              </a:rPr>
              <a:t>Менің педагогикалық ұстанымым:</a:t>
            </a:r>
            <a:endParaRPr/>
          </a:p>
          <a:p>
            <a:pPr>
              <a:lnSpc>
                <a:spcPct val="100000"/>
              </a:lnSpc>
            </a:pPr>
            <a:r>
              <a:rPr lang="ru-RU">
                <a:solidFill>
                  <a:srgbClr val="000000"/>
                </a:solidFill>
                <a:latin typeface="Times New Roman"/>
              </a:rPr>
              <a:t>   “Сабақты беру – үйреншікті жай   шеберлік емес, ол – үнемі жаңалық табатын өнер.”</a:t>
            </a:r>
            <a:endParaRPr/>
          </a:p>
          <a:p>
            <a:pPr>
              <a:lnSpc>
                <a:spcPct val="100000"/>
              </a:lnSpc>
            </a:pPr>
            <a:r>
              <a:rPr lang="ru-RU">
                <a:solidFill>
                  <a:srgbClr val="000000"/>
                </a:solidFill>
                <a:latin typeface="Times New Roman"/>
              </a:rPr>
              <a:t>Ж. Аймауытов</a:t>
            </a:r>
            <a:endParaRPr/>
          </a:p>
          <a:p>
            <a:pPr>
              <a:lnSpc>
                <a:spcPct val="100000"/>
              </a:lnSpc>
            </a:pPr>
            <a:r>
              <a:rPr lang="ru-RU" b="1">
                <a:solidFill>
                  <a:srgbClr val="000000"/>
                </a:solidFill>
                <a:latin typeface="Times New Roman"/>
              </a:rPr>
              <a:t>Педагогикалық тұжырымдамам</a:t>
            </a:r>
            <a:r>
              <a:rPr lang="ru-RU">
                <a:solidFill>
                  <a:srgbClr val="000000"/>
                </a:solidFill>
                <a:latin typeface="Times New Roman"/>
              </a:rPr>
              <a:t>:</a:t>
            </a:r>
            <a:endParaRPr/>
          </a:p>
          <a:p>
            <a:pPr>
              <a:lnSpc>
                <a:spcPct val="100000"/>
              </a:lnSpc>
            </a:pPr>
            <a:r>
              <a:rPr lang="ru-RU">
                <a:solidFill>
                  <a:srgbClr val="000000"/>
                </a:solidFill>
                <a:latin typeface="Times New Roman"/>
              </a:rPr>
              <a:t>     Үнемі жаңалыққа ұмтылып, алдыңғы қатардан көріну және әр оқушының бойынан жақсылық  тауып, бұлақтың көзін ашу арқылы биік мақсаттарға жетелеу.</a:t>
            </a:r>
            <a:endParaRPr/>
          </a:p>
          <a:p>
            <a:pPr>
              <a:lnSpc>
                <a:spcPct val="100000"/>
              </a:lnSpc>
            </a:pPr>
            <a:r>
              <a:rPr lang="ru-RU">
                <a:solidFill>
                  <a:srgbClr val="000000"/>
                </a:solidFill>
                <a:latin typeface="Times New Roman"/>
              </a:rPr>
              <a:t>Менің жұмыс жасайтын мәселем:</a:t>
            </a:r>
            <a:endParaRPr/>
          </a:p>
          <a:p>
            <a:pPr>
              <a:lnSpc>
                <a:spcPct val="100000"/>
              </a:lnSpc>
            </a:pPr>
            <a:r>
              <a:rPr lang="ru-RU">
                <a:solidFill>
                  <a:srgbClr val="000000"/>
                </a:solidFill>
                <a:latin typeface="Times New Roman"/>
              </a:rPr>
              <a:t>“ Оқушыларды ағылшын тілінде өз ойын ауызша және жазбаша еркін жеткізе білуге үйрету.</a:t>
            </a:r>
            <a:endParaRPr/>
          </a:p>
          <a:p>
            <a:pPr>
              <a:lnSpc>
                <a:spcPct val="100000"/>
              </a:lnSpc>
            </a:pPr>
            <a:r>
              <a:rPr lang="ru-RU" b="1">
                <a:solidFill>
                  <a:srgbClr val="000000"/>
                </a:solidFill>
                <a:latin typeface="Times New Roman"/>
              </a:rPr>
              <a:t>Менің педагогикалық тұғырнамам:</a:t>
            </a:r>
            <a:endParaRPr/>
          </a:p>
          <a:p>
            <a:pPr>
              <a:lnSpc>
                <a:spcPct val="100000"/>
              </a:lnSpc>
            </a:pPr>
            <a:r>
              <a:rPr lang="ru-RU">
                <a:solidFill>
                  <a:srgbClr val="000000"/>
                </a:solidFill>
                <a:latin typeface="Times New Roman"/>
              </a:rPr>
              <a:t>   Менің рухани интеллектуалдық және өмірлік тәжірибем барысында қалыптасқан педагогикалық тұғырнамам келесі компоненттерден тұрады:</a:t>
            </a:r>
            <a:endParaRPr/>
          </a:p>
          <a:p>
            <a:pPr>
              <a:lnSpc>
                <a:spcPct val="100000"/>
              </a:lnSpc>
            </a:pPr>
            <a:r>
              <a:rPr lang="ru-RU">
                <a:solidFill>
                  <a:srgbClr val="000000"/>
                </a:solidFill>
                <a:latin typeface="Times New Roman"/>
              </a:rPr>
              <a:t>    Оқытуды бүгінгі күн талабына сай – өмірдің барлық саласында белсенді шығармашылық іс – әрекетке қабілетті, дарынды, елжанды, еркін тұлға тәрбиелеу;</a:t>
            </a:r>
            <a:endParaRPr/>
          </a:p>
          <a:p>
            <a:pPr>
              <a:lnSpc>
                <a:spcPct val="100000"/>
              </a:lnSpc>
            </a:pPr>
            <a:r>
              <a:rPr lang="ru-RU">
                <a:solidFill>
                  <a:srgbClr val="000000"/>
                </a:solidFill>
                <a:latin typeface="Times New Roman"/>
              </a:rPr>
              <a:t>Интеллектуалдық, зиялы және білімді тұлға тәрбиелеу үшін өз әдістемелік шеберлігімді, тәжірибемді жетілдіріп отыру;</a:t>
            </a:r>
            <a:endParaRPr/>
          </a:p>
          <a:p>
            <a:pPr>
              <a:lnSpc>
                <a:spcPct val="100000"/>
              </a:lnSpc>
            </a:pPr>
            <a:r>
              <a:rPr lang="ru-RU">
                <a:solidFill>
                  <a:srgbClr val="000000"/>
                </a:solidFill>
                <a:latin typeface="Times New Roman"/>
              </a:rPr>
              <a:t>Оқытудың озық заманауи әдістері мен тәсілдерін, құралдарын игеру арқылы білім беру процесін жетілдіру;</a:t>
            </a:r>
            <a:endParaRPr/>
          </a:p>
          <a:p>
            <a:pPr>
              <a:lnSpc>
                <a:spcPct val="100000"/>
              </a:lnSpc>
            </a:pPr>
            <a:endParaRPr/>
          </a:p>
          <a:p>
            <a:pPr>
              <a:lnSpc>
                <a:spcPct val="100000"/>
              </a:lnSpc>
            </a:pPr>
            <a:endParaRP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0" name="Picture 6"/>
          <p:cNvPicPr/>
          <p:nvPr/>
        </p:nvPicPr>
        <p:blipFill>
          <a:blip r:embed="rId2"/>
          <a:stretch>
            <a:fillRect/>
          </a:stretch>
        </p:blipFill>
        <p:spPr>
          <a:xfrm rot="5400000">
            <a:off x="4040100" y="-206157"/>
            <a:ext cx="2231280" cy="3388680"/>
          </a:xfrm>
          <a:prstGeom prst="rect">
            <a:avLst/>
          </a:prstGeom>
          <a:ln>
            <a:noFill/>
          </a:ln>
        </p:spPr>
      </p:pic>
      <p:pic>
        <p:nvPicPr>
          <p:cNvPr id="521" name="Picture 7"/>
          <p:cNvPicPr/>
          <p:nvPr/>
        </p:nvPicPr>
        <p:blipFill>
          <a:blip r:embed="rId3"/>
          <a:stretch>
            <a:fillRect/>
          </a:stretch>
        </p:blipFill>
        <p:spPr>
          <a:xfrm rot="5400000">
            <a:off x="654918" y="-56676"/>
            <a:ext cx="2231280" cy="3388680"/>
          </a:xfrm>
          <a:prstGeom prst="rect">
            <a:avLst/>
          </a:prstGeom>
          <a:ln>
            <a:noFill/>
          </a:ln>
        </p:spPr>
      </p:pic>
      <p:pic>
        <p:nvPicPr>
          <p:cNvPr id="522" name="Picture 8"/>
          <p:cNvPicPr/>
          <p:nvPr/>
        </p:nvPicPr>
        <p:blipFill>
          <a:blip r:embed="rId4"/>
          <a:stretch>
            <a:fillRect/>
          </a:stretch>
        </p:blipFill>
        <p:spPr>
          <a:xfrm>
            <a:off x="260640" y="3580560"/>
            <a:ext cx="3200760" cy="4587840"/>
          </a:xfrm>
          <a:prstGeom prst="rect">
            <a:avLst/>
          </a:prstGeom>
          <a:ln w="38160">
            <a:solidFill>
              <a:srgbClr val="000000"/>
            </a:solidFill>
            <a:miter/>
          </a:ln>
        </p:spPr>
      </p:pic>
      <p:pic>
        <p:nvPicPr>
          <p:cNvPr id="523" name="Picture 9"/>
          <p:cNvPicPr/>
          <p:nvPr/>
        </p:nvPicPr>
        <p:blipFill>
          <a:blip r:embed="rId5"/>
          <a:stretch>
            <a:fillRect/>
          </a:stretch>
        </p:blipFill>
        <p:spPr>
          <a:xfrm>
            <a:off x="3494520" y="3651840"/>
            <a:ext cx="3042000" cy="4603320"/>
          </a:xfrm>
          <a:prstGeom prst="rect">
            <a:avLst/>
          </a:prstGeom>
          <a:ln w="190440">
            <a:solidFill>
              <a:srgbClr val="FFFFFF"/>
            </a:solidFill>
            <a:round/>
          </a:ln>
        </p:spPr>
      </p:pic>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4" name="CustomShape 1"/>
          <p:cNvSpPr/>
          <p:nvPr/>
        </p:nvSpPr>
        <p:spPr>
          <a:xfrm>
            <a:off x="1071720" y="285840"/>
            <a:ext cx="4496760" cy="4210920"/>
          </a:xfrm>
          <a:prstGeom prst="rect">
            <a:avLst/>
          </a:prstGeom>
          <a:solidFill>
            <a:srgbClr val="DEF5FA"/>
          </a:solidFill>
          <a:ln w="55080">
            <a:solidFill>
              <a:srgbClr val="21778D"/>
            </a:solidFill>
            <a:round/>
          </a:ln>
        </p:spPr>
      </p:sp>
      <p:sp>
        <p:nvSpPr>
          <p:cNvPr id="525" name="CustomShape 2"/>
          <p:cNvSpPr/>
          <p:nvPr/>
        </p:nvSpPr>
        <p:spPr>
          <a:xfrm>
            <a:off x="1214280" y="378000"/>
            <a:ext cx="4210920" cy="3924720"/>
          </a:xfrm>
          <a:prstGeom prst="rect">
            <a:avLst/>
          </a:prstGeom>
          <a:noFill/>
          <a:ln w="9360">
            <a:noFill/>
          </a:ln>
        </p:spPr>
        <p:txBody>
          <a:bodyPr lIns="90000" tIns="45000" rIns="90000" bIns="45000" anchor="ctr"/>
          <a:lstStyle/>
          <a:p>
            <a:pPr algn="r">
              <a:lnSpc>
                <a:spcPct val="100000"/>
              </a:lnSpc>
            </a:pPr>
            <a:r>
              <a:rPr lang="ru-RU" sz="1400" b="1" i="1">
                <a:solidFill>
                  <a:srgbClr val="990099"/>
                </a:solidFill>
                <a:latin typeface="Times New Roman"/>
                <a:ea typeface="Calibri"/>
              </a:rPr>
              <a:t>Ш.  Смаханұлы  атындағы  </a:t>
            </a:r>
            <a:endParaRPr/>
          </a:p>
          <a:p>
            <a:pPr algn="r">
              <a:lnSpc>
                <a:spcPct val="100000"/>
              </a:lnSpc>
            </a:pPr>
            <a:r>
              <a:rPr lang="ru-RU" sz="1400" b="1" i="1">
                <a:solidFill>
                  <a:srgbClr val="990099"/>
                </a:solidFill>
                <a:latin typeface="Times New Roman"/>
                <a:ea typeface="Calibri"/>
              </a:rPr>
              <a:t>№62  гимназияның</a:t>
            </a:r>
            <a:endParaRPr/>
          </a:p>
          <a:p>
            <a:pPr algn="r">
              <a:lnSpc>
                <a:spcPct val="100000"/>
              </a:lnSpc>
            </a:pPr>
            <a:r>
              <a:rPr lang="ru-RU" sz="1400" b="1" i="1">
                <a:solidFill>
                  <a:srgbClr val="990099"/>
                </a:solidFill>
                <a:latin typeface="Times New Roman"/>
                <a:ea typeface="Calibri"/>
              </a:rPr>
              <a:t>3 «В»  сынып оқушысы  </a:t>
            </a:r>
            <a:endParaRPr/>
          </a:p>
          <a:p>
            <a:pPr algn="r">
              <a:lnSpc>
                <a:spcPct val="100000"/>
              </a:lnSpc>
            </a:pPr>
            <a:r>
              <a:rPr lang="ru-RU" sz="1400" b="1" i="1">
                <a:solidFill>
                  <a:srgbClr val="990099"/>
                </a:solidFill>
                <a:latin typeface="Times New Roman"/>
                <a:ea typeface="Calibri"/>
              </a:rPr>
              <a:t>Каримова Айгерімнің </a:t>
            </a:r>
            <a:endParaRPr/>
          </a:p>
          <a:p>
            <a:pPr algn="r">
              <a:lnSpc>
                <a:spcPct val="100000"/>
              </a:lnSpc>
            </a:pPr>
            <a:r>
              <a:rPr lang="ru-RU" sz="1400" b="1" i="1">
                <a:solidFill>
                  <a:srgbClr val="990099"/>
                </a:solidFill>
                <a:latin typeface="Times New Roman"/>
                <a:ea typeface="Calibri"/>
              </a:rPr>
              <a:t>ағылшын  тілі  пәні  мұғалімі</a:t>
            </a:r>
            <a:endParaRPr/>
          </a:p>
          <a:p>
            <a:pPr algn="r">
              <a:lnSpc>
                <a:spcPct val="100000"/>
              </a:lnSpc>
            </a:pPr>
            <a:r>
              <a:rPr lang="ru-RU" sz="1400" b="1" i="1">
                <a:solidFill>
                  <a:srgbClr val="990099"/>
                </a:solidFill>
                <a:latin typeface="Times New Roman"/>
                <a:ea typeface="Calibri"/>
              </a:rPr>
              <a:t>Кубеева Жадыра  туралы</a:t>
            </a:r>
            <a:endParaRPr/>
          </a:p>
          <a:p>
            <a:pPr algn="ctr">
              <a:lnSpc>
                <a:spcPct val="100000"/>
              </a:lnSpc>
            </a:pPr>
            <a:r>
              <a:rPr lang="ru-RU" sz="1400" b="1" i="1">
                <a:solidFill>
                  <a:srgbClr val="C00000"/>
                </a:solidFill>
                <a:latin typeface="Times New Roman"/>
                <a:ea typeface="Calibri"/>
              </a:rPr>
              <a:t>П і  к і р і</a:t>
            </a:r>
            <a:endParaRPr/>
          </a:p>
          <a:p>
            <a:pPr algn="ctr">
              <a:lnSpc>
                <a:spcPct val="100000"/>
              </a:lnSpc>
            </a:pPr>
            <a:r>
              <a:rPr lang="ru-RU" sz="1400" b="1" i="1">
                <a:solidFill>
                  <a:srgbClr val="CC0099"/>
                </a:solidFill>
                <a:latin typeface="Times New Roman"/>
                <a:ea typeface="Calibri"/>
              </a:rPr>
              <a:t>Менің ағылшын тілінен беретін ұстазым –Кубеева Жадыра апай. Менің ұстазым маған өте қатты ұнайды. Сабақты керемет өткізеді, жаңа тақырыпты жақсы түсіндіреді. Оқушылармен мәдениетті сөйлесіп, оқушыларға дауыс көтермейді. Сабақ беру мәнері өте жоғары деңгейде. Сабақта қызықты тапсырмалар ұйымдастырып , үйге берілген тапсырманы ойындар арқылы сұрайды. Жадыра апай-ешкімге таптырмас мұғалім. Біз Жадыра апайдың еңбегін ақтаймыз деген үміттеміз!</a:t>
            </a:r>
            <a:endParaRPr/>
          </a:p>
        </p:txBody>
      </p:sp>
      <p:sp>
        <p:nvSpPr>
          <p:cNvPr id="526" name="CustomShape 3"/>
          <p:cNvSpPr/>
          <p:nvPr/>
        </p:nvSpPr>
        <p:spPr>
          <a:xfrm>
            <a:off x="785880" y="5143680"/>
            <a:ext cx="5282280" cy="3782160"/>
          </a:xfrm>
          <a:prstGeom prst="rect">
            <a:avLst/>
          </a:prstGeom>
          <a:solidFill>
            <a:srgbClr val="DA1F28"/>
          </a:solidFill>
          <a:ln w="55080">
            <a:solidFill>
              <a:srgbClr val="A1161D"/>
            </a:solidFill>
            <a:round/>
          </a:ln>
        </p:spPr>
      </p:sp>
      <p:sp>
        <p:nvSpPr>
          <p:cNvPr id="527" name="CustomShape 4"/>
          <p:cNvSpPr/>
          <p:nvPr/>
        </p:nvSpPr>
        <p:spPr>
          <a:xfrm>
            <a:off x="857160" y="5328360"/>
            <a:ext cx="5139720" cy="3769560"/>
          </a:xfrm>
          <a:prstGeom prst="rect">
            <a:avLst/>
          </a:prstGeom>
          <a:solidFill>
            <a:srgbClr val="FFFFFF"/>
          </a:solidFill>
          <a:ln w="55080">
            <a:solidFill>
              <a:srgbClr val="474B78"/>
            </a:solidFill>
            <a:round/>
          </a:ln>
        </p:spPr>
        <p:txBody>
          <a:bodyPr lIns="90000" tIns="45000" rIns="90000" bIns="45000" anchor="ctr"/>
          <a:lstStyle/>
          <a:p>
            <a:pPr algn="r">
              <a:lnSpc>
                <a:spcPct val="100000"/>
              </a:lnSpc>
            </a:pPr>
            <a:r>
              <a:rPr lang="ru-RU" sz="1200" b="1" i="1">
                <a:solidFill>
                  <a:srgbClr val="3333CC"/>
                </a:solidFill>
                <a:latin typeface="Times New Roman"/>
                <a:ea typeface="Calibri"/>
              </a:rPr>
              <a:t>Ш. Смаханұлы атындағы </a:t>
            </a:r>
            <a:endParaRPr/>
          </a:p>
          <a:p>
            <a:pPr algn="r">
              <a:lnSpc>
                <a:spcPct val="100000"/>
              </a:lnSpc>
            </a:pPr>
            <a:r>
              <a:rPr lang="ru-RU" sz="1200" b="1" i="1">
                <a:solidFill>
                  <a:srgbClr val="3333CC"/>
                </a:solidFill>
                <a:latin typeface="Times New Roman"/>
                <a:ea typeface="Calibri"/>
              </a:rPr>
              <a:t>№62 гимназияның </a:t>
            </a:r>
            <a:endParaRPr/>
          </a:p>
          <a:p>
            <a:pPr algn="r">
              <a:lnSpc>
                <a:spcPct val="100000"/>
              </a:lnSpc>
            </a:pPr>
            <a:r>
              <a:rPr lang="ru-RU" sz="1200" b="1" i="1">
                <a:solidFill>
                  <a:srgbClr val="3333CC"/>
                </a:solidFill>
                <a:latin typeface="Times New Roman"/>
                <a:ea typeface="Calibri"/>
              </a:rPr>
              <a:t>3"Б" сынып оқушысы</a:t>
            </a:r>
            <a:endParaRPr/>
          </a:p>
          <a:p>
            <a:pPr algn="r">
              <a:lnSpc>
                <a:spcPct val="100000"/>
              </a:lnSpc>
            </a:pPr>
            <a:r>
              <a:rPr lang="ru-RU" sz="1200" b="1" i="1">
                <a:solidFill>
                  <a:srgbClr val="3333CC"/>
                </a:solidFill>
                <a:latin typeface="Times New Roman"/>
                <a:ea typeface="Calibri"/>
              </a:rPr>
              <a:t>Тұяқбай Нұрали</a:t>
            </a:r>
            <a:endParaRPr/>
          </a:p>
          <a:p>
            <a:pPr algn="r">
              <a:lnSpc>
                <a:spcPct val="100000"/>
              </a:lnSpc>
            </a:pPr>
            <a:r>
              <a:rPr lang="ru-RU" sz="1200" b="1" i="1">
                <a:solidFill>
                  <a:srgbClr val="3333CC"/>
                </a:solidFill>
                <a:latin typeface="Times New Roman"/>
                <a:ea typeface="Calibri"/>
              </a:rPr>
              <a:t> ағылшын тілі пәні мұғалімі</a:t>
            </a:r>
            <a:endParaRPr/>
          </a:p>
          <a:p>
            <a:pPr algn="r">
              <a:lnSpc>
                <a:spcPct val="100000"/>
              </a:lnSpc>
            </a:pPr>
            <a:r>
              <a:rPr lang="ru-RU" sz="1200" b="1" i="1">
                <a:solidFill>
                  <a:srgbClr val="3333CC"/>
                </a:solidFill>
                <a:latin typeface="Times New Roman"/>
                <a:ea typeface="Calibri"/>
              </a:rPr>
              <a:t> Кубеева Жадыра туралы</a:t>
            </a:r>
            <a:endParaRPr/>
          </a:p>
          <a:p>
            <a:pPr algn="ctr">
              <a:lnSpc>
                <a:spcPct val="100000"/>
              </a:lnSpc>
            </a:pPr>
            <a:r>
              <a:rPr lang="ru-RU" sz="1200" b="1" i="1">
                <a:solidFill>
                  <a:srgbClr val="C00000"/>
                </a:solidFill>
                <a:latin typeface="Times New Roman"/>
                <a:ea typeface="Calibri"/>
              </a:rPr>
              <a:t>П і к і р і</a:t>
            </a:r>
            <a:endParaRPr/>
          </a:p>
          <a:p>
            <a:pPr algn="ctr">
              <a:lnSpc>
                <a:spcPct val="100000"/>
              </a:lnSpc>
            </a:pPr>
            <a:r>
              <a:rPr lang="ru-RU" sz="1200" b="1" i="1">
                <a:solidFill>
                  <a:srgbClr val="39639D"/>
                </a:solidFill>
                <a:latin typeface="Times New Roman"/>
                <a:ea typeface="Calibri"/>
              </a:rPr>
              <a:t>Мен ең алғашында бастауыш сыныпта Жадыра апайдың тобында болдым.Мен басында Жадыра апайды катал деп ойладым бірақ күндер өте Жадыра  апайға үйрене бастадым,ал қазір Жадыра  апай  менің ең жақсы көретін мұғалімдерімнің бірі.Жадыра апай адамгершілігі мол,балаларды өте жақсы көреді.Кейбір балалар Жадыра апайды қатал деп ойлайды,бірақ мен олардың ойымен келіспеймін.Жадыра  апай өте білікті адам,ол бізді дұрыс жазуға және дұрыс оқуға үйретуде.Жадыра  апай түрлі әдіс тәсілдерді қолданып,оқушыларды тереңірек білім алуға үйретуде.Сондықтан да ол әрдайым мен үшін қасиетті тұлға ретінде ерекшеленеді.адыра апайымның әсерлі үнмен,асықпай сөйлеген сөзі әр оқушыға аналық қамқорлығындай көрінеді.Мен Жадыра  апайды білікті ұстаз ретінде  құрметтеймін</a:t>
            </a:r>
            <a:r>
              <a:rPr lang="ru-RU" sz="1200" b="1" i="1">
                <a:solidFill>
                  <a:srgbClr val="E852D3"/>
                </a:solidFill>
                <a:latin typeface="Times New Roman"/>
                <a:ea typeface="Calibri"/>
              </a:rPr>
              <a:t>.</a:t>
            </a:r>
            <a:endParaRPr/>
          </a:p>
          <a:p>
            <a:pPr>
              <a:lnSpc>
                <a:spcPct val="100000"/>
              </a:lnSpc>
            </a:pPr>
            <a:endParaRP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8" name="Рисунок 527"/>
          <p:cNvPicPr/>
          <p:nvPr/>
        </p:nvPicPr>
        <p:blipFill>
          <a:blip r:embed="rId2"/>
          <a:stretch>
            <a:fillRect/>
          </a:stretch>
        </p:blipFill>
        <p:spPr>
          <a:xfrm>
            <a:off x="576000" y="720000"/>
            <a:ext cx="6071400" cy="8135640"/>
          </a:xfrm>
          <a:prstGeom prst="rect">
            <a:avLst/>
          </a:prstGeom>
          <a:ln>
            <a:noFill/>
          </a:ln>
        </p:spPr>
      </p:pic>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Грань">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1_Грань">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2_Грань">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3_Грань">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210</TotalTime>
  <Words>1732</Words>
  <Application>Microsoft Office PowerPoint</Application>
  <PresentationFormat>Экран (4:3)</PresentationFormat>
  <Paragraphs>294</Paragraphs>
  <Slides>51</Slides>
  <Notes>1</Notes>
  <HiddenSlides>0</HiddenSlides>
  <MMClips>0</MMClips>
  <ScaleCrop>false</ScaleCrop>
  <HeadingPairs>
    <vt:vector size="6" baseType="variant">
      <vt:variant>
        <vt:lpstr>Использованные шрифты</vt:lpstr>
      </vt:variant>
      <vt:variant>
        <vt:i4>10</vt:i4>
      </vt:variant>
      <vt:variant>
        <vt:lpstr>Тема</vt:lpstr>
      </vt:variant>
      <vt:variant>
        <vt:i4>9</vt:i4>
      </vt:variant>
      <vt:variant>
        <vt:lpstr>Заголовки слайдов</vt:lpstr>
      </vt:variant>
      <vt:variant>
        <vt:i4>51</vt:i4>
      </vt:variant>
    </vt:vector>
  </HeadingPairs>
  <TitlesOfParts>
    <vt:vector size="70" baseType="lpstr">
      <vt:lpstr>Andale Sans UI</vt:lpstr>
      <vt:lpstr>Arial</vt:lpstr>
      <vt:lpstr>Calibri</vt:lpstr>
      <vt:lpstr>DejaVu Sans</vt:lpstr>
      <vt:lpstr>Lucida Sans Unicode</vt:lpstr>
      <vt:lpstr>StarSymbol</vt:lpstr>
      <vt:lpstr>Tahoma</vt:lpstr>
      <vt:lpstr>Times New Roman</vt:lpstr>
      <vt:lpstr>Trebuchet MS</vt:lpstr>
      <vt:lpstr>Wingdings 3</vt:lpstr>
      <vt:lpstr>Office Theme</vt:lpstr>
      <vt:lpstr>Office Theme</vt:lpstr>
      <vt:lpstr>Office Theme</vt:lpstr>
      <vt:lpstr>Office Theme</vt:lpstr>
      <vt:lpstr>Office Theme</vt:lpstr>
      <vt:lpstr>Грань</vt:lpstr>
      <vt:lpstr>1_Грань</vt:lpstr>
      <vt:lpstr>2_Грань</vt:lpstr>
      <vt:lpstr>3_Грань</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  </vt:lpstr>
      <vt:lpstr>2017 жылы Қыркуйек айында   Кенгуру лингивистикаға қатысқан 5А,Ә,Б,В  сынып оқушылардың дипломмен марапатталды. </vt:lpstr>
      <vt:lpstr>Презентация PowerPoint</vt:lpstr>
      <vt:lpstr>Презентация PowerPoint</vt:lpstr>
      <vt:lpstr>Презентация PowerPoint</vt:lpstr>
      <vt:lpstr>Газет, журнал беттерине  жарыққа шыққан мақалаларым</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cp:lastModifiedBy>Админ</cp:lastModifiedBy>
  <cp:revision>24</cp:revision>
  <dcterms:modified xsi:type="dcterms:W3CDTF">2020-04-16T21:12:35Z</dcterms:modified>
</cp:coreProperties>
</file>