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8" r:id="rId4"/>
    <p:sldId id="260" r:id="rId5"/>
    <p:sldId id="261" r:id="rId6"/>
    <p:sldId id="271" r:id="rId7"/>
    <p:sldId id="264" r:id="rId8"/>
    <p:sldId id="272" r:id="rId9"/>
    <p:sldId id="268" r:id="rId10"/>
    <p:sldId id="267" r:id="rId11"/>
    <p:sldId id="273" r:id="rId12"/>
    <p:sldId id="270" r:id="rId13"/>
    <p:sldId id="269" r:id="rId14"/>
    <p:sldId id="274" r:id="rId15"/>
    <p:sldId id="265" r:id="rId16"/>
    <p:sldId id="266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4" autoAdjust="0"/>
    <p:restoredTop sz="94707" autoAdjust="0"/>
  </p:normalViewPr>
  <p:slideViewPr>
    <p:cSldViewPr>
      <p:cViewPr>
        <p:scale>
          <a:sx n="40" d="100"/>
          <a:sy n="40" d="100"/>
        </p:scale>
        <p:origin x="-1541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70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F35C9-CDBB-48E7-9079-2DDB8C61C4F5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DC23B-E3AB-40E4-9866-6E800C3F26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53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B4D00-55D1-40F7-A63A-402E6A9EF43B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AE24A-9329-4E25-AC9C-BC0D711EF9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692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A4FDD-448C-426D-A6F5-FF9E4265CB52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EF78-BC0E-40F6-93CE-EF11E66A80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59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8C5C4-FE1E-43E7-9027-FF74358F1018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26A9B-DE7D-4F19-BEE1-41A5578151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8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AD2FD-91E7-4BAA-9D09-7A366A8CFBAE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5D87D-DB31-401D-ACF6-DC99487EEF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04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A85F2-6F3A-484F-A2D4-E317EEBF9EF8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50F2D-0A94-4C36-8CDB-9A5F712F4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85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8193E-C094-4783-AE83-A60C4213AFC5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4ED61-CF24-47B2-BAE7-C752F65415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7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27333-8423-45B9-9862-FA423FCC3163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3911-A7B8-402D-92CB-A22465FF3D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85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4F8CF-4EB9-41B4-92A8-207EB013C540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C0B21-7550-44E5-8604-D62BB76B66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85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FD2F2-596A-4CF6-AC09-48BD24D31CEA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C3DE9-D343-42C6-8C4F-29E43DEA27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58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20AE2-BA7C-443B-902E-7FAF4A990DE4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FC7DC-5AA1-424D-88EF-5679D0DD2E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13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F55C130-B52F-49F1-BED0-84034221A2EF}" type="datetimeFigureOut">
              <a:rPr lang="ru-RU"/>
              <a:pPr>
                <a:defRPr/>
              </a:pPr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5F7C808-3AB6-4EAE-B1BC-8A5F3E87A3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kk.wikipedia.org/w/index.php?title=%C2%AB%D3%A8%D0%B7%D1%96%D2%A3%D0%B4%D1%96_%D1%82%D0%B0%D0%BD%D1%83%C2%BB&amp;action=edit&amp;redlink=1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kk.wikipedia.org/w/index.php?title=%C2%AB%D0%AE%D0%BD%D0%B8%D1%82%D0%B8%C2%BB&amp;action=edit&amp;redlink=1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3042" y="2214554"/>
            <a:ext cx="5857916" cy="19082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5900" b="1" i="1" dirty="0" smtClean="0">
                <a:ln w="31550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Мейірімділік – жылы жүректен.</a:t>
            </a:r>
            <a:endParaRPr lang="ru-RU" sz="5900" b="1" dirty="0">
              <a:ln w="31550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Содержимое 6"/>
          <p:cNvSpPr>
            <a:spLocks noGrp="1"/>
          </p:cNvSpPr>
          <p:nvPr>
            <p:ph idx="1"/>
          </p:nvPr>
        </p:nvSpPr>
        <p:spPr>
          <a:xfrm>
            <a:off x="571472" y="785794"/>
            <a:ext cx="5757874" cy="828668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k-KZ" sz="3900" b="1" dirty="0" smtClean="0">
                <a:ln>
                  <a:solidFill>
                    <a:schemeClr val="bg1"/>
                  </a:solidFill>
                </a:ln>
                <a:latin typeface="Times New Roman" pitchFamily="18" charset="0"/>
                <a:cs typeface="Times New Roman" pitchFamily="18" charset="0"/>
              </a:rPr>
              <a:t>Сабақтың тақырыбы:</a:t>
            </a:r>
            <a:endParaRPr lang="ru-RU" sz="3900" b="1" dirty="0">
              <a:ln>
                <a:solidFill>
                  <a:schemeClr val="bg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5214938"/>
            <a:ext cx="2003425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4902">
        <p14:reveal/>
      </p:transition>
    </mc:Choice>
    <mc:Fallback>
      <p:transition spd="slow" advTm="49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00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Documents and Settings\Администратор\Мои документы\Мои рисунки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142875"/>
            <a:ext cx="4383087" cy="60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D:\ж и ж\тиіспе\рамки\раз рамки\Цветы\19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0"/>
            <a:ext cx="5072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0" y="1000108"/>
            <a:ext cx="2571768" cy="17081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3500" b="1" i="1" dirty="0">
                <a:ln w="12700" cmpd="sng">
                  <a:solidFill>
                    <a:srgbClr val="FFFF00"/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Сара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3500" b="1" i="1" dirty="0">
                <a:ln w="12700" cmpd="sng">
                  <a:solidFill>
                    <a:srgbClr val="FFFF00"/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Алпысқызы  Назарбаева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5366">
        <p14:reveal/>
      </p:transition>
    </mc:Choice>
    <mc:Fallback>
      <p:transition spd="slow" advTm="53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89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857232"/>
            <a:ext cx="5929354" cy="1643074"/>
          </a:xfrm>
          <a:ln>
            <a:miter lim="800000"/>
            <a:headEnd/>
            <a:tailEnd/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k-KZ" sz="5400" b="1" i="1" dirty="0" smtClean="0">
                <a:ln>
                  <a:solidFill>
                    <a:schemeClr val="bg1"/>
                  </a:solidFill>
                </a:ln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Жалпы мәлімет</a:t>
            </a:r>
            <a:endParaRPr lang="ru-RU" sz="5400" b="1" i="1" dirty="0">
              <a:ln>
                <a:solidFill>
                  <a:schemeClr val="bg1"/>
                </a:solidFill>
              </a:ln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571500" y="2428875"/>
            <a:ext cx="8229600" cy="2714625"/>
          </a:xfrm>
        </p:spPr>
        <p:txBody>
          <a:bodyPr rtlCol="0">
            <a:normAutofit/>
          </a:bodyPr>
          <a:lstStyle/>
          <a:p>
            <a:pPr marL="3175" indent="1111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k-K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1941 жылғы  ақпанның 12-інде Ақмола облысында дүниеге келген.</a:t>
            </a:r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2075" indent="1111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k-K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Білімі жоғары, мамандығы инженер-экономист.</a:t>
            </a:r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75" indent="1111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kk-K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75" indent="1111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10" descr="photo0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30163"/>
            <a:ext cx="17145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9" descr="photo0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0" y="5248275"/>
            <a:ext cx="17145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6350">
        <p14:reveal/>
      </p:transition>
    </mc:Choice>
    <mc:Fallback>
      <p:transition spd="slow" advTm="63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/>
          <p:cNvSpPr>
            <a:spLocks noGrp="1"/>
          </p:cNvSpPr>
          <p:nvPr>
            <p:ph idx="1"/>
          </p:nvPr>
        </p:nvSpPr>
        <p:spPr>
          <a:xfrm>
            <a:off x="428625" y="1571625"/>
            <a:ext cx="8229600" cy="4929188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kk-KZ" altLang="ru-RU" sz="3700" b="1" i="1" dirty="0" smtClean="0">
                <a:latin typeface="Times New Roman" pitchFamily="18" charset="0"/>
                <a:cs typeface="Times New Roman" pitchFamily="18" charset="0"/>
              </a:rPr>
              <a:t>     Қазақстан Республикасының бірінші ханымы </a:t>
            </a:r>
            <a:r>
              <a:rPr lang="kk-KZ" altLang="ru-RU" sz="37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«Өзіңді-өзің таны»</a:t>
            </a:r>
            <a:r>
              <a:rPr lang="kk-KZ" altLang="ru-RU" sz="3700" b="1" i="1" dirty="0" smtClean="0">
                <a:latin typeface="Times New Roman" pitchFamily="18" charset="0"/>
                <a:cs typeface="Times New Roman" pitchFamily="18" charset="0"/>
              </a:rPr>
              <a:t> атты балаларға рухани-адамгершілік білім беру және тәрбие беру идеясының авторы болып табылады.</a:t>
            </a:r>
            <a:endParaRPr lang="ru-RU" altLang="ru-RU" sz="3700" b="1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sz="37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5" descr="символ012"/>
          <p:cNvPicPr>
            <a:picLocks noChangeAspect="1" noChangeArrowheads="1"/>
          </p:cNvPicPr>
          <p:nvPr/>
        </p:nvPicPr>
        <p:blipFill>
          <a:blip r:embed="rId2">
            <a:lum bright="52000" contrast="-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8"/>
            <a:ext cx="1071563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7" descr="орнамент027"/>
          <p:cNvPicPr>
            <a:picLocks noChangeAspect="1" noChangeArrowheads="1"/>
          </p:cNvPicPr>
          <p:nvPr/>
        </p:nvPicPr>
        <p:blipFill>
          <a:blip r:embed="rId3">
            <a:lum bright="52000" contrast="-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67981" y="-2096293"/>
            <a:ext cx="307975" cy="50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 descr="орнамент027"/>
          <p:cNvPicPr>
            <a:picLocks noChangeAspect="1" noChangeArrowheads="1"/>
          </p:cNvPicPr>
          <p:nvPr/>
        </p:nvPicPr>
        <p:blipFill>
          <a:blip r:embed="rId3">
            <a:lum bright="52000" contrast="-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500188"/>
            <a:ext cx="285750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6532">
        <p14:reveal/>
      </p:transition>
    </mc:Choice>
    <mc:Fallback>
      <p:transition spd="slow" advTm="65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625" y="3214688"/>
            <a:ext cx="8358188" cy="31083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Назарбаеваға қайырымдылық қызметі үшін 1999 ж «СОС - Киндердорф» халықаралық қорының алтын медалі берілді. Назарбаева білім беру жүйесіне </a:t>
            </a:r>
            <a:r>
              <a:rPr lang="kk-KZ" sz="28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 tooltip="«Өзіңді тану» (мұндай бет жоқ)"/>
              </a:rPr>
              <a:t>«Өзіңді тану»</a:t>
            </a:r>
            <a:r>
              <a:rPr lang="kk-KZ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сабағын енгізді (2004). </a:t>
            </a:r>
            <a:r>
              <a:rPr lang="kk-KZ" sz="28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4" tooltip="«Юнити» (мұндай бет жоқ)"/>
              </a:rPr>
              <a:t>«Юнити»</a:t>
            </a:r>
            <a:r>
              <a:rPr lang="kk-KZ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халықаралық сыйлығымен марапатталды және </a:t>
            </a:r>
            <a:r>
              <a:rPr lang="kk-KZ" sz="28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4" tooltip="«Юнити» (мұндай бет жоқ)"/>
              </a:rPr>
              <a:t>«Алтын жүрек»</a:t>
            </a:r>
            <a:r>
              <a:rPr lang="kk-KZ" sz="28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атағына ие болды.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Documents and Settings\Администратор\Мои документы\Мои рисунки\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14313"/>
            <a:ext cx="3929063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1712">
        <p14:reveal/>
      </p:transition>
    </mc:Choice>
    <mc:Fallback>
      <p:transition spd="slow" advTm="117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8196" name="Рисунок 3" descr="http://www.centrasia.ru/im-news/2011/02/1297376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8057">
        <p14:reveal/>
      </p:transition>
    </mc:Choice>
    <mc:Fallback>
      <p:transition spd="slow" advTm="80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Администратор\Мои документы\Мои рисунки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571500"/>
            <a:ext cx="5327650" cy="392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одержимое 6"/>
          <p:cNvSpPr>
            <a:spLocks noGrp="1"/>
          </p:cNvSpPr>
          <p:nvPr>
            <p:ph idx="1"/>
          </p:nvPr>
        </p:nvSpPr>
        <p:spPr>
          <a:xfrm>
            <a:off x="642910" y="4572008"/>
            <a:ext cx="7429520" cy="1500198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k-KZ" b="1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С.А. Назарбаева  жұбайы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k-KZ" b="1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Н.Ә. Назарбаевпен жазғы саябақта</a:t>
            </a:r>
            <a:endParaRPr lang="ru-RU" b="1" dirty="0">
              <a:ln>
                <a:solidFill>
                  <a:srgbClr val="7030A0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6451">
        <p14:reveal/>
      </p:transition>
    </mc:Choice>
    <mc:Fallback>
      <p:transition spd="slow" advTm="64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dedu.ozin-ozi-tanu.kz/upload/Article/full/Article-image-tempff99a6c86a0454028275aa6309ce113b-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6" y="-27710"/>
            <a:ext cx="9122094" cy="688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30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8531">
        <p14:reveal/>
      </p:transition>
    </mc:Choice>
    <mc:Fallback>
      <p:transition spd="slow" advTm="85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3" descr="Сара Назарбаева – Қазақстанның бірінші ханым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6656">
        <p14:reveal/>
      </p:transition>
    </mc:Choice>
    <mc:Fallback>
      <p:transition spd="slow" advTm="66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Администратор\Мои документы\Мои рисунки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500063"/>
            <a:ext cx="62134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одержимое 6"/>
          <p:cNvSpPr>
            <a:spLocks noGrp="1"/>
          </p:cNvSpPr>
          <p:nvPr>
            <p:ph idx="1"/>
          </p:nvPr>
        </p:nvSpPr>
        <p:spPr>
          <a:xfrm>
            <a:off x="714348" y="5214950"/>
            <a:ext cx="7429520" cy="1500198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k-KZ" b="1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Н.Ә. Назарбаев пен С.А. Назарбаева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kk-KZ" b="1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сайлау үстінде</a:t>
            </a:r>
            <a:endParaRPr lang="ru-RU" b="1" dirty="0">
              <a:ln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6822">
        <p14:reveal/>
      </p:transition>
    </mc:Choice>
    <mc:Fallback>
      <p:transition spd="slow" advTm="68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ages.myshared.ru/17/1172181/slide_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" t="5257" r="1429" b="9714"/>
          <a:stretch/>
        </p:blipFill>
        <p:spPr bwMode="auto">
          <a:xfrm>
            <a:off x="-493814" y="0"/>
            <a:ext cx="9746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97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3771">
        <p14:reveal/>
      </p:transition>
    </mc:Choice>
    <mc:Fallback>
      <p:transition spd="slow" advTm="137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2292" name="Рисунок 3" descr="http://www.mk.ru/upload/iblock_mk/475/04/6e/23/DETAIL_PICTURE_5142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9228">
        <p14:reveal/>
      </p:transition>
    </mc:Choice>
    <mc:Fallback>
      <p:transition spd="slow" advTm="92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3316" name="Рисунок 3" descr="http://massaget.kz/userdata/users/user_51387/13921774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7763">
        <p14:reveal/>
      </p:transition>
    </mc:Choice>
    <mc:Fallback>
      <p:transition spd="slow" advTm="77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bnews.kz/storage/28/284aef3ef3f79ca8ffc61d6bab01828a_resize_w_600_h_3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60562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77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1534">
        <p14:reveal/>
      </p:transition>
    </mc:Choice>
    <mc:Fallback>
      <p:transition spd="slow" advTm="115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Администратор\Мои документы\Мои рисунки\2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71688" y="214313"/>
            <a:ext cx="4572000" cy="3690937"/>
          </a:xfrm>
          <a:noFill/>
        </p:spPr>
      </p:pic>
      <p:sp>
        <p:nvSpPr>
          <p:cNvPr id="14339" name="Прямоугольник 5"/>
          <p:cNvSpPr>
            <a:spLocks noChangeArrowheads="1"/>
          </p:cNvSpPr>
          <p:nvPr/>
        </p:nvSpPr>
        <p:spPr bwMode="auto">
          <a:xfrm>
            <a:off x="357188" y="4071938"/>
            <a:ext cx="814387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kk-KZ" altLang="ru-RU" sz="2800" b="1">
                <a:latin typeface="Times New Roman" pitchFamily="18" charset="0"/>
                <a:cs typeface="Times New Roman" pitchFamily="18" charset="0"/>
              </a:rPr>
              <a:t>       Сара Алпысқызы «Бөбек» қайырымдылық қорының негізін қалаушы. Қор көмекке зәру панасыз балаларды өз қамқорлығына алып, өскелең ұрпақтың рухани-адамгершілік тұрғы-сына білім алып, тәрбиеленуіне мән береді.</a:t>
            </a:r>
            <a:endParaRPr lang="ru-RU" altLang="ru-RU" sz="280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2405">
        <p14:reveal/>
      </p:transition>
    </mc:Choice>
    <mc:Fallback>
      <p:transition spd="slow" advTm="124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714375" y="2786063"/>
            <a:ext cx="7929563" cy="2786062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Бақыттың, қуаныштың көзісің,</a:t>
            </a:r>
            <a:endParaRPr lang="ru-RU" sz="40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Ізгілік</a:t>
            </a:r>
            <a:r>
              <a:rPr lang="ru-RU" sz="4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ілтипаттың өзісің.</a:t>
            </a:r>
            <a:endParaRPr lang="ru-RU" sz="40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Қаққа жарған қара қылды әділ бидей</a:t>
            </a:r>
            <a:r>
              <a:rPr lang="ru-RU" sz="4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Түп-түзу ақиқаттың тезісің.</a:t>
            </a:r>
            <a:endParaRPr lang="ru-RU" sz="40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813" y="1214438"/>
            <a:ext cx="4786312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Сара </a:t>
            </a:r>
            <a:r>
              <a:rPr lang="ru-RU" sz="4000" b="1" i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Алпысқызы</a:t>
            </a:r>
            <a:endParaRPr lang="ru-RU" sz="40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Назарбаева</a:t>
            </a:r>
            <a:endParaRPr lang="ru-RU" sz="4800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928688"/>
            <a:ext cx="28956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0138">
        <p14:reveal/>
      </p:transition>
    </mc:Choice>
    <mc:Fallback>
      <p:transition spd="slow" advTm="101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173</Words>
  <Application>Microsoft Office PowerPoint</Application>
  <PresentationFormat>Экран (4:3)</PresentationFormat>
  <Paragraphs>21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Жалпы мәлімет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asd</dc:creator>
  <cp:lastModifiedBy>asd</cp:lastModifiedBy>
  <cp:revision>19</cp:revision>
  <dcterms:modified xsi:type="dcterms:W3CDTF">2018-02-12T05:34:37Z</dcterms:modified>
</cp:coreProperties>
</file>