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46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42B2127-F6E3-4444-9B24-152845D69051}" type="datetimeFigureOut">
              <a:rPr lang="ru-RU" smtClean="0"/>
              <a:t>12.04.2017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259A555-20B2-4078-84CB-6EDFA2C6132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5157192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Автор </a:t>
            </a:r>
            <a:r>
              <a:rPr kumimoji="0" lang="ru-RU" sz="20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проекта: ученица </a:t>
            </a:r>
            <a:r>
              <a:rPr kumimoji="0" lang="ru-RU" sz="2000" b="0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 «г» </a:t>
            </a:r>
            <a:r>
              <a:rPr kumimoji="0" lang="ru-RU" sz="20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класса СОШ №1 </a:t>
            </a:r>
            <a:r>
              <a:rPr kumimoji="0" lang="ru-RU" sz="2000" b="0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с.Чапаева</a:t>
            </a:r>
            <a:r>
              <a:rPr kumimoji="0" lang="ru-RU" sz="2000" b="0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                   </a:t>
            </a:r>
            <a:r>
              <a:rPr kumimoji="0" lang="ru-RU" sz="2400" b="0" i="0" u="none" strike="noStrike" kern="1200" cap="none" spc="0" normalizeH="0" baseline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Туремуратова</a:t>
            </a:r>
            <a:r>
              <a:rPr kumimoji="0" lang="ru-RU" sz="2400" b="0" i="0" u="none" strike="noStrike" kern="1200" cap="none" spc="0" normalizeH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kern="1200" cap="none" spc="0" normalizeH="0" noProof="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Рамина</a:t>
            </a:r>
            <a:endParaRPr kumimoji="0" lang="ru-RU" sz="2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Консультант</a:t>
            </a:r>
            <a:r>
              <a:rPr kumimoji="0" lang="ru-RU" sz="20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kumimoji="0" lang="ru-RU" sz="20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кл.руководитель</a:t>
            </a:r>
            <a:r>
              <a:rPr kumimoji="0" lang="ru-RU" sz="20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Темиргалиева</a:t>
            </a:r>
            <a:r>
              <a:rPr kumimoji="0" lang="ru-RU" sz="2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Г.Н.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980728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Творческий проект на тему: </a:t>
            </a:r>
            <a:r>
              <a:rPr kumimoji="0" lang="ru-RU" sz="6000" b="1" i="0" u="none" strike="noStrike" kern="1200" cap="none" spc="0" normalizeH="0" baseline="0" noProof="0" dirty="0" smtClean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«</a:t>
            </a:r>
            <a:r>
              <a:rPr kumimoji="0" lang="ru-RU" sz="6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Динозавры»</a:t>
            </a:r>
            <a:endParaRPr kumimoji="0" lang="ru-RU" sz="6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31908" t="19099" r="32015" b="10205"/>
          <a:stretch/>
        </p:blipFill>
        <p:spPr bwMode="auto">
          <a:xfrm>
            <a:off x="6804248" y="2780928"/>
            <a:ext cx="2339752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2411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8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Динозавры</a:t>
            </a:r>
            <a:br>
              <a:rPr lang="ru-RU" sz="8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Home\Desktop\375px-Tyrannosaurus_B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10046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Home\Desktop\375px-Edmontonia_dinosau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7580"/>
            <a:ext cx="6286499" cy="304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29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00</a:t>
            </a:r>
            <a:endParaRPr lang="ru-RU" dirty="0"/>
          </a:p>
        </p:txBody>
      </p:sp>
      <p:pic>
        <p:nvPicPr>
          <p:cNvPr id="1026" name="Picture 2" descr="C:\Users\Home\Desktop\img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03" y="5576"/>
            <a:ext cx="91216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606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me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099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51" y="0"/>
            <a:ext cx="91105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1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"/>
            <a:ext cx="8229600" cy="2553629"/>
          </a:xfrm>
        </p:spPr>
        <p:txBody>
          <a:bodyPr>
            <a:normAutofit fontScale="90000"/>
          </a:bodyPr>
          <a:lstStyle/>
          <a:p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Диплодок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- самый длинный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травоядный динозавр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(до 28 метров в длину). Его шея достигала в длину 7 метров, а хвост - 14 метров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3" y="1583473"/>
            <a:ext cx="9121697" cy="5263376"/>
          </a:xfrm>
        </p:spPr>
      </p:pic>
    </p:spTree>
    <p:extLst>
      <p:ext uri="{BB962C8B-B14F-4D97-AF65-F5344CB8AC3E}">
        <p14:creationId xmlns:p14="http://schemas.microsoft.com/office/powerpoint/2010/main" val="21292410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5" y="11151"/>
            <a:ext cx="9043639" cy="688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7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02" y="-22302"/>
            <a:ext cx="9166302" cy="691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640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51" y="1"/>
            <a:ext cx="9166301" cy="690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9547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02" y="0"/>
            <a:ext cx="9144000" cy="691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937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5" y="11151"/>
            <a:ext cx="8987883" cy="683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2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Home\Desktop\img5 (1)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1" y="0"/>
            <a:ext cx="91328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25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me\Desktop\img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54"/>
            <a:ext cx="9199755" cy="680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51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ome\Desktop\img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1" y="0"/>
            <a:ext cx="9110547" cy="689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71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2" y="1"/>
            <a:ext cx="9099396" cy="686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22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2" y="0"/>
            <a:ext cx="91216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69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151"/>
            <a:ext cx="9155151" cy="689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88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48375" cy="4215161"/>
          </a:xfrm>
          <a:prstGeom prst="rect">
            <a:avLst/>
          </a:prstGeom>
        </p:spPr>
      </p:pic>
      <p:pic>
        <p:nvPicPr>
          <p:cNvPr id="7170" name="Picture 2" descr="C:\Users\Home\Desktop\img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2324099"/>
            <a:ext cx="6059526" cy="454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54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02" y="11151"/>
            <a:ext cx="9058798" cy="688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64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604" y="11151"/>
            <a:ext cx="9166302" cy="6846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48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51" y="0"/>
            <a:ext cx="9144000" cy="6835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9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2" y="-1"/>
            <a:ext cx="9155150" cy="6869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2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5" y="-1"/>
            <a:ext cx="9077093" cy="690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41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51" y="-22302"/>
            <a:ext cx="9177453" cy="693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18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Home\Pictures\img02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22"/>
            <a:ext cx="6486525" cy="2856182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</p:spPr>
      </p:pic>
      <p:pic>
        <p:nvPicPr>
          <p:cNvPr id="3" name="Рисунок 2" descr="C:\Users\Home\Pictures\img02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859" y="1340768"/>
            <a:ext cx="2590800" cy="3333750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</p:spPr>
      </p:pic>
      <p:sp>
        <p:nvSpPr>
          <p:cNvPr id="5" name="Облако 4"/>
          <p:cNvSpPr/>
          <p:nvPr/>
        </p:nvSpPr>
        <p:spPr>
          <a:xfrm>
            <a:off x="6455160" y="211408"/>
            <a:ext cx="2609850" cy="790575"/>
          </a:xfrm>
          <a:prstGeom prst="cloud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Мои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рисунки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Home\Pictures\img02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684" y="4781550"/>
            <a:ext cx="6657975" cy="2076450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</p:spPr>
      </p:pic>
      <p:pic>
        <p:nvPicPr>
          <p:cNvPr id="4" name="Рисунок 3" descr="C:\Users\Home\Pictures\img02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5674"/>
            <a:ext cx="3648710" cy="2447290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val="29909888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9663" t="5987" r="28648" b="9349"/>
          <a:stretch/>
        </p:blipFill>
        <p:spPr bwMode="auto">
          <a:xfrm>
            <a:off x="5436096" y="63015"/>
            <a:ext cx="3384376" cy="3124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07704" y="476672"/>
            <a:ext cx="2068515" cy="355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моя первая книга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/>
          <a:srcRect l="19080" t="12335" r="18546" b="12485"/>
          <a:stretch/>
        </p:blipFill>
        <p:spPr bwMode="auto">
          <a:xfrm>
            <a:off x="467544" y="3356992"/>
            <a:ext cx="7229475" cy="3352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114546" y="2807905"/>
            <a:ext cx="1935145" cy="355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6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Фигуры динозавров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760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19561" t="21380" r="18707" b="13910"/>
          <a:stretch/>
        </p:blipFill>
        <p:spPr bwMode="auto">
          <a:xfrm>
            <a:off x="323528" y="1052736"/>
            <a:ext cx="8424936" cy="4896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45164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41</Words>
  <Application>Microsoft Office PowerPoint</Application>
  <PresentationFormat>Экран (4:3)</PresentationFormat>
  <Paragraphs>9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Calibri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Динозавры </vt:lpstr>
      <vt:lpstr>00</vt:lpstr>
      <vt:lpstr>Презентация PowerPoint</vt:lpstr>
      <vt:lpstr>Презентация PowerPoint</vt:lpstr>
      <vt:lpstr> Диплодок - самый длинный травоядный динозавр (до 28 метров в длину). Его шея достигала в длину 7 метров, а хвост - 14 метров.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10</cp:revision>
  <dcterms:created xsi:type="dcterms:W3CDTF">2014-04-17T20:15:20Z</dcterms:created>
  <dcterms:modified xsi:type="dcterms:W3CDTF">2017-04-11T21:19:47Z</dcterms:modified>
</cp:coreProperties>
</file>