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Default Extension="ppt" ContentType="application/vnd.ms-powerpoint"/>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310" r:id="rId3"/>
    <p:sldId id="309" r:id="rId4"/>
    <p:sldId id="347" r:id="rId5"/>
    <p:sldId id="314" r:id="rId6"/>
    <p:sldId id="316" r:id="rId7"/>
    <p:sldId id="318" r:id="rId8"/>
    <p:sldId id="320" r:id="rId9"/>
    <p:sldId id="322" r:id="rId10"/>
    <p:sldId id="312" r:id="rId11"/>
    <p:sldId id="326" r:id="rId12"/>
    <p:sldId id="351" r:id="rId13"/>
    <p:sldId id="352" r:id="rId14"/>
    <p:sldId id="334" r:id="rId15"/>
    <p:sldId id="348" r:id="rId16"/>
    <p:sldId id="349" r:id="rId17"/>
    <p:sldId id="325" r:id="rId18"/>
    <p:sldId id="274" r:id="rId19"/>
    <p:sldId id="327" r:id="rId20"/>
    <p:sldId id="273" r:id="rId21"/>
    <p:sldId id="278" r:id="rId22"/>
    <p:sldId id="264" r:id="rId23"/>
    <p:sldId id="329" r:id="rId24"/>
    <p:sldId id="333" r:id="rId25"/>
    <p:sldId id="343" r:id="rId26"/>
    <p:sldId id="346" r:id="rId27"/>
    <p:sldId id="330" r:id="rId28"/>
    <p:sldId id="332" r:id="rId29"/>
    <p:sldId id="328" r:id="rId30"/>
    <p:sldId id="285" r:id="rId31"/>
    <p:sldId id="350" r:id="rId32"/>
    <p:sldId id="284" r:id="rId33"/>
    <p:sldId id="290" r:id="rId34"/>
    <p:sldId id="344" r:id="rId35"/>
    <p:sldId id="345" r:id="rId36"/>
    <p:sldId id="280" r:id="rId37"/>
    <p:sldId id="303" r:id="rId38"/>
    <p:sldId id="298" r:id="rId39"/>
    <p:sldId id="305" r:id="rId40"/>
    <p:sldId id="336" r:id="rId41"/>
    <p:sldId id="340" r:id="rId42"/>
    <p:sldId id="306" r:id="rId43"/>
    <p:sldId id="281" r:id="rId44"/>
    <p:sldId id="282" r:id="rId45"/>
    <p:sldId id="283" r:id="rId46"/>
    <p:sldId id="289" r:id="rId47"/>
    <p:sldId id="335" r:id="rId48"/>
    <p:sldId id="338" r:id="rId49"/>
    <p:sldId id="286" r:id="rId50"/>
    <p:sldId id="287" r:id="rId51"/>
    <p:sldId id="288" r:id="rId52"/>
  </p:sldIdLst>
  <p:sldSz cx="6858000" cy="9144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p:normalViewPr>
  <p:slideViewPr>
    <p:cSldViewPr>
      <p:cViewPr>
        <p:scale>
          <a:sx n="79" d="100"/>
          <a:sy n="79" d="100"/>
        </p:scale>
        <p:origin x="-1464" y="-54"/>
      </p:cViewPr>
      <p:guideLst>
        <p:guide orient="horz" pos="2880"/>
        <p:guide pos="216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3.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14350" y="2840569"/>
            <a:ext cx="5829300" cy="1960033"/>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1735" y="5875867"/>
            <a:ext cx="5829300" cy="1816100"/>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342900" y="2133602"/>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3486150" y="2133602"/>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342901"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342901"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3483770"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3483770"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1" y="364067"/>
            <a:ext cx="2256235" cy="154940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2681288" y="364069"/>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342901" y="1913468"/>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4216" y="6400801"/>
            <a:ext cx="4114800" cy="755651"/>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344216" y="7156452"/>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3729037" y="488951"/>
            <a:ext cx="1157288" cy="104013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257175" y="488951"/>
            <a:ext cx="3357563" cy="104013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29A117E-F704-4AA2-A167-C19883F74FA8}" type="datetimeFigureOut">
              <a:rPr lang="ru-RU" smtClean="0"/>
              <a:pPr/>
              <a:t>26.01.2020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0CDFD5-DFEC-4F1C-8CF1-249A84122C7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342900" y="2133602"/>
            <a:ext cx="6172200" cy="603461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829A117E-F704-4AA2-A167-C19883F74FA8}" type="datetimeFigureOut">
              <a:rPr lang="ru-RU" smtClean="0"/>
              <a:pPr/>
              <a:t>26.01.2020</a:t>
            </a:fld>
            <a:endParaRPr lang="ru-RU"/>
          </a:p>
        </p:txBody>
      </p:sp>
      <p:sp>
        <p:nvSpPr>
          <p:cNvPr id="5" name="Нижний колонтитул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340CDFD5-DFEC-4F1C-8CF1-249A84122C7F}"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45/"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46.jpeg"/></Relationships>
</file>

<file path=ppt/slides/_rels/slide28.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8.png"/><Relationship Id="rId3" Type="http://schemas.openxmlformats.org/officeDocument/2006/relationships/image" Target="../media/image48.png"/><Relationship Id="rId7" Type="http://schemas.openxmlformats.org/officeDocument/2006/relationships/image" Target="../media/image52.jpeg"/><Relationship Id="rId12" Type="http://schemas.openxmlformats.org/officeDocument/2006/relationships/image" Target="../media/image57.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s>
</file>

<file path=ppt/slides/_rels/slide29.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image" Target="../media/image59.jpeg"/><Relationship Id="rId7" Type="http://schemas.openxmlformats.org/officeDocument/2006/relationships/image" Target="../media/image63.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image" Target="../media/image61.jpeg"/><Relationship Id="rId10" Type="http://schemas.openxmlformats.org/officeDocument/2006/relationships/image" Target="../media/image66.jpeg"/><Relationship Id="rId4" Type="http://schemas.openxmlformats.org/officeDocument/2006/relationships/image" Target="../media/image60.jpeg"/><Relationship Id="rId9" Type="http://schemas.openxmlformats.org/officeDocument/2006/relationships/image" Target="../media/image65.jpeg"/></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68.png"/></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3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3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77.jpeg"/><Relationship Id="rId4" Type="http://schemas.openxmlformats.org/officeDocument/2006/relationships/image" Target="../media/image76.jpeg"/></Relationships>
</file>

<file path=ppt/slides/_rels/slide36.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8.png"/><Relationship Id="rId3" Type="http://schemas.openxmlformats.org/officeDocument/2006/relationships/image" Target="../media/image48.png"/><Relationship Id="rId7" Type="http://schemas.openxmlformats.org/officeDocument/2006/relationships/image" Target="../media/image52.jpeg"/><Relationship Id="rId12" Type="http://schemas.openxmlformats.org/officeDocument/2006/relationships/image" Target="../media/image57.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78.png"/><Relationship Id="rId7" Type="http://schemas.openxmlformats.org/officeDocument/2006/relationships/image" Target="../media/image8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81.png"/><Relationship Id="rId11" Type="http://schemas.openxmlformats.org/officeDocument/2006/relationships/image" Target="../media/image86.png"/><Relationship Id="rId5" Type="http://schemas.openxmlformats.org/officeDocument/2006/relationships/image" Target="../media/image80.jpeg"/><Relationship Id="rId10" Type="http://schemas.openxmlformats.org/officeDocument/2006/relationships/image" Target="../media/image85.png"/><Relationship Id="rId4" Type="http://schemas.openxmlformats.org/officeDocument/2006/relationships/image" Target="../media/image79.png"/><Relationship Id="rId9" Type="http://schemas.openxmlformats.org/officeDocument/2006/relationships/image" Target="../media/image84.png"/></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9.jpeg"/></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92.jpeg"/><Relationship Id="rId4" Type="http://schemas.openxmlformats.org/officeDocument/2006/relationships/image" Target="../media/image91.jpeg"/></Relationships>
</file>

<file path=ppt/slides/_rels/slide44.xml.rels><?xml version="1.0" encoding="UTF-8" standalone="yes"?>
<Relationships xmlns="http://schemas.openxmlformats.org/package/2006/relationships"><Relationship Id="rId8" Type="http://schemas.openxmlformats.org/officeDocument/2006/relationships/hyperlink" Target="&#1052;&#1080;&#1083;&#1072;&#1085;&#1072;.wmv" TargetMode="External"/><Relationship Id="rId13" Type="http://schemas.openxmlformats.org/officeDocument/2006/relationships/image" Target="../media/image96.jpeg"/><Relationship Id="rId3" Type="http://schemas.openxmlformats.org/officeDocument/2006/relationships/oleObject" Target="../embeddings/____________Microsoft_Office_PowerPoint_97-20031.ppt"/><Relationship Id="rId7" Type="http://schemas.openxmlformats.org/officeDocument/2006/relationships/hyperlink" Target="&#1073;&#1072;&#1075;&#1072;&#1083;&#1072;&#1091;.wmv" TargetMode="External"/><Relationship Id="rId12" Type="http://schemas.openxmlformats.org/officeDocument/2006/relationships/image" Target="../media/image95.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94.jpeg"/><Relationship Id="rId11" Type="http://schemas.openxmlformats.org/officeDocument/2006/relationships/hyperlink" Target="&#1082;&#1086;&#1083;&#1083;&#1072;&#1078;.ppt" TargetMode="External"/><Relationship Id="rId5" Type="http://schemas.openxmlformats.org/officeDocument/2006/relationships/hyperlink" Target="&#1080;&#1079;&#1084;&#1077;&#1085;%20&#1091;&#1095;&#1077;&#1085;&#1080;&#1082;&#1086;&#1074;.ppt" TargetMode="External"/><Relationship Id="rId10" Type="http://schemas.openxmlformats.org/officeDocument/2006/relationships/hyperlink" Target="&#1078;&#1072;&#1085;&#1072;&#1096;&#1072;%20&#1086;&#1081;&#1083;&#1072;&#1091;.ppt" TargetMode="External"/><Relationship Id="rId4" Type="http://schemas.openxmlformats.org/officeDocument/2006/relationships/hyperlink" Target="&#1073;&#1077;&#1081;&#1085;&#1077;&#1078;&#1072;&#1079;&#1073;&#1072;.avi" TargetMode="External"/><Relationship Id="rId9" Type="http://schemas.openxmlformats.org/officeDocument/2006/relationships/hyperlink" Target="&#1073;&#1086;&#1083;&#1100;&#1096;&#1072;&#1103;%20&#1075;&#1088;&#1091;&#1087;&#1087;&#1072;.ppt" TargetMode="External"/><Relationship Id="rId14" Type="http://schemas.openxmlformats.org/officeDocument/2006/relationships/image" Target="../media/image97.jpeg"/></Relationships>
</file>

<file path=ppt/slides/_rels/slide45.xml.rels><?xml version="1.0" encoding="UTF-8" standalone="yes"?>
<Relationships xmlns="http://schemas.openxmlformats.org/package/2006/relationships"><Relationship Id="rId8" Type="http://schemas.openxmlformats.org/officeDocument/2006/relationships/image" Target="../media/image103.jpeg"/><Relationship Id="rId3" Type="http://schemas.openxmlformats.org/officeDocument/2006/relationships/image" Target="../media/image98.jpeg"/><Relationship Id="rId7" Type="http://schemas.openxmlformats.org/officeDocument/2006/relationships/image" Target="../media/image10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01.jpeg"/><Relationship Id="rId5" Type="http://schemas.openxmlformats.org/officeDocument/2006/relationships/image" Target="../media/image100.jpeg"/><Relationship Id="rId4" Type="http://schemas.openxmlformats.org/officeDocument/2006/relationships/image" Target="../media/image99.jpeg"/><Relationship Id="rId9" Type="http://schemas.openxmlformats.org/officeDocument/2006/relationships/image" Target="../media/image104.jpeg"/></Relationships>
</file>

<file path=ppt/slides/_rels/slide46.xml.rels><?xml version="1.0" encoding="UTF-8" standalone="yes"?>
<Relationships xmlns="http://schemas.openxmlformats.org/package/2006/relationships"><Relationship Id="rId8" Type="http://schemas.openxmlformats.org/officeDocument/2006/relationships/image" Target="../media/image111.jpeg"/><Relationship Id="rId3" Type="http://schemas.openxmlformats.org/officeDocument/2006/relationships/image" Target="../media/image106.jpeg"/><Relationship Id="rId7" Type="http://schemas.openxmlformats.org/officeDocument/2006/relationships/image" Target="../media/image110.jpeg"/><Relationship Id="rId12" Type="http://schemas.openxmlformats.org/officeDocument/2006/relationships/image" Target="../media/image115.jpeg"/><Relationship Id="rId2" Type="http://schemas.openxmlformats.org/officeDocument/2006/relationships/image" Target="../media/image105.jpeg"/><Relationship Id="rId1" Type="http://schemas.openxmlformats.org/officeDocument/2006/relationships/slideLayout" Target="../slideLayouts/slideLayout2.xml"/><Relationship Id="rId6" Type="http://schemas.openxmlformats.org/officeDocument/2006/relationships/image" Target="../media/image109.jpeg"/><Relationship Id="rId11" Type="http://schemas.openxmlformats.org/officeDocument/2006/relationships/image" Target="../media/image114.jpeg"/><Relationship Id="rId5" Type="http://schemas.openxmlformats.org/officeDocument/2006/relationships/image" Target="../media/image108.jpeg"/><Relationship Id="rId10" Type="http://schemas.openxmlformats.org/officeDocument/2006/relationships/image" Target="../media/image113.jpeg"/><Relationship Id="rId4" Type="http://schemas.openxmlformats.org/officeDocument/2006/relationships/image" Target="../media/image107.jpeg"/><Relationship Id="rId9" Type="http://schemas.openxmlformats.org/officeDocument/2006/relationships/image" Target="../media/image112.jpeg"/></Relationships>
</file>

<file path=ppt/slides/_rels/slide47.xml.rels><?xml version="1.0" encoding="UTF-8" standalone="yes"?>
<Relationships xmlns="http://schemas.openxmlformats.org/package/2006/relationships"><Relationship Id="rId8" Type="http://schemas.openxmlformats.org/officeDocument/2006/relationships/image" Target="../media/image121.jpeg"/><Relationship Id="rId3" Type="http://schemas.openxmlformats.org/officeDocument/2006/relationships/image" Target="../media/image116.png"/><Relationship Id="rId7" Type="http://schemas.openxmlformats.org/officeDocument/2006/relationships/image" Target="../media/image120.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19.jpeg"/><Relationship Id="rId5" Type="http://schemas.openxmlformats.org/officeDocument/2006/relationships/image" Target="../media/image118.jpeg"/><Relationship Id="rId4" Type="http://schemas.openxmlformats.org/officeDocument/2006/relationships/image" Target="../media/image117.jpeg"/><Relationship Id="rId9" Type="http://schemas.openxmlformats.org/officeDocument/2006/relationships/image" Target="../media/image122.jpeg"/></Relationships>
</file>

<file path=ppt/slides/_rels/slide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128.jpeg"/><Relationship Id="rId13" Type="http://schemas.openxmlformats.org/officeDocument/2006/relationships/image" Target="../media/image133.jpeg"/><Relationship Id="rId18" Type="http://schemas.openxmlformats.org/officeDocument/2006/relationships/image" Target="../media/image138.jpeg"/><Relationship Id="rId3" Type="http://schemas.openxmlformats.org/officeDocument/2006/relationships/image" Target="../media/image123.jpeg"/><Relationship Id="rId21" Type="http://schemas.openxmlformats.org/officeDocument/2006/relationships/image" Target="../media/image141.jpeg"/><Relationship Id="rId7" Type="http://schemas.openxmlformats.org/officeDocument/2006/relationships/image" Target="../media/image127.jpeg"/><Relationship Id="rId12" Type="http://schemas.openxmlformats.org/officeDocument/2006/relationships/image" Target="../media/image132.jpeg"/><Relationship Id="rId17" Type="http://schemas.openxmlformats.org/officeDocument/2006/relationships/image" Target="../media/image137.jpeg"/><Relationship Id="rId2" Type="http://schemas.openxmlformats.org/officeDocument/2006/relationships/image" Target="../media/image1.jpeg"/><Relationship Id="rId16" Type="http://schemas.openxmlformats.org/officeDocument/2006/relationships/image" Target="../media/image136.jpeg"/><Relationship Id="rId20" Type="http://schemas.openxmlformats.org/officeDocument/2006/relationships/image" Target="../media/image140.jpeg"/><Relationship Id="rId1" Type="http://schemas.openxmlformats.org/officeDocument/2006/relationships/slideLayout" Target="../slideLayouts/slideLayout2.xml"/><Relationship Id="rId6" Type="http://schemas.openxmlformats.org/officeDocument/2006/relationships/image" Target="../media/image126.jpeg"/><Relationship Id="rId11" Type="http://schemas.openxmlformats.org/officeDocument/2006/relationships/image" Target="../media/image131.jpeg"/><Relationship Id="rId24" Type="http://schemas.openxmlformats.org/officeDocument/2006/relationships/image" Target="../media/image144.jpeg"/><Relationship Id="rId5" Type="http://schemas.openxmlformats.org/officeDocument/2006/relationships/image" Target="../media/image125.jpeg"/><Relationship Id="rId15" Type="http://schemas.openxmlformats.org/officeDocument/2006/relationships/image" Target="../media/image135.jpeg"/><Relationship Id="rId23" Type="http://schemas.openxmlformats.org/officeDocument/2006/relationships/image" Target="../media/image143.jpeg"/><Relationship Id="rId10" Type="http://schemas.openxmlformats.org/officeDocument/2006/relationships/image" Target="../media/image130.jpeg"/><Relationship Id="rId19" Type="http://schemas.openxmlformats.org/officeDocument/2006/relationships/image" Target="../media/image139.jpeg"/><Relationship Id="rId4" Type="http://schemas.openxmlformats.org/officeDocument/2006/relationships/image" Target="../media/image124.jpeg"/><Relationship Id="rId9" Type="http://schemas.openxmlformats.org/officeDocument/2006/relationships/image" Target="../media/image129.jpeg"/><Relationship Id="rId14" Type="http://schemas.openxmlformats.org/officeDocument/2006/relationships/image" Target="../media/image134.jpeg"/><Relationship Id="rId22" Type="http://schemas.openxmlformats.org/officeDocument/2006/relationships/image" Target="../media/image142.jpeg"/></Relationships>
</file>

<file path=ppt/slides/_rels/slide50.xml.rels><?xml version="1.0" encoding="UTF-8" standalone="yes"?>
<Relationships xmlns="http://schemas.openxmlformats.org/package/2006/relationships"><Relationship Id="rId8" Type="http://schemas.openxmlformats.org/officeDocument/2006/relationships/image" Target="../media/image150.jpeg"/><Relationship Id="rId13" Type="http://schemas.openxmlformats.org/officeDocument/2006/relationships/image" Target="../media/image155.jpeg"/><Relationship Id="rId18" Type="http://schemas.openxmlformats.org/officeDocument/2006/relationships/image" Target="../media/image160.jpeg"/><Relationship Id="rId3" Type="http://schemas.openxmlformats.org/officeDocument/2006/relationships/image" Target="../media/image145.jpeg"/><Relationship Id="rId21" Type="http://schemas.openxmlformats.org/officeDocument/2006/relationships/image" Target="../media/image163.jpeg"/><Relationship Id="rId7" Type="http://schemas.openxmlformats.org/officeDocument/2006/relationships/image" Target="../media/image149.jpeg"/><Relationship Id="rId12" Type="http://schemas.openxmlformats.org/officeDocument/2006/relationships/image" Target="../media/image154.jpeg"/><Relationship Id="rId17" Type="http://schemas.openxmlformats.org/officeDocument/2006/relationships/image" Target="../media/image159.jpeg"/><Relationship Id="rId2" Type="http://schemas.openxmlformats.org/officeDocument/2006/relationships/image" Target="../media/image1.jpeg"/><Relationship Id="rId16" Type="http://schemas.openxmlformats.org/officeDocument/2006/relationships/image" Target="../media/image158.jpeg"/><Relationship Id="rId20" Type="http://schemas.openxmlformats.org/officeDocument/2006/relationships/image" Target="../media/image162.jpeg"/><Relationship Id="rId1" Type="http://schemas.openxmlformats.org/officeDocument/2006/relationships/slideLayout" Target="../slideLayouts/slideLayout7.xml"/><Relationship Id="rId6" Type="http://schemas.openxmlformats.org/officeDocument/2006/relationships/image" Target="../media/image148.jpeg"/><Relationship Id="rId11" Type="http://schemas.openxmlformats.org/officeDocument/2006/relationships/image" Target="../media/image153.jpeg"/><Relationship Id="rId24" Type="http://schemas.openxmlformats.org/officeDocument/2006/relationships/image" Target="../media/image166.jpeg"/><Relationship Id="rId5" Type="http://schemas.openxmlformats.org/officeDocument/2006/relationships/image" Target="../media/image147.jpeg"/><Relationship Id="rId15" Type="http://schemas.openxmlformats.org/officeDocument/2006/relationships/image" Target="../media/image157.jpeg"/><Relationship Id="rId23" Type="http://schemas.openxmlformats.org/officeDocument/2006/relationships/image" Target="../media/image165.jpeg"/><Relationship Id="rId10" Type="http://schemas.openxmlformats.org/officeDocument/2006/relationships/image" Target="../media/image152.jpeg"/><Relationship Id="rId19" Type="http://schemas.openxmlformats.org/officeDocument/2006/relationships/image" Target="../media/image161.jpeg"/><Relationship Id="rId4" Type="http://schemas.openxmlformats.org/officeDocument/2006/relationships/image" Target="../media/image146.jpeg"/><Relationship Id="rId9" Type="http://schemas.openxmlformats.org/officeDocument/2006/relationships/image" Target="../media/image151.jpeg"/><Relationship Id="rId14" Type="http://schemas.openxmlformats.org/officeDocument/2006/relationships/image" Target="../media/image156.jpeg"/><Relationship Id="rId22" Type="http://schemas.openxmlformats.org/officeDocument/2006/relationships/image" Target="../media/image164.jpeg"/></Relationships>
</file>

<file path=ppt/slides/_rels/slide51.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69.jpeg"/><Relationship Id="rId4" Type="http://schemas.openxmlformats.org/officeDocument/2006/relationships/image" Target="../media/image16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7" name="TextBox 6"/>
          <p:cNvSpPr txBox="1"/>
          <p:nvPr/>
        </p:nvSpPr>
        <p:spPr>
          <a:xfrm>
            <a:off x="2060849" y="4355976"/>
            <a:ext cx="184731" cy="523220"/>
          </a:xfrm>
          <a:prstGeom prst="rect">
            <a:avLst/>
          </a:prstGeom>
          <a:noFill/>
        </p:spPr>
        <p:txBody>
          <a:bodyPr wrap="none" rtlCol="0">
            <a:spAutoFit/>
          </a:bodyPr>
          <a:lstStyle/>
          <a:p>
            <a:endParaRPr lang="ru-RU" sz="2800" dirty="0"/>
          </a:p>
        </p:txBody>
      </p:sp>
      <p:sp>
        <p:nvSpPr>
          <p:cNvPr id="8" name="TextBox 7"/>
          <p:cNvSpPr txBox="1"/>
          <p:nvPr/>
        </p:nvSpPr>
        <p:spPr>
          <a:xfrm>
            <a:off x="714357" y="5572132"/>
            <a:ext cx="6500858" cy="923330"/>
          </a:xfrm>
          <a:prstGeom prst="rect">
            <a:avLst/>
          </a:prstGeom>
          <a:noFill/>
        </p:spPr>
        <p:txBody>
          <a:bodyPr wrap="square" rtlCol="0">
            <a:spAutoFit/>
          </a:bodyPr>
          <a:lstStyle/>
          <a:p>
            <a:pPr algn="ctr"/>
            <a:r>
              <a:rPr lang="ru-RU" b="1" i="1" dirty="0" smtClean="0">
                <a:solidFill>
                  <a:srgbClr val="7030A0"/>
                </a:solidFill>
                <a:latin typeface="Times New Roman" pitchFamily="18" charset="0"/>
                <a:cs typeface="Times New Roman" pitchFamily="18" charset="0"/>
              </a:rPr>
              <a:t>Атырау </a:t>
            </a:r>
            <a:r>
              <a:rPr lang="ru-RU" b="1" i="1" dirty="0" err="1" smtClean="0">
                <a:solidFill>
                  <a:srgbClr val="7030A0"/>
                </a:solidFill>
                <a:latin typeface="Times New Roman" pitchFamily="18" charset="0"/>
                <a:cs typeface="Times New Roman" pitchFamily="18" charset="0"/>
              </a:rPr>
              <a:t>облысы</a:t>
            </a:r>
            <a:r>
              <a:rPr lang="ru-RU" b="1" i="1" dirty="0" smtClean="0">
                <a:solidFill>
                  <a:srgbClr val="7030A0"/>
                </a:solidFill>
                <a:latin typeface="Times New Roman" pitchFamily="18" charset="0"/>
                <a:cs typeface="Times New Roman" pitchFamily="18" charset="0"/>
              </a:rPr>
              <a:t>, Атырау </a:t>
            </a:r>
            <a:r>
              <a:rPr lang="ru-RU" b="1" i="1" dirty="0" err="1" smtClean="0">
                <a:solidFill>
                  <a:srgbClr val="7030A0"/>
                </a:solidFill>
                <a:latin typeface="Times New Roman" pitchFamily="18" charset="0"/>
                <a:cs typeface="Times New Roman" pitchFamily="18" charset="0"/>
              </a:rPr>
              <a:t>қаласы</a:t>
            </a:r>
            <a:r>
              <a:rPr lang="ru-RU" b="1" i="1" dirty="0" smtClean="0">
                <a:solidFill>
                  <a:srgbClr val="7030A0"/>
                </a:solidFill>
                <a:latin typeface="Times New Roman" pitchFamily="18" charset="0"/>
                <a:cs typeface="Times New Roman" pitchFamily="18" charset="0"/>
              </a:rPr>
              <a:t>       </a:t>
            </a:r>
          </a:p>
          <a:p>
            <a:pPr algn="ctr"/>
            <a:r>
              <a:rPr lang="ru-RU" b="1" i="1" dirty="0" err="1" smtClean="0">
                <a:solidFill>
                  <a:srgbClr val="7030A0"/>
                </a:solidFill>
                <a:latin typeface="Times New Roman" pitchFamily="18" charset="0"/>
                <a:cs typeface="Times New Roman" pitchFamily="18" charset="0"/>
              </a:rPr>
              <a:t>Жалпы</a:t>
            </a:r>
            <a:r>
              <a:rPr lang="ru-RU" b="1" i="1" dirty="0" smtClean="0">
                <a:solidFill>
                  <a:srgbClr val="7030A0"/>
                </a:solidFill>
                <a:latin typeface="Times New Roman" pitchFamily="18" charset="0"/>
                <a:cs typeface="Times New Roman" pitchFamily="18" charset="0"/>
              </a:rPr>
              <a:t> </a:t>
            </a:r>
            <a:r>
              <a:rPr lang="ru-RU" b="1" i="1" dirty="0" err="1" smtClean="0">
                <a:solidFill>
                  <a:srgbClr val="7030A0"/>
                </a:solidFill>
                <a:latin typeface="Times New Roman" pitchFamily="18" charset="0"/>
                <a:cs typeface="Times New Roman" pitchFamily="18" charset="0"/>
              </a:rPr>
              <a:t>білім</a:t>
            </a:r>
            <a:r>
              <a:rPr lang="ru-RU" b="1" i="1" dirty="0" smtClean="0">
                <a:solidFill>
                  <a:srgbClr val="7030A0"/>
                </a:solidFill>
                <a:latin typeface="Times New Roman" pitchFamily="18" charset="0"/>
                <a:cs typeface="Times New Roman" pitchFamily="18" charset="0"/>
              </a:rPr>
              <a:t> </a:t>
            </a:r>
            <a:r>
              <a:rPr lang="ru-RU" b="1" i="1" dirty="0" err="1" smtClean="0">
                <a:solidFill>
                  <a:srgbClr val="7030A0"/>
                </a:solidFill>
                <a:latin typeface="Times New Roman" pitchFamily="18" charset="0"/>
                <a:cs typeface="Times New Roman" pitchFamily="18" charset="0"/>
              </a:rPr>
              <a:t>беретін</a:t>
            </a:r>
            <a:r>
              <a:rPr lang="ru-RU" b="1" i="1" dirty="0" smtClean="0">
                <a:solidFill>
                  <a:srgbClr val="7030A0"/>
                </a:solidFill>
                <a:latin typeface="Times New Roman" pitchFamily="18" charset="0"/>
                <a:cs typeface="Times New Roman" pitchFamily="18" charset="0"/>
              </a:rPr>
              <a:t> </a:t>
            </a:r>
            <a:r>
              <a:rPr lang="ru-RU" b="1" i="1" dirty="0" err="1" smtClean="0">
                <a:solidFill>
                  <a:srgbClr val="7030A0"/>
                </a:solidFill>
                <a:latin typeface="Times New Roman" pitchFamily="18" charset="0"/>
                <a:cs typeface="Times New Roman" pitchFamily="18" charset="0"/>
              </a:rPr>
              <a:t>Ғани Мұратбаев атындағы</a:t>
            </a:r>
            <a:r>
              <a:rPr lang="ru-RU" b="1" i="1" dirty="0" smtClean="0">
                <a:solidFill>
                  <a:srgbClr val="7030A0"/>
                </a:solidFill>
                <a:latin typeface="Times New Roman" pitchFamily="18" charset="0"/>
                <a:cs typeface="Times New Roman" pitchFamily="18" charset="0"/>
              </a:rPr>
              <a:t> </a:t>
            </a:r>
          </a:p>
          <a:p>
            <a:pPr algn="ctr"/>
            <a:r>
              <a:rPr lang="ru-RU" b="1" i="1" dirty="0" smtClean="0">
                <a:solidFill>
                  <a:srgbClr val="7030A0"/>
                </a:solidFill>
                <a:latin typeface="Times New Roman" pitchFamily="18" charset="0"/>
                <a:cs typeface="Times New Roman" pitchFamily="18" charset="0"/>
              </a:rPr>
              <a:t>орта </a:t>
            </a:r>
            <a:r>
              <a:rPr lang="ru-RU" b="1" i="1" dirty="0" err="1" smtClean="0">
                <a:solidFill>
                  <a:srgbClr val="7030A0"/>
                </a:solidFill>
                <a:latin typeface="Times New Roman" pitchFamily="18" charset="0"/>
                <a:cs typeface="Times New Roman" pitchFamily="18" charset="0"/>
              </a:rPr>
              <a:t>мектебі</a:t>
            </a:r>
            <a:endParaRPr lang="ru-RU" b="1" i="1" dirty="0">
              <a:solidFill>
                <a:srgbClr val="7030A0"/>
              </a:solidFill>
              <a:latin typeface="Times New Roman" pitchFamily="18" charset="0"/>
              <a:cs typeface="Times New Roman" pitchFamily="18" charset="0"/>
            </a:endParaRPr>
          </a:p>
        </p:txBody>
      </p:sp>
      <p:sp>
        <p:nvSpPr>
          <p:cNvPr id="10" name="TextBox 9"/>
          <p:cNvSpPr txBox="1"/>
          <p:nvPr/>
        </p:nvSpPr>
        <p:spPr>
          <a:xfrm>
            <a:off x="1071546" y="7072329"/>
            <a:ext cx="5786454" cy="1200329"/>
          </a:xfrm>
          <a:prstGeom prst="rect">
            <a:avLst/>
          </a:prstGeom>
          <a:noFill/>
        </p:spPr>
        <p:txBody>
          <a:bodyPr wrap="square" rtlCol="0">
            <a:spAutoFit/>
          </a:bodyPr>
          <a:lstStyle/>
          <a:p>
            <a:pPr algn="ctr"/>
            <a:r>
              <a:rPr lang="kk-KZ" b="1" i="1" dirty="0" smtClean="0">
                <a:solidFill>
                  <a:srgbClr val="7030A0"/>
                </a:solidFill>
                <a:latin typeface="Times New Roman" pitchFamily="18" charset="0"/>
                <a:cs typeface="Times New Roman" pitchFamily="18" charset="0"/>
              </a:rPr>
              <a:t>Математика пәнінің  жоғары санатты</a:t>
            </a:r>
          </a:p>
          <a:p>
            <a:pPr algn="ctr"/>
            <a:r>
              <a:rPr lang="kk-KZ" b="1" i="1" dirty="0" smtClean="0">
                <a:solidFill>
                  <a:srgbClr val="7030A0"/>
                </a:solidFill>
                <a:latin typeface="Times New Roman" pitchFamily="18" charset="0"/>
                <a:cs typeface="Times New Roman" pitchFamily="18" charset="0"/>
              </a:rPr>
              <a:t> </a:t>
            </a:r>
            <a:r>
              <a:rPr lang="kk-KZ" b="1" u="sng" dirty="0" smtClean="0">
                <a:solidFill>
                  <a:srgbClr val="FF0000"/>
                </a:solidFill>
                <a:latin typeface="Times New Roman" pitchFamily="18" charset="0"/>
                <a:cs typeface="Times New Roman" pitchFamily="18" charset="0"/>
              </a:rPr>
              <a:t>педагог-зерттеуші </a:t>
            </a:r>
            <a:r>
              <a:rPr lang="kk-KZ" b="1" u="sng" dirty="0" smtClean="0">
                <a:solidFill>
                  <a:srgbClr val="7030A0"/>
                </a:solidFill>
                <a:latin typeface="Times New Roman" pitchFamily="18" charset="0"/>
                <a:cs typeface="Times New Roman" pitchFamily="18" charset="0"/>
              </a:rPr>
              <a:t>     </a:t>
            </a:r>
            <a:r>
              <a:rPr lang="kk-KZ" b="1" i="1" dirty="0" smtClean="0">
                <a:solidFill>
                  <a:srgbClr val="7030A0"/>
                </a:solidFill>
                <a:latin typeface="Times New Roman" pitchFamily="18" charset="0"/>
                <a:cs typeface="Times New Roman" pitchFamily="18" charset="0"/>
              </a:rPr>
              <a:t>мұғалімі</a:t>
            </a:r>
          </a:p>
          <a:p>
            <a:pPr algn="ctr"/>
            <a:endParaRPr lang="kk-KZ" b="1" i="1" dirty="0" smtClean="0">
              <a:solidFill>
                <a:srgbClr val="002060"/>
              </a:solidFill>
              <a:latin typeface="Times New Roman" pitchFamily="18" charset="0"/>
              <a:cs typeface="Times New Roman" pitchFamily="18" charset="0"/>
            </a:endParaRPr>
          </a:p>
          <a:p>
            <a:pPr algn="ctr"/>
            <a:r>
              <a:rPr lang="kk-KZ" b="1" i="1" dirty="0" smtClean="0">
                <a:solidFill>
                  <a:srgbClr val="7030A0"/>
                </a:solidFill>
                <a:latin typeface="Times New Roman" pitchFamily="18" charset="0"/>
                <a:cs typeface="Times New Roman" pitchFamily="18" charset="0"/>
              </a:rPr>
              <a:t>Қанатова Талшын Ибатқызының портфолиясы</a:t>
            </a:r>
            <a:endParaRPr lang="ru-RU" b="1" i="1" dirty="0">
              <a:solidFill>
                <a:srgbClr val="7030A0"/>
              </a:solidFill>
              <a:latin typeface="Times New Roman" pitchFamily="18" charset="0"/>
              <a:cs typeface="Times New Roman" pitchFamily="18" charset="0"/>
            </a:endParaRPr>
          </a:p>
        </p:txBody>
      </p:sp>
      <p:pic>
        <p:nvPicPr>
          <p:cNvPr id="51202" name="Picture 2" descr="https://pp.vk.me/c637316/v637316484/33073/_oiKSM1giKk.jpg"/>
          <p:cNvPicPr>
            <a:picLocks noChangeAspect="1" noChangeArrowheads="1"/>
          </p:cNvPicPr>
          <p:nvPr/>
        </p:nvPicPr>
        <p:blipFill>
          <a:blip r:embed="rId3" cstate="print"/>
          <a:srcRect/>
          <a:stretch>
            <a:fillRect/>
          </a:stretch>
        </p:blipFill>
        <p:spPr bwMode="auto">
          <a:xfrm>
            <a:off x="2204864" y="1475656"/>
            <a:ext cx="3080764" cy="328614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105473" name="Rectangle 1"/>
          <p:cNvSpPr>
            <a:spLocks noChangeArrowheads="1"/>
          </p:cNvSpPr>
          <p:nvPr/>
        </p:nvSpPr>
        <p:spPr bwMode="auto">
          <a:xfrm>
            <a:off x="404664" y="780275"/>
            <a:ext cx="5976664" cy="85254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Мұғалім туралы мәлімет</a:t>
            </a:r>
          </a:p>
          <a:p>
            <a:pPr marL="342900" marR="0" lvl="0" indent="-342900" algn="l" defTabSz="914400" rtl="0" eaLnBrk="0" fontAlgn="base" latinLnBrk="0" hangingPunct="0">
              <a:lnSpc>
                <a:spcPct val="100000"/>
              </a:lnSpc>
              <a:spcBef>
                <a:spcPct val="0"/>
              </a:spcBef>
              <a:spcAft>
                <a:spcPct val="0"/>
              </a:spcAft>
              <a:buClrTx/>
              <a:buSzTx/>
              <a:tabLst/>
            </a:pPr>
            <a:r>
              <a:rPr kumimoji="0" lang="kk-KZ" sz="1400" b="1"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Аты</a:t>
            </a:r>
            <a:r>
              <a:rPr kumimoji="0" lang="en-US" sz="1400" b="1"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a:t>
            </a:r>
            <a:r>
              <a:rPr kumimoji="0" lang="kk-KZ" sz="1400" b="1"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жөні: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Қанатова Талшын Иватовна</a:t>
            </a:r>
            <a:endParaRPr kumimoji="0" lang="ru-RU" sz="140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Туған жылы, айы, күні: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15.01.1969ж.</a:t>
            </a:r>
            <a:endParaRPr kumimoji="0" lang="ru-RU" sz="1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Мекен-жайы, телефоны: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Атырау қаласы, Жұмыскер поселкесі,</a:t>
            </a:r>
            <a:r>
              <a:rPr kumimoji="0" lang="kk-KZ" sz="1400" i="0" u="sng" strike="noStrike" cap="none" normalizeH="0" dirty="0" smtClean="0">
                <a:ln>
                  <a:noFill/>
                </a:ln>
                <a:solidFill>
                  <a:srgbClr val="7030A0"/>
                </a:solidFill>
                <a:effectLst/>
                <a:latin typeface="Times New Roman" pitchFamily="18" charset="0"/>
                <a:ea typeface="Times New Roman" pitchFamily="18" charset="0"/>
                <a:cs typeface="Times New Roman" pitchFamily="18" charset="0"/>
              </a:rPr>
              <a:t> Қайыршақты көшесі №4,  23-13-25,  +7 (702) 426 15 69</a:t>
            </a:r>
            <a:endParaRPr kumimoji="0" lang="ru-RU" sz="1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Білімі: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жоғары </a:t>
            </a:r>
            <a:endParaRPr kumimoji="0" lang="ru-RU" sz="1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Қашан, қайда, қай оқу орнын бітірген: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1992ж. Атырау педагогикалық</a:t>
            </a:r>
            <a:r>
              <a:rPr kumimoji="0" lang="kk-KZ" sz="1400" i="0" u="sng" strike="noStrike" cap="none" normalizeH="0" dirty="0" smtClean="0">
                <a:ln>
                  <a:noFill/>
                </a:ln>
                <a:solidFill>
                  <a:srgbClr val="7030A0"/>
                </a:solidFill>
                <a:effectLst/>
                <a:latin typeface="Times New Roman" pitchFamily="18" charset="0"/>
                <a:ea typeface="Times New Roman" pitchFamily="18" charset="0"/>
                <a:cs typeface="Times New Roman" pitchFamily="18" charset="0"/>
              </a:rPr>
              <a:t> институты </a:t>
            </a:r>
            <a:endParaRPr kumimoji="0" lang="ru-RU" sz="1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Диплом бойынша мамандығы: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математика-информатика </a:t>
            </a:r>
            <a:endParaRPr kumimoji="0" lang="ru-RU" sz="1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Өз білімін жетілдіру курсынан қашан, қайда өттің, не оқыдың: </a:t>
            </a:r>
          </a:p>
          <a:p>
            <a:pPr marL="0" marR="0" lvl="0" indent="0" algn="l" defTabSz="914400" rtl="0" eaLnBrk="0" fontAlgn="base" latinLnBrk="0" hangingPunct="0">
              <a:lnSpc>
                <a:spcPct val="100000"/>
              </a:lnSpc>
              <a:spcBef>
                <a:spcPct val="0"/>
              </a:spcBef>
              <a:spcAft>
                <a:spcPct val="0"/>
              </a:spcAft>
              <a:buClrTx/>
              <a:buSzTx/>
              <a:buFontTx/>
              <a:buNone/>
              <a:tabLst/>
            </a:pPr>
            <a:r>
              <a:rPr lang="kk-KZ" sz="1400" u="sng" dirty="0" smtClean="0">
                <a:solidFill>
                  <a:srgbClr val="7030A0"/>
                </a:solidFill>
                <a:latin typeface="Times New Roman" pitchFamily="18" charset="0"/>
                <a:ea typeface="Times New Roman" pitchFamily="18" charset="0"/>
                <a:cs typeface="Times New Roman" pitchFamily="18" charset="0"/>
              </a:rPr>
              <a:t>2014ж.</a:t>
            </a:r>
            <a:r>
              <a:rPr lang="en-US" sz="1400" u="sng" dirty="0" smtClean="0">
                <a:solidFill>
                  <a:srgbClr val="7030A0"/>
                </a:solidFill>
                <a:latin typeface="Times New Roman" pitchFamily="18" charset="0"/>
                <a:ea typeface="Times New Roman" pitchFamily="18" charset="0"/>
                <a:cs typeface="Times New Roman" pitchFamily="18" charset="0"/>
              </a:rPr>
              <a:t> PISA</a:t>
            </a:r>
            <a:r>
              <a:rPr lang="kk-KZ" sz="1400" u="sng" dirty="0" smtClean="0">
                <a:solidFill>
                  <a:srgbClr val="7030A0"/>
                </a:solidFill>
                <a:latin typeface="Times New Roman" pitchFamily="18" charset="0"/>
                <a:ea typeface="Times New Roman" pitchFamily="18" charset="0"/>
                <a:cs typeface="Times New Roman" pitchFamily="18" charset="0"/>
              </a:rPr>
              <a:t> халықаралық зерттеуін жүргізу аясында оқушылардың функционалдық математикалық сауаттылығын дамыту </a:t>
            </a:r>
          </a:p>
          <a:p>
            <a:pPr marL="0" marR="0" lvl="0" indent="0" algn="l" defTabSz="914400" rtl="0" eaLnBrk="0" fontAlgn="base" latinLnBrk="0" hangingPunct="0">
              <a:lnSpc>
                <a:spcPct val="100000"/>
              </a:lnSpc>
              <a:spcBef>
                <a:spcPct val="0"/>
              </a:spcBef>
              <a:spcAft>
                <a:spcPct val="0"/>
              </a:spcAft>
              <a:buClrTx/>
              <a:buSzTx/>
              <a:buFontTx/>
              <a:buNone/>
              <a:tabLst/>
            </a:pPr>
            <a:r>
              <a:rPr lang="kk-KZ" sz="1400" u="sng" dirty="0" smtClean="0">
                <a:solidFill>
                  <a:srgbClr val="7030A0"/>
                </a:solidFill>
                <a:latin typeface="Times New Roman" pitchFamily="18" charset="0"/>
                <a:ea typeface="Times New Roman" pitchFamily="18" charset="0"/>
                <a:cs typeface="Times New Roman" pitchFamily="18" charset="0"/>
              </a:rPr>
              <a:t>2017ж. “Назарбаев Зияткерлік мектептері” ДББҰ Педагогикалық шеберлік орталығыәзірлеген “Тәжірибедегі рефлексия” жалпы білім беретін мектептердегі педагогика кадрларының кәсіби даму бағдарламасы бойынша 100 академиялық сағат көлеміндегі курс</a:t>
            </a:r>
          </a:p>
          <a:p>
            <a:pPr eaLnBrk="0" fontAlgn="base" hangingPunct="0">
              <a:spcBef>
                <a:spcPct val="0"/>
              </a:spcBef>
              <a:spcAft>
                <a:spcPct val="0"/>
              </a:spcAft>
            </a:pPr>
            <a:r>
              <a:rPr lang="kk-KZ" sz="1400" u="sng" dirty="0" smtClean="0">
                <a:solidFill>
                  <a:srgbClr val="7030A0"/>
                </a:solidFill>
                <a:latin typeface="Times New Roman" pitchFamily="18" charset="0"/>
                <a:cs typeface="Times New Roman" pitchFamily="18" charset="0"/>
              </a:rPr>
              <a:t>2018ж. Қазақстан Республикасында орта білім мазмұнын жаңарту шеңберінде «Математика» пәні бойынша педагог кадрлардың біліктілігін арттыру білім беру бағдарламасы бойынша 80 академиялық сағат көлеміндегі курс – Сертификат (БЖ №001237) </a:t>
            </a:r>
            <a:endParaRPr lang="ru-RU" sz="1400" dirty="0" smtClean="0">
              <a:solidFill>
                <a:srgbClr val="7030A0"/>
              </a:solidFill>
              <a:latin typeface="Times New Roman" pitchFamily="18" charset="0"/>
              <a:cs typeface="Times New Roman" pitchFamily="18" charset="0"/>
            </a:endParaRPr>
          </a:p>
          <a:p>
            <a:pPr lvl="0" eaLnBrk="0" fontAlgn="base" hangingPunct="0">
              <a:spcBef>
                <a:spcPct val="0"/>
              </a:spcBef>
              <a:spcAft>
                <a:spcPct val="0"/>
              </a:spcAft>
            </a:pPr>
            <a:r>
              <a:rPr lang="kk-KZ" sz="1400" u="sng" dirty="0" smtClean="0">
                <a:solidFill>
                  <a:srgbClr val="7030A0"/>
                </a:solidFill>
                <a:latin typeface="Times New Roman" pitchFamily="18" charset="0"/>
                <a:ea typeface="Times New Roman" pitchFamily="18" charset="0"/>
                <a:cs typeface="Times New Roman" pitchFamily="18" charset="0"/>
              </a:rPr>
              <a:t>2018ж. “Нұр</a:t>
            </a:r>
            <a:r>
              <a:rPr lang="en-US" sz="1400" u="sng" dirty="0" smtClean="0">
                <a:solidFill>
                  <a:srgbClr val="7030A0"/>
                </a:solidFill>
                <a:latin typeface="Times New Roman" pitchFamily="18" charset="0"/>
                <a:ea typeface="Times New Roman" pitchFamily="18" charset="0"/>
                <a:cs typeface="Times New Roman" pitchFamily="18" charset="0"/>
              </a:rPr>
              <a:t>Science</a:t>
            </a:r>
            <a:r>
              <a:rPr lang="kk-KZ" sz="1400" u="sng" dirty="0" smtClean="0">
                <a:solidFill>
                  <a:srgbClr val="7030A0"/>
                </a:solidFill>
                <a:latin typeface="Times New Roman" pitchFamily="18" charset="0"/>
                <a:ea typeface="Times New Roman" pitchFamily="18" charset="0"/>
                <a:cs typeface="Times New Roman" pitchFamily="18" charset="0"/>
              </a:rPr>
              <a:t>” ғылыми  әдістемелік жоғары мектебі “Оқушыларды математика пәнінен есептерді шешудің тиімді тәсілдеріне үйретудің әдістемелік негіздері” республикалық семинар тренинг . </a:t>
            </a:r>
            <a:r>
              <a:rPr lang="kk-KZ" sz="1400" u="sng" dirty="0" smtClean="0">
                <a:solidFill>
                  <a:srgbClr val="7030A0"/>
                </a:solidFill>
                <a:latin typeface="Times New Roman" pitchFamily="18" charset="0"/>
                <a:cs typeface="Times New Roman" pitchFamily="18" charset="0"/>
              </a:rPr>
              <a:t>Сертификат </a:t>
            </a:r>
            <a:r>
              <a:rPr lang="kk-KZ" sz="1400" u="sng" dirty="0" smtClean="0">
                <a:solidFill>
                  <a:srgbClr val="7030A0"/>
                </a:solidFill>
                <a:latin typeface="Times New Roman" pitchFamily="18" charset="0"/>
                <a:ea typeface="Times New Roman" pitchFamily="18" charset="0"/>
                <a:cs typeface="Times New Roman" pitchFamily="18" charset="0"/>
              </a:rPr>
              <a:t>Тіркеу сериясы </a:t>
            </a:r>
            <a:r>
              <a:rPr lang="en-US" sz="1400" u="sng" dirty="0" smtClean="0">
                <a:solidFill>
                  <a:srgbClr val="7030A0"/>
                </a:solidFill>
                <a:latin typeface="Times New Roman" pitchFamily="18" charset="0"/>
                <a:ea typeface="Times New Roman" pitchFamily="18" charset="0"/>
                <a:cs typeface="Times New Roman" pitchFamily="18" charset="0"/>
              </a:rPr>
              <a:t> NS </a:t>
            </a:r>
            <a:r>
              <a:rPr lang="kk-KZ" sz="1400" u="sng" dirty="0" smtClean="0">
                <a:solidFill>
                  <a:srgbClr val="7030A0"/>
                </a:solidFill>
                <a:latin typeface="Times New Roman" pitchFamily="18" charset="0"/>
                <a:cs typeface="Times New Roman" pitchFamily="18" charset="0"/>
              </a:rPr>
              <a:t>№</a:t>
            </a:r>
            <a:r>
              <a:rPr lang="en-US" sz="1400" u="sng" dirty="0" smtClean="0">
                <a:solidFill>
                  <a:srgbClr val="7030A0"/>
                </a:solidFill>
                <a:latin typeface="Times New Roman" pitchFamily="18" charset="0"/>
                <a:ea typeface="Times New Roman" pitchFamily="18" charset="0"/>
                <a:cs typeface="Times New Roman" pitchFamily="18" charset="0"/>
              </a:rPr>
              <a:t> 684</a:t>
            </a:r>
          </a:p>
          <a:p>
            <a:pPr lvl="0" eaLnBrk="0" fontAlgn="base" hangingPunct="0">
              <a:spcBef>
                <a:spcPct val="0"/>
              </a:spcBef>
              <a:spcAft>
                <a:spcPct val="0"/>
              </a:spcAft>
            </a:pPr>
            <a:r>
              <a:rPr lang="en-US" sz="1400" u="sng" dirty="0" smtClean="0">
                <a:solidFill>
                  <a:srgbClr val="7030A0"/>
                </a:solidFill>
                <a:latin typeface="Times New Roman" pitchFamily="18" charset="0"/>
                <a:ea typeface="Times New Roman" pitchFamily="18" charset="0"/>
                <a:cs typeface="Times New Roman" pitchFamily="18" charset="0"/>
              </a:rPr>
              <a:t>2018 </a:t>
            </a:r>
            <a:r>
              <a:rPr lang="kk-KZ" sz="1400" u="sng" dirty="0" smtClean="0">
                <a:solidFill>
                  <a:srgbClr val="7030A0"/>
                </a:solidFill>
                <a:latin typeface="Times New Roman" pitchFamily="18" charset="0"/>
                <a:ea typeface="Times New Roman" pitchFamily="18" charset="0"/>
                <a:cs typeface="Times New Roman" pitchFamily="18" charset="0"/>
              </a:rPr>
              <a:t>ж.  Математика пәні мұғалімдеріне арналған “Оқушыларды есептерді шешудің тиімді тәсілдеріне  үйретудің әдістемелік негіздері” республикалық семинар тренинг аясында өткізілген “Математика регата” турнирі.</a:t>
            </a:r>
            <a:r>
              <a:rPr lang="kk-KZ" sz="1400" u="sng" dirty="0" smtClean="0">
                <a:solidFill>
                  <a:srgbClr val="7030A0"/>
                </a:solidFill>
                <a:latin typeface="Times New Roman" pitchFamily="18" charset="0"/>
                <a:cs typeface="Times New Roman" pitchFamily="18" charset="0"/>
              </a:rPr>
              <a:t> Сертификат  </a:t>
            </a:r>
            <a:endParaRPr lang="kk-KZ" sz="1400" u="sng" dirty="0" smtClean="0">
              <a:solidFill>
                <a:srgbClr val="7030A0"/>
              </a:solidFill>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Жеке</a:t>
            </a:r>
            <a:r>
              <a:rPr kumimoji="0" lang="en-US"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ru-RU" sz="1400" b="1" i="0" u="none" strike="noStrike" cap="none" normalizeH="0" baseline="0" dirty="0" err="1" smtClean="0">
                <a:ln>
                  <a:noFill/>
                </a:ln>
                <a:solidFill>
                  <a:srgbClr val="7030A0"/>
                </a:solidFill>
                <a:effectLst/>
                <a:latin typeface="Times New Roman" pitchFamily="18" charset="0"/>
                <a:ea typeface="Times New Roman" pitchFamily="18" charset="0"/>
                <a:cs typeface="Times New Roman" pitchFamily="18" charset="0"/>
              </a:rPr>
              <a:t>ку</a:t>
            </a: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әлік номері, берілген жері, уақыты: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025715397 </a:t>
            </a:r>
            <a:r>
              <a:rPr kumimoji="0" lang="kk-KZ" sz="1400" i="0" u="sng" strike="noStrike" cap="none" normalizeH="0" dirty="0" smtClean="0">
                <a:ln>
                  <a:noFill/>
                </a:ln>
                <a:solidFill>
                  <a:srgbClr val="7030A0"/>
                </a:solidFill>
                <a:effectLst/>
                <a:latin typeface="Times New Roman" pitchFamily="18" charset="0"/>
                <a:ea typeface="Times New Roman" pitchFamily="18" charset="0"/>
                <a:cs typeface="Times New Roman" pitchFamily="18" charset="0"/>
              </a:rPr>
              <a:t>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МЮ 02.06.2010</a:t>
            </a:r>
            <a:endParaRPr kumimoji="0" lang="ru-RU" sz="1400" i="0" u="sng"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Жалпы педагогикалық стажы: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2</a:t>
            </a:r>
            <a:r>
              <a:rPr lang="ru-RU" sz="1400" u="sng" dirty="0" smtClean="0">
                <a:solidFill>
                  <a:srgbClr val="7030A0"/>
                </a:solidFill>
                <a:latin typeface="Times New Roman" pitchFamily="18" charset="0"/>
                <a:ea typeface="Times New Roman" pitchFamily="18" charset="0"/>
                <a:cs typeface="Times New Roman" pitchFamily="18" charset="0"/>
              </a:rPr>
              <a:t>8</a:t>
            </a:r>
            <a:endParaRPr kumimoji="0" lang="ru-RU" sz="1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Осы мектептегі педагогикалық стажы: </a:t>
            </a:r>
            <a:r>
              <a:rPr kumimoji="0" lang="kk-KZ" sz="1400"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2</a:t>
            </a:r>
            <a:r>
              <a:rPr lang="ru-RU" sz="1400" u="sng" dirty="0" smtClean="0">
                <a:solidFill>
                  <a:srgbClr val="7030A0"/>
                </a:solidFill>
                <a:latin typeface="Times New Roman" pitchFamily="18" charset="0"/>
                <a:ea typeface="Times New Roman" pitchFamily="18" charset="0"/>
                <a:cs typeface="Times New Roman" pitchFamily="18" charset="0"/>
              </a:rPr>
              <a:t>8</a:t>
            </a:r>
            <a:endParaRPr kumimoji="0" lang="ru-RU" sz="1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Санаты: </a:t>
            </a:r>
            <a:r>
              <a:rPr lang="kk-KZ" sz="1400" u="sng" dirty="0" smtClean="0">
                <a:solidFill>
                  <a:srgbClr val="7030A0"/>
                </a:solidFill>
                <a:latin typeface="Times New Roman" pitchFamily="18" charset="0"/>
                <a:ea typeface="Times New Roman" pitchFamily="18" charset="0"/>
                <a:cs typeface="Times New Roman" pitchFamily="18" charset="0"/>
              </a:rPr>
              <a:t>жоғары ,педагог зерттеуші</a:t>
            </a:r>
            <a:endParaRPr kumimoji="0" lang="ru-RU" sz="1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Соңғы аттестациялау қашан және қайда: </a:t>
            </a:r>
            <a:r>
              <a:rPr kumimoji="0" lang="kk-KZ" sz="14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2017ж. Атырау облыстық </a:t>
            </a: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0"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білім беру  басқармасының аттестаттау комиссияс</a:t>
            </a: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Жұмыстанып жүрген тақырыбы:  </a:t>
            </a:r>
            <a:r>
              <a:rPr lang="kk-KZ" sz="1400" u="sng" dirty="0" smtClean="0">
                <a:solidFill>
                  <a:srgbClr val="7030A0"/>
                </a:solidFill>
                <a:latin typeface="Times New Roman" pitchFamily="18" charset="0"/>
                <a:ea typeface="Times New Roman" pitchFamily="18" charset="0"/>
                <a:cs typeface="Times New Roman" pitchFamily="18" charset="0"/>
              </a:rPr>
              <a:t>«</a:t>
            </a:r>
            <a:r>
              <a:rPr lang="ru-RU" sz="1400" u="sng" dirty="0" smtClean="0">
                <a:solidFill>
                  <a:srgbClr val="7030A0"/>
                </a:solidFill>
                <a:latin typeface="Times New Roman" pitchFamily="18" charset="0"/>
                <a:cs typeface="Times New Roman" pitchFamily="18" charset="0"/>
              </a:rPr>
              <a:t>Математика </a:t>
            </a:r>
            <a:r>
              <a:rPr lang="ru-RU" sz="1400" u="sng" dirty="0" err="1" smtClean="0">
                <a:solidFill>
                  <a:srgbClr val="7030A0"/>
                </a:solidFill>
                <a:latin typeface="Times New Roman" pitchFamily="18" charset="0"/>
                <a:cs typeface="Times New Roman" pitchFamily="18" charset="0"/>
              </a:rPr>
              <a:t>сабағында жаңа</a:t>
            </a:r>
            <a:r>
              <a:rPr lang="ru-RU" sz="1400" u="sng" dirty="0" smtClean="0">
                <a:solidFill>
                  <a:srgbClr val="7030A0"/>
                </a:solidFill>
                <a:latin typeface="Times New Roman" pitchFamily="18" charset="0"/>
                <a:cs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ru-RU" sz="1400" u="sng" dirty="0" smtClean="0">
                <a:solidFill>
                  <a:srgbClr val="7030A0"/>
                </a:solidFill>
                <a:latin typeface="Times New Roman" pitchFamily="18" charset="0"/>
                <a:cs typeface="Times New Roman" pitchFamily="18" charset="0"/>
              </a:rPr>
              <a:t> </a:t>
            </a:r>
            <a:r>
              <a:rPr lang="ru-RU" sz="1400" u="sng" dirty="0" err="1" smtClean="0">
                <a:solidFill>
                  <a:srgbClr val="002060"/>
                </a:solidFill>
                <a:latin typeface="Times New Roman" pitchFamily="18" charset="0"/>
                <a:cs typeface="Times New Roman" pitchFamily="18" charset="0"/>
              </a:rPr>
              <a:t>ақпараттық технологияларды</a:t>
            </a:r>
            <a:r>
              <a:rPr lang="ru-RU" sz="1400" u="sng" dirty="0" smtClean="0">
                <a:solidFill>
                  <a:srgbClr val="002060"/>
                </a:solidFill>
                <a:latin typeface="Times New Roman" pitchFamily="18" charset="0"/>
                <a:cs typeface="Times New Roman" pitchFamily="18" charset="0"/>
              </a:rPr>
              <a:t> </a:t>
            </a:r>
            <a:r>
              <a:rPr lang="ru-RU" sz="1400" u="sng" dirty="0" err="1" smtClean="0">
                <a:solidFill>
                  <a:srgbClr val="002060"/>
                </a:solidFill>
                <a:latin typeface="Times New Roman" pitchFamily="18" charset="0"/>
                <a:cs typeface="Times New Roman" pitchFamily="18" charset="0"/>
              </a:rPr>
              <a:t>қолдана отырып</a:t>
            </a:r>
            <a:r>
              <a:rPr lang="ru-RU" sz="1400" u="sng" dirty="0" smtClean="0">
                <a:solidFill>
                  <a:srgbClr val="002060"/>
                </a:solidFill>
                <a:latin typeface="Times New Roman" pitchFamily="18" charset="0"/>
                <a:cs typeface="Times New Roman" pitchFamily="18" charset="0"/>
              </a:rPr>
              <a:t> </a:t>
            </a:r>
            <a:r>
              <a:rPr lang="ru-RU" sz="1400" u="sng" dirty="0" err="1" smtClean="0">
                <a:solidFill>
                  <a:srgbClr val="002060"/>
                </a:solidFill>
                <a:latin typeface="Times New Roman" pitchFamily="18" charset="0"/>
                <a:cs typeface="Times New Roman" pitchFamily="18" charset="0"/>
              </a:rPr>
              <a:t>оқушылардың</a:t>
            </a:r>
            <a:r>
              <a:rPr lang="ru-RU" sz="1400" u="sng" dirty="0" smtClean="0">
                <a:solidFill>
                  <a:srgbClr val="002060"/>
                </a:solidFill>
                <a:latin typeface="Times New Roman" pitchFamily="18" charset="0"/>
                <a:cs typeface="Times New Roman" pitchFamily="18" charset="0"/>
              </a:rPr>
              <a:t> </a:t>
            </a:r>
            <a:r>
              <a:rPr lang="kk-KZ" sz="1400" u="sng" dirty="0" smtClean="0">
                <a:solidFill>
                  <a:srgbClr val="002060"/>
                </a:solidFill>
                <a:latin typeface="Times New Roman" pitchFamily="18" charset="0"/>
                <a:cs typeface="Times New Roman" pitchFamily="18" charset="0"/>
              </a:rPr>
              <a:t> </a:t>
            </a:r>
            <a:r>
              <a:rPr lang="kk-KZ" sz="1400" u="sng" dirty="0" smtClean="0">
                <a:solidFill>
                  <a:srgbClr val="002060"/>
                </a:solidFill>
                <a:latin typeface="Times New Roman" pitchFamily="18" charset="0"/>
                <a:ea typeface="Times New Roman" pitchFamily="18" charset="0"/>
                <a:cs typeface="Times New Roman" pitchFamily="18" charset="0"/>
              </a:rPr>
              <a:t>танымды-</a:t>
            </a:r>
          </a:p>
          <a:p>
            <a:pPr marL="0" marR="0" lvl="0" indent="0" algn="l" defTabSz="914400" rtl="0" eaLnBrk="0" fontAlgn="base" latinLnBrk="0" hangingPunct="0">
              <a:lnSpc>
                <a:spcPct val="100000"/>
              </a:lnSpc>
              <a:spcBef>
                <a:spcPct val="0"/>
              </a:spcBef>
              <a:spcAft>
                <a:spcPct val="0"/>
              </a:spcAft>
              <a:buClrTx/>
              <a:buSzTx/>
              <a:buFontTx/>
              <a:buNone/>
              <a:tabLst/>
            </a:pPr>
            <a:r>
              <a:rPr lang="kk-KZ" sz="1400" u="sng" dirty="0" smtClean="0">
                <a:solidFill>
                  <a:srgbClr val="002060"/>
                </a:solidFill>
                <a:latin typeface="Times New Roman" pitchFamily="18" charset="0"/>
                <a:ea typeface="Times New Roman" pitchFamily="18" charset="0"/>
                <a:cs typeface="Times New Roman" pitchFamily="18" charset="0"/>
              </a:rPr>
              <a:t>  лық құзыреттілігін жетілдіру»</a:t>
            </a:r>
            <a:endParaRPr lang="kk-KZ" sz="1400" u="sng" dirty="0" smtClean="0">
              <a:solidFill>
                <a:srgbClr val="00206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kk-KZ" sz="1400" b="0" i="0" u="none" strike="noStrike" cap="none" normalizeH="0" baseline="0" dirty="0" smtClean="0">
              <a:ln>
                <a:noFill/>
              </a:ln>
              <a:solidFill>
                <a:srgbClr val="7030A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104449" name="Rectangle 1"/>
          <p:cNvSpPr>
            <a:spLocks noChangeArrowheads="1"/>
          </p:cNvSpPr>
          <p:nvPr/>
        </p:nvSpPr>
        <p:spPr bwMode="auto">
          <a:xfrm>
            <a:off x="260648" y="539552"/>
            <a:ext cx="6165305"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lang="kk-KZ" sz="1300" b="1" dirty="0" smtClean="0">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chemeClr val="accent3">
                    <a:lumMod val="50000"/>
                  </a:schemeClr>
                </a:solidFill>
                <a:effectLst/>
                <a:latin typeface="Times New Roman" pitchFamily="18" charset="0"/>
                <a:ea typeface="Times New Roman" pitchFamily="18" charset="0"/>
                <a:cs typeface="Times New Roman" pitchFamily="18" charset="0"/>
              </a:rPr>
              <a:t>                                                                    </a:t>
            </a:r>
            <a:r>
              <a:rPr kumimoji="0" lang="kk-KZ" sz="13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Эссе</a:t>
            </a:r>
            <a:br>
              <a:rPr kumimoji="0" lang="kk-KZ" sz="13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br>
            <a:endParaRPr kumimoji="0" lang="ru-RU" sz="1300" b="1" i="0" u="none" strike="noStrike" cap="none" normalizeH="0" baseline="0" dirty="0" smtClean="0">
              <a:ln>
                <a:noFill/>
              </a:ln>
              <a:solidFill>
                <a:srgbClr val="7030A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Өзім туралы</a:t>
            </a:r>
            <a:endParaRPr kumimoji="0" lang="ru-RU" sz="1300" b="1" i="0" u="none" strike="noStrike" cap="none" normalizeH="0" baseline="0" dirty="0" smtClean="0">
              <a:ln>
                <a:noFill/>
              </a:ln>
              <a:solidFill>
                <a:srgbClr val="7030A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kk-KZ" sz="1300" b="1" dirty="0" smtClean="0">
                <a:solidFill>
                  <a:srgbClr val="7030A0"/>
                </a:solidFill>
                <a:latin typeface="Times New Roman" pitchFamily="18" charset="0"/>
                <a:ea typeface="Times New Roman" pitchFamily="18" charset="0"/>
                <a:cs typeface="Times New Roman" pitchFamily="18" charset="0"/>
              </a:rPr>
              <a:t>                                                                                 </a:t>
            </a:r>
            <a:r>
              <a:rPr kumimoji="0" lang="kk-KZ" sz="13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Қ.Аманжолов</a:t>
            </a:r>
            <a:endParaRPr kumimoji="0" lang="ru-RU" sz="1300" b="1" i="0" u="none" strike="noStrike" cap="none" normalizeH="0" baseline="0" dirty="0" smtClean="0">
              <a:ln>
                <a:noFill/>
              </a:ln>
              <a:solidFill>
                <a:srgbClr val="7030A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7030A0"/>
                </a:solidFill>
                <a:effectLst/>
                <a:latin typeface="Calibri"/>
                <a:ea typeface="Times New Roman" pitchFamily="18" charset="0"/>
                <a:cs typeface="Times New Roman" pitchFamily="18" charset="0"/>
              </a:rPr>
              <a:t>                                                                                      «</a:t>
            </a:r>
            <a:r>
              <a:rPr kumimoji="0" lang="kk-KZ" sz="13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Өзге елге өзімді айтам өз жайымда</a:t>
            </a:r>
            <a:endParaRPr kumimoji="0" lang="ru-RU" sz="1300" b="1" i="0" u="none" strike="noStrike" cap="none" normalizeH="0" baseline="0" dirty="0" smtClean="0">
              <a:ln>
                <a:noFill/>
              </a:ln>
              <a:solidFill>
                <a:srgbClr val="7030A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Жүрегім жалын атқан сөз дайында</a:t>
            </a:r>
            <a:r>
              <a:rPr kumimoji="0" lang="kk-KZ" sz="1300" b="1" i="0" u="none" strike="noStrike" cap="none" normalizeH="0" baseline="0" dirty="0" smtClean="0">
                <a:ln>
                  <a:noFill/>
                </a:ln>
                <a:solidFill>
                  <a:srgbClr val="7030A0"/>
                </a:solidFill>
                <a:effectLst/>
                <a:latin typeface="Calibri"/>
                <a:ea typeface="Times New Roman" pitchFamily="18" charset="0"/>
                <a:cs typeface="Times New Roman"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7030A0"/>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деп айтпақшы, мен Атырау өңірі Рембаз ауылында дүниеге келдім.      Жасым</a:t>
            </a: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нан ата-ана қадірін мән беріп, бір сыйласу сезімінде өттім. Әкем дүниеден </a:t>
            </a: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өтсе де, анам бізді ештеңеден таршылық көргізбей өсірді. Ер азаматша </a:t>
            </a: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біздерді тәрбиеледі. Мектеп жасына келдім. Ұстазды көру, ұстаздан білім алу, менің арманым еді. Алғашқы ұстазым </a:t>
            </a:r>
            <a:r>
              <a:rPr kumimoji="0" lang="kk-KZ" sz="1300" b="1" i="1" u="none" strike="noStrike" cap="none" normalizeH="0" dirty="0" smtClean="0">
                <a:ln>
                  <a:noFill/>
                </a:ln>
                <a:solidFill>
                  <a:srgbClr val="7030A0"/>
                </a:solidFill>
                <a:effectLst/>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Өтепқалиева Мариям Рамазан-</a:t>
            </a:r>
          </a:p>
          <a:p>
            <a:pPr marL="0" marR="0" lvl="0" indent="0" algn="l" defTabSz="914400" rtl="0" eaLnBrk="0" fontAlgn="base" latinLnBrk="0" hangingPunct="0">
              <a:lnSpc>
                <a:spcPct val="100000"/>
              </a:lnSpc>
              <a:spcBef>
                <a:spcPct val="0"/>
              </a:spcBef>
              <a:spcAft>
                <a:spcPct val="0"/>
              </a:spcAft>
              <a:buClrTx/>
              <a:buSzTx/>
              <a:buFontTx/>
              <a:buNone/>
              <a:tabLst/>
            </a:pP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қызы бірден бізді ұстаздық жан жүрегімен баурап алды. Әсіресе математика пәнін ерекше ұнаттым және ұқтым. Бәлкім өмірлік мамандық </a:t>
            </a: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таңдауыма да осы әсер еткен болар. Кейін жоғарғы сыныпта бұл пәннен Губашев </a:t>
            </a:r>
            <a:r>
              <a:rPr kumimoji="0" lang="kk-KZ" sz="1300" b="1" i="1" u="none" strike="noStrike" cap="none" normalizeH="0" dirty="0" smtClean="0">
                <a:ln>
                  <a:noFill/>
                </a:ln>
                <a:solidFill>
                  <a:srgbClr val="7030A0"/>
                </a:solidFill>
                <a:effectLst/>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Муфтах ағай дәріс берді. Бұл кісі теориялық білімі мықты, шәкірт жүрегіне жол таба </a:t>
            </a:r>
            <a:r>
              <a:rPr kumimoji="0" lang="kk-KZ" sz="1300" b="1" i="1" u="none" strike="noStrike" cap="none" normalizeH="0" dirty="0" smtClean="0">
                <a:ln>
                  <a:noFill/>
                </a:ln>
                <a:solidFill>
                  <a:srgbClr val="7030A0"/>
                </a:solidFill>
                <a:effectLst/>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білетін адам еді. Менің бұл пәнге деген білімім осылайша осындай білікті мамандардың арқасында шыңдала түсті. Мектеп бітіріп </a:t>
            </a: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Гурьев педагогика (қазіргі Х.Досмұхамедов </a:t>
            </a:r>
            <a:r>
              <a:rPr kumimoji="0" lang="kk-KZ" sz="1300" b="1" i="1" u="none" strike="noStrike" cap="none" normalizeH="0" dirty="0" smtClean="0">
                <a:ln>
                  <a:noFill/>
                </a:ln>
                <a:solidFill>
                  <a:srgbClr val="7030A0"/>
                </a:solidFill>
                <a:effectLst/>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атындағы Атырау мемлекеттік </a:t>
            </a: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университеті) институтын математика мамандығын алдым. Ұстаздық жолында</a:t>
            </a: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өзім оқыған Ғани Мұратбаев мектебінен бастадым. Ұстаз жолы бұралаң,бұлтарысы көп қиын жол. Отбасы өмірі тағы бар. Халықтың баласымен қатар, отбасында өз балаларымды тәрбиелеуге уақыт табу керек. Алайда алдыңдағы шәкіртке адал да, білімді қызмет етсең ғана оқушы ұстаз сенімін ақтайды. Мектепте бар уақытымды оқушыларға арнаймын. </a:t>
            </a:r>
            <a:r>
              <a:rPr kumimoji="0" lang="kk-KZ" sz="1300" b="1" i="1" u="none"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Алтын белгі</a:t>
            </a:r>
            <a:r>
              <a:rPr kumimoji="0" lang="kk-KZ" sz="1300" b="1" i="1" u="none"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Үздік аттестат</a:t>
            </a:r>
            <a:r>
              <a:rPr kumimoji="0" lang="kk-KZ" sz="1300" b="1" i="1" u="none"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иегерлерін шығардым. Отбасымда да балаларым оқу </a:t>
            </a:r>
          </a:p>
          <a:p>
            <a:pPr marL="0" marR="0" lvl="0" indent="0" algn="l" defTabSz="914400" rtl="0" eaLnBrk="0" fontAlgn="base" latinLnBrk="0" hangingPunct="0">
              <a:lnSpc>
                <a:spcPct val="100000"/>
              </a:lnSpc>
              <a:spcBef>
                <a:spcPct val="0"/>
              </a:spcBef>
              <a:spcAft>
                <a:spcPct val="0"/>
              </a:spcAft>
              <a:buClrTx/>
              <a:buSzTx/>
              <a:buFontTx/>
              <a:buNone/>
              <a:tabLst/>
            </a:pP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орындарында Грант иегері болды. Осылайша күні </a:t>
            </a:r>
            <a:r>
              <a:rPr kumimoji="0" lang="kk-KZ" sz="1300" b="1" i="1" u="none"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түні бар еңбегімізді </a:t>
            </a:r>
          </a:p>
          <a:p>
            <a:pPr marL="0" marR="0" lvl="0" indent="0" algn="l" defTabSz="914400" rtl="0" eaLnBrk="0" fontAlgn="base" latinLnBrk="0" hangingPunct="0">
              <a:lnSpc>
                <a:spcPct val="100000"/>
              </a:lnSpc>
              <a:spcBef>
                <a:spcPct val="0"/>
              </a:spcBef>
              <a:spcAft>
                <a:spcPct val="0"/>
              </a:spcAft>
              <a:buClrTx/>
              <a:buSzTx/>
              <a:buFontTx/>
              <a:buNone/>
              <a:tabLst/>
            </a:pP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балаларға арнап, өмір айдынында жүзіп келемін. Алда талай асу, өмірдің мен</a:t>
            </a:r>
            <a:r>
              <a:rPr kumimoji="0" lang="kk-KZ" sz="1300" b="1" i="1" u="none" strike="noStrike" cap="none" normalizeH="0" dirty="0" smtClean="0">
                <a:ln>
                  <a:noFill/>
                </a:ln>
                <a:solidFill>
                  <a:srgbClr val="7030A0"/>
                </a:solidFill>
                <a:effectLst/>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алатын қамалдары бар ғой, өз-өзіме Алладан денсаулық, қажырлы еңбек </a:t>
            </a:r>
            <a:r>
              <a:rPr kumimoji="0" lang="kk-KZ" sz="1300" b="1" i="1" u="none" strike="noStrike" cap="none" normalizeH="0" dirty="0" smtClean="0">
                <a:ln>
                  <a:noFill/>
                </a:ln>
                <a:solidFill>
                  <a:srgbClr val="7030A0"/>
                </a:solidFill>
                <a:effectLst/>
                <a:latin typeface="Times New Roman" pitchFamily="18" charset="0"/>
                <a:ea typeface="Times New Roman" pitchFamily="18" charset="0"/>
                <a:cs typeface="Times New Roman" pitchFamily="18" charset="0"/>
              </a:rPr>
              <a:t>  </a:t>
            </a:r>
            <a:r>
              <a:rPr lang="kk-KZ" sz="1300" b="1" i="1" dirty="0" smtClean="0">
                <a:solidFill>
                  <a:srgbClr val="7030A0"/>
                </a:solidFill>
                <a:latin typeface="Times New Roman" pitchFamily="18" charset="0"/>
                <a:ea typeface="Times New Roman" pitchFamily="18" charset="0"/>
                <a:cs typeface="Times New Roman" pitchFamily="18" charset="0"/>
              </a:rPr>
              <a:t> </a:t>
            </a:r>
            <a:r>
              <a:rPr kumimoji="0" lang="kk-KZ" sz="1300" b="1" i="1" u="none"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тілеймін.    </a:t>
            </a:r>
            <a:endParaRPr kumimoji="0" lang="ru-RU" sz="1300" b="1" i="1" u="none" strike="noStrike" cap="none" normalizeH="0" baseline="0" dirty="0" smtClean="0">
              <a:ln>
                <a:noFill/>
              </a:ln>
              <a:solidFill>
                <a:srgbClr val="7030A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1" i="0" u="none" strike="noStrike" cap="none" normalizeH="0" baseline="0" dirty="0" smtClean="0">
              <a:ln>
                <a:noFill/>
              </a:ln>
              <a:solidFill>
                <a:srgbClr val="7030A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99330" name="Picture 2" descr="C:\Users\XXXXX\AppData\Local\Temp\Rar$DIa0.979\IMG_9165-28-09-18-02-54.jpeg"/>
          <p:cNvPicPr>
            <a:picLocks noChangeAspect="1" noChangeArrowheads="1"/>
          </p:cNvPicPr>
          <p:nvPr/>
        </p:nvPicPr>
        <p:blipFill>
          <a:blip r:embed="rId3" cstate="print"/>
          <a:srcRect/>
          <a:stretch>
            <a:fillRect/>
          </a:stretch>
        </p:blipFill>
        <p:spPr bwMode="auto">
          <a:xfrm>
            <a:off x="620688" y="539552"/>
            <a:ext cx="5616624" cy="752432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7" name="Прямоугольник 6"/>
          <p:cNvSpPr/>
          <p:nvPr/>
        </p:nvSpPr>
        <p:spPr>
          <a:xfrm>
            <a:off x="1643051" y="2071669"/>
            <a:ext cx="4234780" cy="5940088"/>
          </a:xfrm>
          <a:prstGeom prst="rect">
            <a:avLst/>
          </a:prstGeom>
        </p:spPr>
        <p:txBody>
          <a:bodyPr wrap="square">
            <a:spAutoFit/>
          </a:bodyPr>
          <a:lstStyle/>
          <a:p>
            <a:pPr indent="457200" algn="ctr" eaLnBrk="0" hangingPunct="0">
              <a:tabLst>
                <a:tab pos="1009650" algn="l"/>
                <a:tab pos="2609850" algn="l"/>
              </a:tabLst>
            </a:pPr>
            <a:r>
              <a:rPr lang="ru-RU" sz="2000" b="1" i="1" dirty="0" err="1" smtClean="0">
                <a:solidFill>
                  <a:schemeClr val="hlink"/>
                </a:solidFill>
                <a:latin typeface="Times New Roman" pitchFamily="18" charset="0"/>
                <a:cs typeface="Times New Roman" pitchFamily="18" charset="0"/>
              </a:rPr>
              <a:t>Менің  педагогикалық  ұстанымым:</a:t>
            </a:r>
            <a:endParaRPr lang="ru-RU" sz="2000" b="1" i="1" dirty="0" smtClean="0">
              <a:solidFill>
                <a:schemeClr val="hlink"/>
              </a:solidFill>
              <a:latin typeface="Times New Roman" pitchFamily="18" charset="0"/>
              <a:cs typeface="Times New Roman" pitchFamily="18" charset="0"/>
            </a:endParaRPr>
          </a:p>
          <a:p>
            <a:pPr algn="ctr"/>
            <a:r>
              <a:rPr lang="kk-KZ" sz="2000" b="1" i="1" dirty="0" smtClean="0">
                <a:solidFill>
                  <a:srgbClr val="FF0000"/>
                </a:solidFill>
                <a:latin typeface="Times New Roman" pitchFamily="18" charset="0"/>
                <a:cs typeface="Times New Roman" pitchFamily="18" charset="0"/>
              </a:rPr>
              <a:t>“Өзіңе сен, өзіңді алып шығар</a:t>
            </a:r>
          </a:p>
          <a:p>
            <a:pPr algn="ctr"/>
            <a:r>
              <a:rPr lang="kk-KZ" sz="2000" b="1" i="1" dirty="0" smtClean="0">
                <a:solidFill>
                  <a:srgbClr val="FF0000"/>
                </a:solidFill>
                <a:latin typeface="Times New Roman" pitchFamily="18" charset="0"/>
                <a:cs typeface="Times New Roman" pitchFamily="18" charset="0"/>
              </a:rPr>
              <a:t>Ақылың мен білімің екі жақтан”</a:t>
            </a:r>
          </a:p>
          <a:p>
            <a:pPr algn="ctr"/>
            <a:r>
              <a:rPr lang="kk-KZ" sz="2000" b="1" i="1" dirty="0" smtClean="0">
                <a:solidFill>
                  <a:srgbClr val="FF0000"/>
                </a:solidFill>
                <a:latin typeface="Times New Roman" pitchFamily="18" charset="0"/>
                <a:cs typeface="Times New Roman" pitchFamily="18" charset="0"/>
              </a:rPr>
              <a:t>                                                                      Абай Құнанбаев.</a:t>
            </a:r>
            <a:endParaRPr lang="ru-RU" sz="2000" b="1" i="1" dirty="0" smtClean="0">
              <a:solidFill>
                <a:srgbClr val="FF0000"/>
              </a:solidFill>
              <a:latin typeface="Times New Roman" pitchFamily="18" charset="0"/>
              <a:cs typeface="Times New Roman" pitchFamily="18" charset="0"/>
            </a:endParaRPr>
          </a:p>
          <a:p>
            <a:pPr indent="457200" algn="ctr" eaLnBrk="0" hangingPunct="0">
              <a:tabLst>
                <a:tab pos="1009650" algn="l"/>
                <a:tab pos="2609850" algn="l"/>
              </a:tabLst>
            </a:pPr>
            <a:r>
              <a:rPr lang="ru-RU" sz="2000" b="1" i="1" dirty="0" smtClean="0">
                <a:solidFill>
                  <a:srgbClr val="161616"/>
                </a:solidFill>
                <a:latin typeface="Times New Roman" pitchFamily="18" charset="0"/>
                <a:cs typeface="Times New Roman" pitchFamily="18" charset="0"/>
              </a:rPr>
              <a:t> </a:t>
            </a:r>
            <a:r>
              <a:rPr lang="ru-RU" sz="2000" b="1" i="1" dirty="0" err="1" smtClean="0">
                <a:solidFill>
                  <a:schemeClr val="hlink"/>
                </a:solidFill>
                <a:latin typeface="Times New Roman" pitchFamily="18" charset="0"/>
                <a:cs typeface="Times New Roman" pitchFamily="18" charset="0"/>
              </a:rPr>
              <a:t>Педагогикалық  тұжырымдамам:</a:t>
            </a:r>
            <a:r>
              <a:rPr lang="ru-RU" sz="2000" b="1" i="1" dirty="0" err="1" smtClean="0">
                <a:solidFill>
                  <a:srgbClr val="002060"/>
                </a:solidFill>
                <a:latin typeface="Times New Roman" pitchFamily="18" charset="0"/>
                <a:cs typeface="Times New Roman" pitchFamily="18" charset="0"/>
              </a:rPr>
              <a:t>                                               </a:t>
            </a:r>
            <a:r>
              <a:rPr lang="ru-RU" sz="2000" b="1" i="1" dirty="0" err="1" smtClean="0">
                <a:solidFill>
                  <a:srgbClr val="FF0000"/>
                </a:solidFill>
                <a:latin typeface="Times New Roman" pitchFamily="18" charset="0"/>
                <a:cs typeface="Times New Roman" pitchFamily="18" charset="0"/>
              </a:rPr>
              <a:t>Үнемі  жаңалыққа ұмтылып, өз   әдістемелік  шеберлігімді,тәжірибемді  жетілдіру</a:t>
            </a:r>
            <a:endParaRPr lang="ru-RU" sz="2000" b="1" i="1" dirty="0" smtClean="0">
              <a:solidFill>
                <a:srgbClr val="FF0000"/>
              </a:solidFill>
              <a:latin typeface="Times New Roman" pitchFamily="18" charset="0"/>
              <a:cs typeface="Times New Roman" pitchFamily="18" charset="0"/>
            </a:endParaRPr>
          </a:p>
          <a:p>
            <a:pPr indent="457200" algn="ctr" eaLnBrk="0" hangingPunct="0">
              <a:tabLst>
                <a:tab pos="1009650" algn="l"/>
                <a:tab pos="2609850" algn="l"/>
              </a:tabLst>
            </a:pPr>
            <a:endParaRPr lang="ru-RU" sz="2000" b="1" i="1" dirty="0" smtClean="0">
              <a:solidFill>
                <a:srgbClr val="002060"/>
              </a:solidFill>
              <a:latin typeface="Times New Roman" pitchFamily="18" charset="0"/>
              <a:cs typeface="Times New Roman" pitchFamily="18" charset="0"/>
            </a:endParaRPr>
          </a:p>
          <a:p>
            <a:pPr indent="457200" algn="ctr" eaLnBrk="0" hangingPunct="0">
              <a:tabLst>
                <a:tab pos="1009650" algn="l"/>
                <a:tab pos="2609850" algn="l"/>
              </a:tabLst>
            </a:pPr>
            <a:r>
              <a:rPr lang="ru-RU" sz="2000" b="1" i="1" dirty="0" err="1" smtClean="0">
                <a:solidFill>
                  <a:schemeClr val="hlink"/>
                </a:solidFill>
                <a:latin typeface="Times New Roman" pitchFamily="18" charset="0"/>
                <a:cs typeface="Times New Roman" pitchFamily="18" charset="0"/>
              </a:rPr>
              <a:t>Менің жұмыс жасайтын</a:t>
            </a:r>
            <a:r>
              <a:rPr lang="ru-RU" sz="2000" b="1" i="1" dirty="0" smtClean="0">
                <a:solidFill>
                  <a:schemeClr val="hlink"/>
                </a:solidFill>
                <a:latin typeface="Times New Roman" pitchFamily="18" charset="0"/>
                <a:cs typeface="Times New Roman" pitchFamily="18" charset="0"/>
              </a:rPr>
              <a:t> </a:t>
            </a:r>
            <a:r>
              <a:rPr lang="ru-RU" sz="2000" b="1" i="1" dirty="0" err="1" smtClean="0">
                <a:solidFill>
                  <a:schemeClr val="hlink"/>
                </a:solidFill>
                <a:latin typeface="Times New Roman" pitchFamily="18" charset="0"/>
                <a:cs typeface="Times New Roman" pitchFamily="18" charset="0"/>
              </a:rPr>
              <a:t>мәселем:</a:t>
            </a:r>
            <a:r>
              <a:rPr lang="ru-RU" sz="2000" b="1" i="1" dirty="0" smtClean="0">
                <a:solidFill>
                  <a:schemeClr val="hlink"/>
                </a:solidFill>
                <a:latin typeface="Times New Roman" pitchFamily="18" charset="0"/>
                <a:cs typeface="Times New Roman" pitchFamily="18" charset="0"/>
              </a:rPr>
              <a:t> </a:t>
            </a:r>
          </a:p>
          <a:p>
            <a:pPr indent="457200" algn="ctr" eaLnBrk="0" hangingPunct="0">
              <a:tabLst>
                <a:tab pos="1009650" algn="l"/>
                <a:tab pos="2609850" algn="l"/>
              </a:tabLst>
            </a:pPr>
            <a:r>
              <a:rPr lang="ru-RU" sz="2000" b="1" i="1" dirty="0" err="1" smtClean="0">
                <a:solidFill>
                  <a:srgbClr val="FF0000"/>
                </a:solidFill>
                <a:latin typeface="Times New Roman" pitchFamily="18" charset="0"/>
                <a:cs typeface="Times New Roman" pitchFamily="18" charset="0"/>
              </a:rPr>
              <a:t>1.Ғылыми-әдістемелік   жұмысымды   жетілдіру</a:t>
            </a:r>
            <a:endParaRPr lang="ru-RU" sz="2000" b="1" i="1" dirty="0" smtClean="0">
              <a:solidFill>
                <a:srgbClr val="FF0000"/>
              </a:solidFill>
              <a:latin typeface="Times New Roman" pitchFamily="18" charset="0"/>
              <a:cs typeface="Times New Roman" pitchFamily="18" charset="0"/>
            </a:endParaRPr>
          </a:p>
          <a:p>
            <a:pPr indent="457200" algn="ctr" eaLnBrk="0" hangingPunct="0">
              <a:tabLst>
                <a:tab pos="1009650" algn="l"/>
                <a:tab pos="2609850" algn="l"/>
              </a:tabLst>
            </a:pPr>
            <a:r>
              <a:rPr lang="ru-RU" sz="2000" b="1" i="1" dirty="0" err="1" smtClean="0">
                <a:solidFill>
                  <a:srgbClr val="FF0000"/>
                </a:solidFill>
                <a:latin typeface="Times New Roman" pitchFamily="18" charset="0"/>
                <a:cs typeface="Times New Roman" pitchFamily="18" charset="0"/>
              </a:rPr>
              <a:t>2.Оқушыларды  өз  бетінше</a:t>
            </a:r>
            <a:r>
              <a:rPr lang="ru-RU" sz="2000" b="1" i="1" dirty="0" smtClean="0">
                <a:solidFill>
                  <a:srgbClr val="FF0000"/>
                </a:solidFill>
                <a:latin typeface="Times New Roman" pitchFamily="18" charset="0"/>
                <a:cs typeface="Times New Roman" pitchFamily="18" charset="0"/>
              </a:rPr>
              <a:t>  </a:t>
            </a:r>
            <a:r>
              <a:rPr lang="ru-RU" sz="2000" b="1" i="1" dirty="0" err="1" smtClean="0">
                <a:solidFill>
                  <a:srgbClr val="FF0000"/>
                </a:solidFill>
                <a:latin typeface="Times New Roman" pitchFamily="18" charset="0"/>
                <a:cs typeface="Times New Roman" pitchFamily="18" charset="0"/>
              </a:rPr>
              <a:t>білім</a:t>
            </a:r>
            <a:r>
              <a:rPr lang="ru-RU" sz="2000" b="1" i="1" dirty="0" smtClean="0">
                <a:solidFill>
                  <a:srgbClr val="FF0000"/>
                </a:solidFill>
                <a:latin typeface="Times New Roman" pitchFamily="18" charset="0"/>
                <a:cs typeface="Times New Roman" pitchFamily="18" charset="0"/>
              </a:rPr>
              <a:t>  </a:t>
            </a:r>
            <a:r>
              <a:rPr lang="ru-RU" sz="2000" b="1" i="1" dirty="0" err="1" smtClean="0">
                <a:solidFill>
                  <a:srgbClr val="FF0000"/>
                </a:solidFill>
                <a:latin typeface="Times New Roman" pitchFamily="18" charset="0"/>
                <a:cs typeface="Times New Roman" pitchFamily="18" charset="0"/>
              </a:rPr>
              <a:t>алуға  дайындау</a:t>
            </a:r>
            <a:r>
              <a:rPr lang="ru-RU" sz="2000" b="1" i="1" dirty="0" smtClean="0">
                <a:solidFill>
                  <a:srgbClr val="FF0000"/>
                </a:solidFill>
                <a:latin typeface="Times New Roman" pitchFamily="18" charset="0"/>
                <a:cs typeface="Times New Roman" pitchFamily="18" charset="0"/>
              </a:rPr>
              <a:t>…</a:t>
            </a:r>
            <a:endParaRPr lang="ru-RU" sz="20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65537" name="Rectangle 1"/>
          <p:cNvSpPr>
            <a:spLocks noChangeArrowheads="1"/>
          </p:cNvSpPr>
          <p:nvPr/>
        </p:nvSpPr>
        <p:spPr bwMode="auto">
          <a:xfrm>
            <a:off x="1484784" y="2000908"/>
            <a:ext cx="4158462" cy="45858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kk-KZ" sz="4000" dirty="0" smtClean="0">
                <a:solidFill>
                  <a:srgbClr val="FF0000"/>
                </a:solidFill>
                <a:latin typeface="Times New Roman" pitchFamily="18" charset="0"/>
                <a:ea typeface="Times New Roman" pitchFamily="18" charset="0"/>
                <a:cs typeface="Times New Roman" pitchFamily="18" charset="0"/>
              </a:rPr>
              <a:t>Мақсатым:</a:t>
            </a:r>
            <a:endParaRPr kumimoji="0" lang="en-US" sz="40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Шығармашылықпен жұмыс істей</a:t>
            </a:r>
            <a:r>
              <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отырып</a:t>
            </a:r>
            <a:r>
              <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заман</a:t>
            </a:r>
            <a:r>
              <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талабына</a:t>
            </a:r>
            <a:r>
              <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сай</a:t>
            </a:r>
            <a:r>
              <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іскер</a:t>
            </a:r>
            <a:r>
              <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жан-жақты,</a:t>
            </a:r>
            <a:r>
              <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терең білімді</a:t>
            </a:r>
            <a:r>
              <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интеллектуалдық</a:t>
            </a:r>
            <a:endPar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2800" b="1" i="1"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деңгейі жоғары дамыған шәкірт тәрбиелеу.</a:t>
            </a:r>
            <a:endParaRPr kumimoji="0" lang="ru-RU" sz="2800" b="1" i="1"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3" name="Прямоугольник 2"/>
          <p:cNvSpPr/>
          <p:nvPr/>
        </p:nvSpPr>
        <p:spPr>
          <a:xfrm>
            <a:off x="1340768" y="1691680"/>
            <a:ext cx="4502836" cy="707886"/>
          </a:xfrm>
          <a:prstGeom prst="rect">
            <a:avLst/>
          </a:prstGeom>
        </p:spPr>
        <p:txBody>
          <a:bodyPr wrap="none">
            <a:spAutoFit/>
          </a:bodyPr>
          <a:lstStyle/>
          <a:p>
            <a:r>
              <a:rPr lang="kk-KZ" sz="4000" b="1" dirty="0" smtClean="0">
                <a:solidFill>
                  <a:srgbClr val="FF0000"/>
                </a:solidFill>
                <a:latin typeface="Times New Roman" pitchFamily="18" charset="0"/>
                <a:cs typeface="Times New Roman" pitchFamily="18" charset="0"/>
              </a:rPr>
              <a:t>Күтілетін  нәтиже:</a:t>
            </a:r>
            <a:endParaRPr lang="ru-RU" sz="4000" dirty="0"/>
          </a:p>
        </p:txBody>
      </p:sp>
      <p:sp>
        <p:nvSpPr>
          <p:cNvPr id="4" name="Прямоугольник 3"/>
          <p:cNvSpPr/>
          <p:nvPr/>
        </p:nvSpPr>
        <p:spPr>
          <a:xfrm>
            <a:off x="1754814" y="2939819"/>
            <a:ext cx="4266474" cy="3416320"/>
          </a:xfrm>
          <a:prstGeom prst="rect">
            <a:avLst/>
          </a:prstGeom>
        </p:spPr>
        <p:txBody>
          <a:bodyPr wrap="square">
            <a:spAutoFit/>
          </a:bodyPr>
          <a:lstStyle/>
          <a:p>
            <a:pPr algn="ctr"/>
            <a:r>
              <a:rPr lang="ru-RU" sz="2400" b="1" dirty="0" err="1" smtClean="0">
                <a:solidFill>
                  <a:srgbClr val="002060"/>
                </a:solidFill>
                <a:latin typeface="Times New Roman" pitchFamily="18" charset="0"/>
                <a:cs typeface="Times New Roman" pitchFamily="18" charset="0"/>
              </a:rPr>
              <a:t>Жаңа ақпараттық технологиялар</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мультимедиялық өнімдер </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оқытудың сапасын</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көтеруге жауапты</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білімді</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жаңа шешімдер</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таба</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алатын</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қажетті білімді</a:t>
            </a:r>
            <a:r>
              <a:rPr lang="ru-RU" sz="2400" b="1" dirty="0" smtClean="0">
                <a:solidFill>
                  <a:srgbClr val="002060"/>
                </a:solidFill>
                <a:latin typeface="Times New Roman" pitchFamily="18" charset="0"/>
                <a:cs typeface="Times New Roman" pitchFamily="18" charset="0"/>
              </a:rPr>
              <a:t> тез </a:t>
            </a:r>
            <a:r>
              <a:rPr lang="ru-RU" sz="2400" b="1" dirty="0" err="1" smtClean="0">
                <a:solidFill>
                  <a:srgbClr val="002060"/>
                </a:solidFill>
                <a:latin typeface="Times New Roman" pitchFamily="18" charset="0"/>
                <a:cs typeface="Times New Roman" pitchFamily="18" charset="0"/>
              </a:rPr>
              <a:t>және тиімді</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қолдана алатын</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жаңа тұлғаны тәрбиелеу</a:t>
            </a:r>
            <a:endParaRPr lang="ru-RU" sz="2400"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3" name="Прямоугольник 2"/>
          <p:cNvSpPr/>
          <p:nvPr/>
        </p:nvSpPr>
        <p:spPr>
          <a:xfrm>
            <a:off x="1430778" y="2651787"/>
            <a:ext cx="4698522" cy="4555093"/>
          </a:xfrm>
          <a:prstGeom prst="rect">
            <a:avLst/>
          </a:prstGeom>
        </p:spPr>
        <p:txBody>
          <a:bodyPr wrap="square">
            <a:spAutoFit/>
          </a:bodyPr>
          <a:lstStyle/>
          <a:p>
            <a:pPr algn="ctr"/>
            <a:r>
              <a:rPr lang="ru-RU" sz="2400" b="1" i="1" dirty="0" err="1" smtClean="0">
                <a:solidFill>
                  <a:srgbClr val="002060"/>
                </a:solidFill>
                <a:latin typeface="Times New Roman" pitchFamily="18" charset="0"/>
                <a:cs typeface="Times New Roman" pitchFamily="18" charset="0"/>
              </a:rPr>
              <a:t>Білім</a:t>
            </a:r>
            <a:r>
              <a:rPr lang="ru-RU" sz="2400" b="1" i="1" dirty="0" smtClean="0">
                <a:solidFill>
                  <a:srgbClr val="002060"/>
                </a:solidFill>
                <a:latin typeface="Times New Roman" pitchFamily="18" charset="0"/>
                <a:cs typeface="Times New Roman" pitchFamily="18" charset="0"/>
              </a:rPr>
              <a:t> беру </a:t>
            </a:r>
            <a:r>
              <a:rPr lang="ru-RU" sz="2400" b="1" i="1" dirty="0" err="1" smtClean="0">
                <a:solidFill>
                  <a:srgbClr val="002060"/>
                </a:solidFill>
                <a:latin typeface="Times New Roman" pitchFamily="18" charset="0"/>
                <a:cs typeface="Times New Roman" pitchFamily="18" charset="0"/>
              </a:rPr>
              <a:t>үрдісінде оқытудың жаңа технологияларын</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айқындайтын әдістемелік</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педагогикалық басылымдармен</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танысу</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Сабақта оқытудың жаңа технологияларын</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тиімді</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қолдана білу</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Оқушының таным</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белсенділігін</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қалыптастыру барысында</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шығармашылық ізденістің тиімді</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жолдарын</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үйрету, білім</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сапасын</a:t>
            </a:r>
            <a:r>
              <a:rPr lang="ru-RU" sz="2400" b="1" i="1" dirty="0" smtClean="0">
                <a:solidFill>
                  <a:srgbClr val="002060"/>
                </a:solidFill>
                <a:latin typeface="Times New Roman" pitchFamily="18" charset="0"/>
                <a:cs typeface="Times New Roman" pitchFamily="18" charset="0"/>
              </a:rPr>
              <a:t> </a:t>
            </a:r>
            <a:r>
              <a:rPr lang="ru-RU" sz="2400" b="1" i="1" dirty="0" err="1" smtClean="0">
                <a:solidFill>
                  <a:srgbClr val="002060"/>
                </a:solidFill>
                <a:latin typeface="Times New Roman" pitchFamily="18" charset="0"/>
                <a:cs typeface="Times New Roman" pitchFamily="18" charset="0"/>
              </a:rPr>
              <a:t>көтеру.</a:t>
            </a:r>
            <a:endParaRPr lang="ru-RU" sz="2400" b="1" i="1" dirty="0">
              <a:solidFill>
                <a:srgbClr val="002060"/>
              </a:solidFill>
              <a:latin typeface="Times New Roman" pitchFamily="18" charset="0"/>
              <a:cs typeface="Times New Roman" pitchFamily="18" charset="0"/>
            </a:endParaRPr>
          </a:p>
        </p:txBody>
      </p:sp>
      <p:sp>
        <p:nvSpPr>
          <p:cNvPr id="4" name="Прямоугольник 3"/>
          <p:cNvSpPr/>
          <p:nvPr/>
        </p:nvSpPr>
        <p:spPr>
          <a:xfrm>
            <a:off x="1813313" y="1403648"/>
            <a:ext cx="3486211" cy="707886"/>
          </a:xfrm>
          <a:prstGeom prst="rect">
            <a:avLst/>
          </a:prstGeom>
        </p:spPr>
        <p:txBody>
          <a:bodyPr wrap="none">
            <a:spAutoFit/>
          </a:bodyPr>
          <a:lstStyle/>
          <a:p>
            <a:pPr algn="just">
              <a:tabLst>
                <a:tab pos="457200" algn="l"/>
              </a:tabLst>
            </a:pPr>
            <a:r>
              <a:rPr lang="kk-KZ" sz="4000" b="1" i="1" dirty="0" smtClean="0">
                <a:solidFill>
                  <a:srgbClr val="FF0000"/>
                </a:solidFill>
                <a:latin typeface="Times New Roman" pitchFamily="18" charset="0"/>
                <a:cs typeface="Times New Roman" pitchFamily="18" charset="0"/>
              </a:rPr>
              <a:t>Міндеттерім:</a:t>
            </a:r>
            <a:endParaRPr lang="ru-RU" sz="4000" i="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62465" name="Rectangle 1"/>
          <p:cNvSpPr>
            <a:spLocks noChangeArrowheads="1"/>
          </p:cNvSpPr>
          <p:nvPr/>
        </p:nvSpPr>
        <p:spPr bwMode="auto">
          <a:xfrm>
            <a:off x="1124744" y="1644783"/>
            <a:ext cx="5184576"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25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«Адамзат үшін ХХІ ғасыр – </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жаңа</a:t>
            </a:r>
            <a:r>
              <a:rPr kumimoji="0" lang="kk-KZ" sz="2800" b="1"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a:t>
            </a:r>
            <a: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технологиялар</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ғасыры болмақ, ал осы жаңа технологияларды</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жүзеге асырып, өмірге енгізу, </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игеру және жетілдіру – бүгінгі </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жас ұрпақ, сіздердің еншілеріңіз... </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Ал жас ұрпақтың тағдыры – ұстаздардың қолында»</a:t>
            </a:r>
            <a:b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kk-KZ" sz="2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(Н. Ә. Назарбаев)</a:t>
            </a:r>
            <a:endParaRPr kumimoji="0" lang="kk-KZ" sz="2800" b="0"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4" name="Прямоугольник 3"/>
          <p:cNvSpPr/>
          <p:nvPr/>
        </p:nvSpPr>
        <p:spPr>
          <a:xfrm>
            <a:off x="1571612" y="2928926"/>
            <a:ext cx="4535730" cy="175432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Менің</a:t>
            </a:r>
            <a:r>
              <a:rPr lang="ru-RU"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p>
          <a:p>
            <a:pPr algn="ctr"/>
            <a:r>
              <a:rPr lang="ru-RU"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жетістіктерім</a:t>
            </a:r>
            <a:endParaRPr lang="ru-RU"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64513" name="Rectangle 1"/>
          <p:cNvSpPr>
            <a:spLocks noChangeArrowheads="1"/>
          </p:cNvSpPr>
          <p:nvPr/>
        </p:nvSpPr>
        <p:spPr bwMode="auto">
          <a:xfrm>
            <a:off x="692696" y="899006"/>
            <a:ext cx="5400600" cy="747897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2014 ж.  Атырау қалалық кәсіподақ басқармасының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Алғыс хаты</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_______</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 2014 ж. Республикалық шығармашылық еңбектердің іс-тәжірибелік жинағы.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Жаңа ғасырда  жаңа білім</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 2014 ж.Облыстық  ғылыми-тәжірибелік конференция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Ұлттық құндылықтар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жеке тұлғаға бағытталған сабақтың ажырамас бөлігі</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 2014 ж. Республикалық біліми танымдық журнал.</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Қазақ тілі және өлкетану</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2014ж.№4 (30 бет)</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 2015 ж. Республикалық ғылыми әдістемелік журнал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Математика және физика</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2015 №2 (4-5 бет)</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6.</a:t>
            </a:r>
            <a:r>
              <a:rPr kumimoji="0" lang="ru-RU"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2015 ж.  </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Республикалық </a:t>
            </a:r>
            <a:r>
              <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hlinkClick r:id="rId3"/>
              </a:rPr>
              <a:t>www</a:t>
            </a:r>
            <a:r>
              <a:rPr kumimoji="0" lang="ru-RU"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hlinkClick r:id="rId3"/>
              </a:rPr>
              <a:t>.45</a:t>
            </a:r>
            <a:r>
              <a:rPr kumimoji="0" lang="ru-RU"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200" b="0" i="0" u="sng"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minut</a:t>
            </a:r>
            <a:r>
              <a:rPr kumimoji="0" lang="ru-RU"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sz="1200" b="0" i="0" u="sng"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kz</a:t>
            </a:r>
            <a:r>
              <a:rPr kumimoji="0" lang="ru-RU"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сайты Грамота , сертификат </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7. 2015-2016ж. Республикалық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Білімділер</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веб сайтының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Құрмет грамотасы</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8. 2015-2016ж   Республикалық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Қашықтық олипиада</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сертификат</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9. 2016ж  Республикалық ғылыми-әдістемелік ,педагогикалық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Мектеп</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журналы. </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10. 2015-2016ж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Үздік   мұғалім</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төсбелгісі (№54)</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11. 2016-2017ж.  Ұлттық интернет олимпиада ІІ дәрежелі диплом (№00001659)</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12. 2016-2017ж.  Ұлттық интернет қашықтық олимпиадасы Алғыс хат</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13.  2016-2017ж. Атырау қалалық мәслихаты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Алғыс хат</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1</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4</a:t>
            </a:r>
            <a:r>
              <a:rPr kumimoji="0" lang="ru-RU"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ru-RU"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2016-2017</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ж. Республикалық конференция </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Мы будущее Казахстана</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Грамота (№007)</a:t>
            </a:r>
            <a:endParaRPr kumimoji="0" lang="ru-RU" sz="800" b="1" i="1"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15. 2017ж. За подготовку участников на Международную Дистанционную Олимпиаду </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Грамота (Рег №ГМДО</a:t>
            </a:r>
            <a:r>
              <a:rPr kumimoji="0" lang="ru-RU"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_</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007)</a:t>
            </a:r>
            <a:endParaRPr kumimoji="0" lang="ru-RU" sz="800" b="1" i="1"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16. За участие на </a:t>
            </a:r>
            <a:r>
              <a:rPr kumimoji="0" lang="en-US"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IV </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Международном конкурсе </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Лучший учитель математики </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2017</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 Сертификат (СМКЛУМ-2017-№04-009)</a:t>
            </a:r>
            <a:endParaRPr kumimoji="0" lang="ru-RU" sz="800" b="1" i="1"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17. Победитель на </a:t>
            </a:r>
            <a:r>
              <a:rPr kumimoji="0" lang="en-US"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IV </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Международном конкурсе </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Лучший учитель математики </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2017</a:t>
            </a:r>
            <a:r>
              <a:rPr kumimoji="0" lang="kk-KZ" sz="1200" b="1" i="1" u="sng" strike="noStrike" cap="none" normalizeH="0" baseline="0" dirty="0" smtClean="0">
                <a:ln>
                  <a:noFill/>
                </a:ln>
                <a:solidFill>
                  <a:srgbClr val="FF0000"/>
                </a:solidFill>
                <a:effectLst/>
                <a:latin typeface="Calibri"/>
                <a:ea typeface="Times New Roman" pitchFamily="18" charset="0"/>
                <a:cs typeface="Times New Roman" pitchFamily="18" charset="0"/>
              </a:rPr>
              <a:t>»</a:t>
            </a:r>
            <a:r>
              <a:rPr kumimoji="0" lang="kk-KZ" sz="1200" b="1" i="1"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 Диплом ІІ степени </a:t>
            </a:r>
          </a:p>
          <a:p>
            <a:pPr lvl="0" eaLnBrk="0" fontAlgn="base" hangingPunct="0">
              <a:spcBef>
                <a:spcPct val="0"/>
              </a:spcBef>
              <a:spcAft>
                <a:spcPct val="0"/>
              </a:spcAft>
            </a:pPr>
            <a:r>
              <a:rPr lang="kk-KZ" sz="1200" b="1" i="1" u="sng" dirty="0" smtClean="0">
                <a:solidFill>
                  <a:srgbClr val="FF0000"/>
                </a:solidFill>
                <a:latin typeface="Times New Roman" pitchFamily="18" charset="0"/>
                <a:cs typeface="Times New Roman" pitchFamily="18" charset="0"/>
              </a:rPr>
              <a:t>18.Национальный сертификат обладателем  звания “Лидер педагог </a:t>
            </a:r>
            <a:r>
              <a:rPr lang="en-US" sz="1200" b="1" i="1" u="sng" dirty="0" smtClean="0">
                <a:solidFill>
                  <a:srgbClr val="FF0000"/>
                </a:solidFill>
                <a:latin typeface="Times New Roman" pitchFamily="18" charset="0"/>
                <a:cs typeface="Times New Roman" pitchFamily="18" charset="0"/>
              </a:rPr>
              <a:t> - 2018</a:t>
            </a:r>
            <a:r>
              <a:rPr lang="kk-KZ" sz="1200" b="1" i="1" u="sng" dirty="0" smtClean="0">
                <a:solidFill>
                  <a:srgbClr val="FF0000"/>
                </a:solidFill>
                <a:latin typeface="Times New Roman" pitchFamily="18" charset="0"/>
                <a:cs typeface="Times New Roman" pitchFamily="18" charset="0"/>
              </a:rPr>
              <a:t>”</a:t>
            </a:r>
            <a:endParaRPr lang="en-US" sz="1200" b="1" i="1" u="sng" dirty="0" smtClean="0">
              <a:solidFill>
                <a:srgbClr val="FF0000"/>
              </a:solidFill>
              <a:latin typeface="Times New Roman" pitchFamily="18" charset="0"/>
              <a:cs typeface="Times New Roman" pitchFamily="18" charset="0"/>
            </a:endParaRPr>
          </a:p>
          <a:p>
            <a:pPr lvl="0" eaLnBrk="0" fontAlgn="base" hangingPunct="0">
              <a:spcBef>
                <a:spcPct val="0"/>
              </a:spcBef>
              <a:spcAft>
                <a:spcPct val="0"/>
              </a:spcAft>
            </a:pPr>
            <a:r>
              <a:rPr kumimoji="0" lang="en-US" sz="1200" b="1" i="1" u="sng" strike="noStrike" cap="none" normalizeH="0" baseline="0" dirty="0" smtClean="0">
                <a:ln>
                  <a:noFill/>
                </a:ln>
                <a:solidFill>
                  <a:srgbClr val="FF0000"/>
                </a:solidFill>
                <a:effectLst/>
                <a:latin typeface="Times New Roman" pitchFamily="18" charset="0"/>
                <a:cs typeface="Times New Roman" pitchFamily="18" charset="0"/>
              </a:rPr>
              <a:t>19.</a:t>
            </a:r>
            <a:r>
              <a:rPr kumimoji="0" lang="ru-RU" sz="1200" b="1" i="1" u="sng" strike="noStrike" cap="none" normalizeH="0" baseline="0" dirty="0" smtClean="0">
                <a:ln>
                  <a:noFill/>
                </a:ln>
                <a:solidFill>
                  <a:srgbClr val="FF0000"/>
                </a:solidFill>
                <a:effectLst/>
                <a:latin typeface="Times New Roman" pitchFamily="18" charset="0"/>
                <a:cs typeface="Times New Roman" pitchFamily="18" charset="0"/>
              </a:rPr>
              <a:t> Медаль имени Ы</a:t>
            </a:r>
            <a:r>
              <a:rPr kumimoji="0" lang="kk-KZ" sz="1200" b="1" i="1" u="sng" strike="noStrike" cap="none" normalizeH="0" baseline="0" dirty="0" smtClean="0">
                <a:ln>
                  <a:noFill/>
                </a:ln>
                <a:solidFill>
                  <a:srgbClr val="FF0000"/>
                </a:solidFill>
                <a:effectLst/>
                <a:latin typeface="Times New Roman" pitchFamily="18" charset="0"/>
                <a:cs typeface="Times New Roman" pitchFamily="18" charset="0"/>
              </a:rPr>
              <a:t>.Алтынсарина</a:t>
            </a:r>
            <a:endParaRPr kumimoji="0" lang="en-US" sz="1200" b="1" i="1" u="sng" strike="noStrike" cap="none" normalizeH="0" baseline="0" dirty="0" smtClean="0">
              <a:ln>
                <a:noFill/>
              </a:ln>
              <a:solidFill>
                <a:srgbClr val="FF0000"/>
              </a:solidFill>
              <a:effectLst/>
              <a:latin typeface="Times New Roman" pitchFamily="18" charset="0"/>
              <a:cs typeface="Times New Roman" pitchFamily="18" charset="0"/>
            </a:endParaRPr>
          </a:p>
          <a:p>
            <a:pPr lvl="0" eaLnBrk="0" fontAlgn="base" hangingPunct="0">
              <a:spcBef>
                <a:spcPct val="0"/>
              </a:spcBef>
              <a:spcAft>
                <a:spcPct val="0"/>
              </a:spcAft>
            </a:pPr>
            <a:r>
              <a:rPr lang="en-US" sz="1200" b="1" i="1" u="sng" dirty="0" smtClean="0">
                <a:latin typeface="Times New Roman" pitchFamily="18" charset="0"/>
                <a:ea typeface="Times New Roman" pitchFamily="18" charset="0"/>
                <a:cs typeface="Times New Roman" pitchFamily="18" charset="0"/>
              </a:rPr>
              <a:t>20</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2017ж. Қалалық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Білім беру мазмұнын жаңарту жағдайында педагогтың кәсіби құзыреттілігі мен білім сапасын арттыру</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тақырыбындағы XVIII педагогикалық оқу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Екінші дәрежелі Диплом</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2017ж.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Назарбаев Зияткерлік мектептері</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ДББҰ Педагогикалық шеберлік орталығы әзірлеген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Тәжірибедегі рефлексия</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жалпы білім беретін мектептердегі педагогика кадрларының кәсіби даму бағдарламасы бойынша 100 академиялық сағат көлеміндегі мектепішілік курс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Куәлік (№000003) </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a:t>
            </a:r>
            <a:r>
              <a:rPr kumimoji="0" lang="en-US"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2018ж. Қазақстан Республикасында орта білім мазмұнын жаңарту шеңберінде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Математика</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пәні бойынша педагог кадрлардың біліктілігін арттыру білім беру бағдарламасы бойынша 80 академиялық сағат көлеміндегі курс </a:t>
            </a:r>
            <a:r>
              <a:rPr kumimoji="0" lang="kk-KZ" sz="1200" b="0"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Сертификат (БЖ №001237) </a:t>
            </a:r>
            <a:endParaRPr kumimoji="0" lang="kk-KZ"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C:\Users\XXXXX\Desktop\Downloads\FullSizeRender-26-01-20-09-41.jpg"/>
          <p:cNvPicPr>
            <a:picLocks noChangeAspect="1" noChangeArrowheads="1"/>
          </p:cNvPicPr>
          <p:nvPr/>
        </p:nvPicPr>
        <p:blipFill>
          <a:blip r:embed="rId2" cstate="print"/>
          <a:srcRect/>
          <a:stretch>
            <a:fillRect/>
          </a:stretch>
        </p:blipFill>
        <p:spPr bwMode="auto">
          <a:xfrm>
            <a:off x="0" y="0"/>
            <a:ext cx="6858000" cy="9467528"/>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15" name="Багетная рамка 14"/>
          <p:cNvSpPr/>
          <p:nvPr/>
        </p:nvSpPr>
        <p:spPr>
          <a:xfrm>
            <a:off x="2780928" y="3923928"/>
            <a:ext cx="3726414" cy="3024336"/>
          </a:xfrm>
          <a:prstGeom prst="bevel">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a:p>
        </p:txBody>
      </p:sp>
      <p:sp>
        <p:nvSpPr>
          <p:cNvPr id="50178" name="AutoShape 2" descr="https://zipview.mail.ru/get/20828031b474f80fc6fefde3cbc56343/d9f6f7297af2871d8b1ae8fe22115d13?x-email=talshyn69@mail.ru"/>
          <p:cNvSpPr>
            <a:spLocks noChangeAspect="1" noChangeArrowheads="1"/>
          </p:cNvSpPr>
          <p:nvPr/>
        </p:nvSpPr>
        <p:spPr bwMode="auto">
          <a:xfrm>
            <a:off x="116681" y="-192617"/>
            <a:ext cx="228600" cy="4064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0181" name="AutoShape 5" descr="https://zipview.mail.ru/get/20828031b474f80fc6fefde3cbc56343/3ada0fa5780c19263ac926bd355495d8?x-email=talshyn69@mail.ru"/>
          <p:cNvSpPr>
            <a:spLocks noChangeAspect="1" noChangeArrowheads="1"/>
          </p:cNvSpPr>
          <p:nvPr/>
        </p:nvSpPr>
        <p:spPr bwMode="auto">
          <a:xfrm>
            <a:off x="116681" y="-192617"/>
            <a:ext cx="228600" cy="4064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0183" name="AutoShape 7" descr="https://zipview.mail.ru/get/20828031b474f80fc6fefde3cbc56343/3ada0fa5780c19263ac926bd355495d8?x-email=talshyn69@mail.ru"/>
          <p:cNvSpPr>
            <a:spLocks noChangeAspect="1" noChangeArrowheads="1"/>
          </p:cNvSpPr>
          <p:nvPr/>
        </p:nvSpPr>
        <p:spPr bwMode="auto">
          <a:xfrm>
            <a:off x="116681" y="-192617"/>
            <a:ext cx="228600" cy="4064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https://apf.mail.ru/cgi-bin/readmsg/20160808_104529.jpg?id=14706408090000000979%3B0%3B1&amp;x-email=talshyn69%40mail.ru&amp;exif=1&amp;bs=1825&amp;bl=3113773&amp;ct=image%2Fjpeg&amp;cn=20160808_104529.jpg&amp;cte=binary"/>
          <p:cNvSpPr>
            <a:spLocks noChangeAspect="1" noChangeArrowheads="1"/>
          </p:cNvSpPr>
          <p:nvPr/>
        </p:nvSpPr>
        <p:spPr bwMode="auto">
          <a:xfrm>
            <a:off x="116681" y="-192617"/>
            <a:ext cx="228600" cy="4064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5234" name="Picture 2" descr="C:\Users\XXXXX\Desktop\Downloads\FullSizeRender-26-01-20-09-41-2.jpg"/>
          <p:cNvPicPr>
            <a:picLocks noChangeAspect="1" noChangeArrowheads="1"/>
          </p:cNvPicPr>
          <p:nvPr/>
        </p:nvPicPr>
        <p:blipFill>
          <a:blip r:embed="rId3" cstate="print"/>
          <a:srcRect/>
          <a:stretch>
            <a:fillRect/>
          </a:stretch>
        </p:blipFill>
        <p:spPr bwMode="auto">
          <a:xfrm>
            <a:off x="3212976" y="4355976"/>
            <a:ext cx="3045453" cy="2250281"/>
          </a:xfrm>
          <a:prstGeom prst="rect">
            <a:avLst/>
          </a:prstGeom>
          <a:noFill/>
        </p:spPr>
      </p:pic>
      <p:pic>
        <p:nvPicPr>
          <p:cNvPr id="95236" name="Picture 4" descr="C:\Users\XXXXX\Desktop\Downloads\FullSizeRender-26-01-20-09-41-1.jpg"/>
          <p:cNvPicPr>
            <a:picLocks noChangeAspect="1" noChangeArrowheads="1"/>
          </p:cNvPicPr>
          <p:nvPr/>
        </p:nvPicPr>
        <p:blipFill>
          <a:blip r:embed="rId4" cstate="print"/>
          <a:srcRect/>
          <a:stretch>
            <a:fillRect/>
          </a:stretch>
        </p:blipFill>
        <p:spPr bwMode="auto">
          <a:xfrm>
            <a:off x="332656" y="3491880"/>
            <a:ext cx="2520280" cy="198078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95237" name="Picture 5" descr="C:\Users\XXXXX\Desktop\Downloads\FullSizeRender-26-01-20-09-49.jpg"/>
          <p:cNvPicPr>
            <a:picLocks noChangeAspect="1" noChangeArrowheads="1"/>
          </p:cNvPicPr>
          <p:nvPr/>
        </p:nvPicPr>
        <p:blipFill>
          <a:blip r:embed="rId5" cstate="print"/>
          <a:srcRect/>
          <a:stretch>
            <a:fillRect/>
          </a:stretch>
        </p:blipFill>
        <p:spPr bwMode="auto">
          <a:xfrm>
            <a:off x="692696" y="827584"/>
            <a:ext cx="1728192" cy="1872207"/>
          </a:xfrm>
          <a:prstGeom prst="rect">
            <a:avLst/>
          </a:prstGeom>
          <a:noFill/>
        </p:spPr>
      </p:pic>
      <p:pic>
        <p:nvPicPr>
          <p:cNvPr id="95238" name="Picture 6" descr="C:\Users\XXXXX\Desktop\Downloads\FullSizeRender-26-01-20-09-53.jpg"/>
          <p:cNvPicPr>
            <a:picLocks noChangeAspect="1" noChangeArrowheads="1"/>
          </p:cNvPicPr>
          <p:nvPr/>
        </p:nvPicPr>
        <p:blipFill>
          <a:blip r:embed="rId6" cstate="print"/>
          <a:srcRect/>
          <a:stretch>
            <a:fillRect/>
          </a:stretch>
        </p:blipFill>
        <p:spPr bwMode="auto">
          <a:xfrm>
            <a:off x="4005064" y="539552"/>
            <a:ext cx="1728192" cy="1872208"/>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15" name="Багетная рамка 14"/>
          <p:cNvSpPr/>
          <p:nvPr/>
        </p:nvSpPr>
        <p:spPr>
          <a:xfrm>
            <a:off x="3131586" y="4355976"/>
            <a:ext cx="3726414" cy="3024336"/>
          </a:xfrm>
          <a:prstGeom prst="bevel">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a:p>
        </p:txBody>
      </p:sp>
      <p:pic>
        <p:nvPicPr>
          <p:cNvPr id="14" name="Рисунок 13" descr="8a1bd9ec-0e80-416a-92bc-b71c892b9d71.jpg"/>
          <p:cNvPicPr>
            <a:picLocks noChangeAspect="1"/>
          </p:cNvPicPr>
          <p:nvPr/>
        </p:nvPicPr>
        <p:blipFill>
          <a:blip r:embed="rId3" cstate="print">
            <a:lum bright="30000" contrast="40000"/>
          </a:blip>
          <a:srcRect b="12682"/>
          <a:stretch>
            <a:fillRect/>
          </a:stretch>
        </p:blipFill>
        <p:spPr>
          <a:xfrm rot="5400000">
            <a:off x="3284984" y="899593"/>
            <a:ext cx="3168352" cy="2304256"/>
          </a:xfrm>
          <a:prstGeom prst="rect">
            <a:avLst/>
          </a:prstGeom>
          <a:ln>
            <a:noFill/>
          </a:ln>
          <a:effectLst>
            <a:softEdge rad="112500"/>
          </a:effectLst>
        </p:spPr>
      </p:pic>
      <p:sp>
        <p:nvSpPr>
          <p:cNvPr id="50178" name="AutoShape 2" descr="https://zipview.mail.ru/get/20828031b474f80fc6fefde3cbc56343/d9f6f7297af2871d8b1ae8fe22115d13?x-email=talshyn69@mail.ru"/>
          <p:cNvSpPr>
            <a:spLocks noChangeAspect="1" noChangeArrowheads="1"/>
          </p:cNvSpPr>
          <p:nvPr/>
        </p:nvSpPr>
        <p:spPr bwMode="auto">
          <a:xfrm>
            <a:off x="116681" y="-192617"/>
            <a:ext cx="228600" cy="4064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50179" name="Picture 3"/>
          <p:cNvPicPr>
            <a:picLocks noChangeAspect="1" noChangeArrowheads="1"/>
          </p:cNvPicPr>
          <p:nvPr/>
        </p:nvPicPr>
        <p:blipFill>
          <a:blip r:embed="rId4" cstate="print"/>
          <a:srcRect/>
          <a:stretch>
            <a:fillRect/>
          </a:stretch>
        </p:blipFill>
        <p:spPr bwMode="auto">
          <a:xfrm>
            <a:off x="476673" y="5148064"/>
            <a:ext cx="2448272" cy="312034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0181" name="AutoShape 5" descr="https://zipview.mail.ru/get/20828031b474f80fc6fefde3cbc56343/3ada0fa5780c19263ac926bd355495d8?x-email=talshyn69@mail.ru"/>
          <p:cNvSpPr>
            <a:spLocks noChangeAspect="1" noChangeArrowheads="1"/>
          </p:cNvSpPr>
          <p:nvPr/>
        </p:nvSpPr>
        <p:spPr bwMode="auto">
          <a:xfrm>
            <a:off x="116681" y="-192617"/>
            <a:ext cx="228600" cy="4064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0183" name="AutoShape 7" descr="https://zipview.mail.ru/get/20828031b474f80fc6fefde3cbc56343/3ada0fa5780c19263ac926bd355495d8?x-email=talshyn69@mail.ru"/>
          <p:cNvSpPr>
            <a:spLocks noChangeAspect="1" noChangeArrowheads="1"/>
          </p:cNvSpPr>
          <p:nvPr/>
        </p:nvSpPr>
        <p:spPr bwMode="auto">
          <a:xfrm>
            <a:off x="116681" y="-192617"/>
            <a:ext cx="228600" cy="4064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50184" name="Picture 8"/>
          <p:cNvPicPr>
            <a:picLocks noChangeAspect="1" noChangeArrowheads="1"/>
          </p:cNvPicPr>
          <p:nvPr/>
        </p:nvPicPr>
        <p:blipFill>
          <a:blip r:embed="rId5" cstate="print"/>
          <a:srcRect/>
          <a:stretch>
            <a:fillRect/>
          </a:stretch>
        </p:blipFill>
        <p:spPr bwMode="auto">
          <a:xfrm>
            <a:off x="3501009" y="4644008"/>
            <a:ext cx="3096344" cy="2232248"/>
          </a:xfrm>
          <a:prstGeom prst="rect">
            <a:avLst/>
          </a:prstGeom>
          <a:ln>
            <a:noFill/>
          </a:ln>
          <a:effectLst>
            <a:softEdge rad="112500"/>
          </a:effectLst>
        </p:spPr>
      </p:pic>
      <p:sp>
        <p:nvSpPr>
          <p:cNvPr id="2" name="AutoShape 2" descr="https://apf.mail.ru/cgi-bin/readmsg/20160808_104529.jpg?id=14706408090000000979%3B0%3B1&amp;x-email=talshyn69%40mail.ru&amp;exif=1&amp;bs=1825&amp;bl=3113773&amp;ct=image%2Fjpeg&amp;cn=20160808_104529.jpg&amp;cte=binary"/>
          <p:cNvSpPr>
            <a:spLocks noChangeAspect="1" noChangeArrowheads="1"/>
          </p:cNvSpPr>
          <p:nvPr/>
        </p:nvSpPr>
        <p:spPr bwMode="auto">
          <a:xfrm>
            <a:off x="116681" y="-192617"/>
            <a:ext cx="228600" cy="4064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4993" name="Picture 1" descr="C:\Users\XXXXX\Downloads\1450542082719.jpg"/>
          <p:cNvPicPr>
            <a:picLocks noChangeAspect="1" noChangeArrowheads="1"/>
          </p:cNvPicPr>
          <p:nvPr/>
        </p:nvPicPr>
        <p:blipFill>
          <a:blip r:embed="rId6" cstate="print"/>
          <a:srcRect l="44330" r="861"/>
          <a:stretch>
            <a:fillRect/>
          </a:stretch>
        </p:blipFill>
        <p:spPr bwMode="auto">
          <a:xfrm>
            <a:off x="764704" y="827584"/>
            <a:ext cx="2448272" cy="302433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100355" name="Picture 3" descr="C:\Users\XXXXX\AppData\Local\Temp\Rar$DIa0.830\IMG_9167-28-09-18-02-54.jpeg"/>
          <p:cNvPicPr>
            <a:picLocks noChangeAspect="1" noChangeArrowheads="1"/>
          </p:cNvPicPr>
          <p:nvPr/>
        </p:nvPicPr>
        <p:blipFill>
          <a:blip r:embed="rId3" cstate="print"/>
          <a:srcRect/>
          <a:stretch>
            <a:fillRect/>
          </a:stretch>
        </p:blipFill>
        <p:spPr bwMode="auto">
          <a:xfrm>
            <a:off x="1052736" y="3851920"/>
            <a:ext cx="2736304" cy="4176464"/>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00356" name="Picture 4" descr="C:\Users\XXXXX\AppData\Local\Temp\Rar$DIa0.111\IMG_9168-28-09-18-02-54.jpeg"/>
          <p:cNvPicPr>
            <a:picLocks noChangeAspect="1" noChangeArrowheads="1"/>
          </p:cNvPicPr>
          <p:nvPr/>
        </p:nvPicPr>
        <p:blipFill>
          <a:blip r:embed="rId4" cstate="print"/>
          <a:srcRect/>
          <a:stretch>
            <a:fillRect/>
          </a:stretch>
        </p:blipFill>
        <p:spPr bwMode="auto">
          <a:xfrm>
            <a:off x="3689648" y="3779912"/>
            <a:ext cx="3168352" cy="417646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00357" name="Picture 5" descr="C:\Users\XXXXX\Desktop\Downloads\IMG_9169-28-09-18-02-54.jpeg"/>
          <p:cNvPicPr>
            <a:picLocks noChangeAspect="1" noChangeArrowheads="1"/>
          </p:cNvPicPr>
          <p:nvPr/>
        </p:nvPicPr>
        <p:blipFill>
          <a:blip r:embed="rId5" cstate="print"/>
          <a:srcRect/>
          <a:stretch>
            <a:fillRect/>
          </a:stretch>
        </p:blipFill>
        <p:spPr bwMode="auto">
          <a:xfrm>
            <a:off x="3933056" y="683568"/>
            <a:ext cx="2592288" cy="244827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00359" name="Picture 7" descr="C:\Users\XXXXX\Desktop\Downloads\IMG_9171-28-09-18-02-54.jpeg"/>
          <p:cNvPicPr>
            <a:picLocks noChangeAspect="1" noChangeArrowheads="1"/>
          </p:cNvPicPr>
          <p:nvPr/>
        </p:nvPicPr>
        <p:blipFill>
          <a:blip r:embed="rId6" cstate="print"/>
          <a:srcRect/>
          <a:stretch>
            <a:fillRect/>
          </a:stretch>
        </p:blipFill>
        <p:spPr bwMode="auto">
          <a:xfrm>
            <a:off x="908719" y="683568"/>
            <a:ext cx="2664297" cy="239341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2" name="Picture 6" descr="C:\Users\XXXXX\Desktop\Downloads\IMG_9170-28-09-18-02-54.jpeg"/>
          <p:cNvPicPr>
            <a:picLocks noChangeAspect="1" noChangeArrowheads="1"/>
          </p:cNvPicPr>
          <p:nvPr/>
        </p:nvPicPr>
        <p:blipFill>
          <a:blip r:embed="rId3" cstate="print"/>
          <a:srcRect/>
          <a:stretch>
            <a:fillRect/>
          </a:stretch>
        </p:blipFill>
        <p:spPr bwMode="auto">
          <a:xfrm>
            <a:off x="692696" y="1043608"/>
            <a:ext cx="3312368" cy="453650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 name="Picture 2" descr="C:\Users\XXXXX\AppData\Local\Temp\Rar$DIa0.732\IMG_9166-28-09-18-02-54.jpeg"/>
          <p:cNvPicPr>
            <a:picLocks noChangeAspect="1" noChangeArrowheads="1"/>
          </p:cNvPicPr>
          <p:nvPr/>
        </p:nvPicPr>
        <p:blipFill>
          <a:blip r:embed="rId4" cstate="print"/>
          <a:srcRect/>
          <a:stretch>
            <a:fillRect/>
          </a:stretch>
        </p:blipFill>
        <p:spPr bwMode="auto">
          <a:xfrm>
            <a:off x="3284984" y="4499992"/>
            <a:ext cx="3385318" cy="425837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7170" name="Picture 2"/>
          <p:cNvPicPr>
            <a:picLocks noGrp="1" noChangeAspect="1" noChangeArrowheads="1"/>
          </p:cNvPicPr>
          <p:nvPr>
            <p:ph idx="4294967295"/>
          </p:nvPr>
        </p:nvPicPr>
        <p:blipFill>
          <a:blip r:embed="rId3" cstate="print"/>
          <a:srcRect l="8001" t="19288" r="3801" b="11413"/>
          <a:stretch>
            <a:fillRect/>
          </a:stretch>
        </p:blipFill>
        <p:spPr bwMode="auto">
          <a:xfrm>
            <a:off x="332656" y="2195736"/>
            <a:ext cx="2160240" cy="331236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7171" name="Picture 3" descr="C:\Users\XXXXX\Desktop\Новая папка (2)\Новая папка\20150610_202500.jpg"/>
          <p:cNvPicPr>
            <a:picLocks noChangeAspect="1" noChangeArrowheads="1"/>
          </p:cNvPicPr>
          <p:nvPr/>
        </p:nvPicPr>
        <p:blipFill>
          <a:blip r:embed="rId4" cstate="print"/>
          <a:srcRect l="8001" t="20863" r="8001" b="8263"/>
          <a:stretch>
            <a:fillRect/>
          </a:stretch>
        </p:blipFill>
        <p:spPr bwMode="auto">
          <a:xfrm>
            <a:off x="4509120" y="2051720"/>
            <a:ext cx="2208804" cy="331236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7172" name="Picture 4" descr="C:\Users\XXXXX\Desktop\Новая папка (2)\Новая папка\20150610_202646.jpg"/>
          <p:cNvPicPr>
            <a:picLocks noChangeAspect="1" noChangeArrowheads="1"/>
          </p:cNvPicPr>
          <p:nvPr/>
        </p:nvPicPr>
        <p:blipFill>
          <a:blip r:embed="rId5" cstate="print"/>
          <a:srcRect l="10101" t="3334" r="11151"/>
          <a:stretch>
            <a:fillRect/>
          </a:stretch>
        </p:blipFill>
        <p:spPr bwMode="auto">
          <a:xfrm>
            <a:off x="1700808" y="5580112"/>
            <a:ext cx="4048558" cy="2738583"/>
          </a:xfrm>
          <a:prstGeom prst="rect">
            <a:avLst/>
          </a:prstGeom>
          <a:noFill/>
        </p:spPr>
      </p:pic>
      <p:pic>
        <p:nvPicPr>
          <p:cNvPr id="66561" name="Picture 1" descr="C:\Users\XXXXX\Desktop\Downloads\FullSizeRender-26-01-20-10-09.jpg"/>
          <p:cNvPicPr>
            <a:picLocks noChangeAspect="1" noChangeArrowheads="1"/>
          </p:cNvPicPr>
          <p:nvPr/>
        </p:nvPicPr>
        <p:blipFill>
          <a:blip r:embed="rId6" cstate="print"/>
          <a:srcRect/>
          <a:stretch>
            <a:fillRect/>
          </a:stretch>
        </p:blipFill>
        <p:spPr bwMode="auto">
          <a:xfrm>
            <a:off x="2348880" y="467544"/>
            <a:ext cx="1968742" cy="259228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3" name="Прямоугольник 2"/>
          <p:cNvSpPr/>
          <p:nvPr/>
        </p:nvSpPr>
        <p:spPr>
          <a:xfrm>
            <a:off x="1428737" y="1142977"/>
            <a:ext cx="4896544"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kk-KZ" sz="2400" b="1" i="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rPr>
              <a:t>Республикалық басылымға жариялану</a:t>
            </a:r>
            <a:endParaRPr lang="ru-RU" sz="2400" b="1" i="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endParaRPr>
          </a:p>
        </p:txBody>
      </p:sp>
      <p:pic>
        <p:nvPicPr>
          <p:cNvPr id="5" name="Picture 7"/>
          <p:cNvPicPr>
            <a:picLocks noChangeAspect="1" noChangeArrowheads="1"/>
          </p:cNvPicPr>
          <p:nvPr/>
        </p:nvPicPr>
        <p:blipFill>
          <a:blip r:embed="rId3" cstate="print"/>
          <a:srcRect/>
          <a:stretch>
            <a:fillRect/>
          </a:stretch>
        </p:blipFill>
        <p:spPr bwMode="auto">
          <a:xfrm rot="5400000">
            <a:off x="526926" y="3187795"/>
            <a:ext cx="6696744" cy="4464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 name="Прямоугольник 4"/>
          <p:cNvSpPr/>
          <p:nvPr/>
        </p:nvSpPr>
        <p:spPr>
          <a:xfrm>
            <a:off x="1124744" y="611560"/>
            <a:ext cx="4824536"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kk-KZ" sz="2400" b="1" i="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rPr>
              <a:t>Облыстық басылымға жариялану</a:t>
            </a:r>
            <a:endParaRPr lang="ru-RU" sz="2400" b="1" i="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endParaRPr>
          </a:p>
        </p:txBody>
      </p:sp>
      <p:pic>
        <p:nvPicPr>
          <p:cNvPr id="6" name="Picture 8"/>
          <p:cNvPicPr>
            <a:picLocks noChangeAspect="1" noChangeArrowheads="1"/>
          </p:cNvPicPr>
          <p:nvPr/>
        </p:nvPicPr>
        <p:blipFill>
          <a:blip r:embed="rId3" cstate="print"/>
          <a:srcRect/>
          <a:stretch>
            <a:fillRect/>
          </a:stretch>
        </p:blipFill>
        <p:spPr bwMode="auto">
          <a:xfrm>
            <a:off x="1268760" y="1475656"/>
            <a:ext cx="4572032" cy="658095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 name="Picture 3"/>
          <p:cNvPicPr>
            <a:picLocks noChangeAspect="1" noChangeArrowheads="1"/>
          </p:cNvPicPr>
          <p:nvPr/>
        </p:nvPicPr>
        <p:blipFill>
          <a:blip r:embed="rId3" cstate="print"/>
          <a:srcRect/>
          <a:stretch>
            <a:fillRect/>
          </a:stretch>
        </p:blipFill>
        <p:spPr bwMode="auto">
          <a:xfrm>
            <a:off x="548680" y="611560"/>
            <a:ext cx="2527481" cy="338437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219" name="Picture 3" descr="C:\Users\XXXXX\Desktop\Новая папка (2)\мама\20150516_143207-1.jpg"/>
          <p:cNvPicPr>
            <a:picLocks noChangeAspect="1" noChangeArrowheads="1"/>
          </p:cNvPicPr>
          <p:nvPr/>
        </p:nvPicPr>
        <p:blipFill>
          <a:blip r:embed="rId4" cstate="print"/>
          <a:srcRect/>
          <a:stretch>
            <a:fillRect/>
          </a:stretch>
        </p:blipFill>
        <p:spPr bwMode="auto">
          <a:xfrm>
            <a:off x="3573016" y="611560"/>
            <a:ext cx="2441880" cy="33843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C:\Users\admin1\Desktop\портфол\Снимок 2.PNG"/>
          <p:cNvPicPr>
            <a:picLocks noChangeAspect="1" noChangeArrowheads="1"/>
          </p:cNvPicPr>
          <p:nvPr/>
        </p:nvPicPr>
        <p:blipFill>
          <a:blip r:embed="rId5" cstate="print"/>
          <a:srcRect/>
          <a:stretch>
            <a:fillRect/>
          </a:stretch>
        </p:blipFill>
        <p:spPr bwMode="auto">
          <a:xfrm>
            <a:off x="764704" y="4283968"/>
            <a:ext cx="2448272" cy="3240360"/>
          </a:xfrm>
          <a:prstGeom prst="rect">
            <a:avLst/>
          </a:prstGeom>
          <a:ln>
            <a:noFill/>
          </a:ln>
          <a:effectLst>
            <a:outerShdw blurRad="292100" dist="139700" dir="2700000" algn="tl" rotWithShape="0">
              <a:srgbClr val="333333">
                <a:alpha val="65000"/>
              </a:srgbClr>
            </a:outerShdw>
          </a:effectLst>
        </p:spPr>
      </p:pic>
      <p:pic>
        <p:nvPicPr>
          <p:cNvPr id="9220" name="Picture 4"/>
          <p:cNvPicPr>
            <a:picLocks noChangeAspect="1" noChangeArrowheads="1"/>
          </p:cNvPicPr>
          <p:nvPr/>
        </p:nvPicPr>
        <p:blipFill>
          <a:blip r:embed="rId6" cstate="print">
            <a:lum bright="10000"/>
          </a:blip>
          <a:srcRect/>
          <a:stretch>
            <a:fillRect/>
          </a:stretch>
        </p:blipFill>
        <p:spPr bwMode="auto">
          <a:xfrm>
            <a:off x="3645024" y="4211960"/>
            <a:ext cx="2520280" cy="3312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3" name="Прямоугольник 2"/>
          <p:cNvSpPr/>
          <p:nvPr/>
        </p:nvSpPr>
        <p:spPr>
          <a:xfrm>
            <a:off x="1628801" y="1"/>
            <a:ext cx="4464496"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24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rPr>
              <a:t>Республикалы</a:t>
            </a:r>
            <a:r>
              <a:rPr lang="kk-KZ"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rPr>
              <a:t>қ веб парталға жариялану</a:t>
            </a:r>
            <a:endParaRPr lang="ru-RU"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endParaRPr>
          </a:p>
        </p:txBody>
      </p:sp>
      <p:pic>
        <p:nvPicPr>
          <p:cNvPr id="5" name="Picture 7"/>
          <p:cNvPicPr>
            <a:picLocks noChangeAspect="1" noChangeArrowheads="1"/>
          </p:cNvPicPr>
          <p:nvPr/>
        </p:nvPicPr>
        <p:blipFill>
          <a:blip r:embed="rId3" cstate="print">
            <a:lum bright="-10000"/>
          </a:blip>
          <a:srcRect/>
          <a:stretch>
            <a:fillRect/>
          </a:stretch>
        </p:blipFill>
        <p:spPr bwMode="auto">
          <a:xfrm>
            <a:off x="1124744" y="1259632"/>
            <a:ext cx="2088232" cy="305203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Picture 6"/>
          <p:cNvPicPr>
            <a:picLocks noChangeAspect="1" noChangeArrowheads="1"/>
          </p:cNvPicPr>
          <p:nvPr/>
        </p:nvPicPr>
        <p:blipFill>
          <a:blip r:embed="rId4" cstate="print"/>
          <a:srcRect/>
          <a:stretch>
            <a:fillRect/>
          </a:stretch>
        </p:blipFill>
        <p:spPr bwMode="auto">
          <a:xfrm>
            <a:off x="3573016" y="1331640"/>
            <a:ext cx="2214578" cy="29523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Picture 9"/>
          <p:cNvPicPr>
            <a:picLocks noChangeAspect="1" noChangeArrowheads="1"/>
          </p:cNvPicPr>
          <p:nvPr/>
        </p:nvPicPr>
        <p:blipFill>
          <a:blip r:embed="rId5" cstate="print"/>
          <a:srcRect/>
          <a:stretch>
            <a:fillRect/>
          </a:stretch>
        </p:blipFill>
        <p:spPr bwMode="auto">
          <a:xfrm>
            <a:off x="1340768" y="4644008"/>
            <a:ext cx="1857388" cy="292895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Picture 4"/>
          <p:cNvPicPr>
            <a:picLocks noChangeAspect="1" noChangeArrowheads="1"/>
          </p:cNvPicPr>
          <p:nvPr/>
        </p:nvPicPr>
        <p:blipFill>
          <a:blip r:embed="rId6" cstate="print"/>
          <a:srcRect/>
          <a:stretch>
            <a:fillRect/>
          </a:stretch>
        </p:blipFill>
        <p:spPr bwMode="auto">
          <a:xfrm>
            <a:off x="3356992" y="4572000"/>
            <a:ext cx="2214578" cy="307183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8194" name="Picture 2" descr="C:\Users\XXXXX\Desktop\Новая папка (2)\Новая папка\20150610_202702.jpg"/>
          <p:cNvPicPr>
            <a:picLocks noChangeAspect="1" noChangeArrowheads="1"/>
          </p:cNvPicPr>
          <p:nvPr/>
        </p:nvPicPr>
        <p:blipFill>
          <a:blip r:embed="rId3" cstate="print">
            <a:lum contrast="20000"/>
          </a:blip>
          <a:srcRect l="5201" t="20075" r="5201" b="5901"/>
          <a:stretch>
            <a:fillRect/>
          </a:stretch>
        </p:blipFill>
        <p:spPr bwMode="auto">
          <a:xfrm>
            <a:off x="908720" y="1763688"/>
            <a:ext cx="1944216" cy="2692392"/>
          </a:xfrm>
          <a:prstGeom prst="rect">
            <a:avLst/>
          </a:prstGeom>
          <a:solidFill>
            <a:srgbClr val="FFFFFF">
              <a:shade val="85000"/>
            </a:srgbClr>
          </a:solidFill>
          <a:ln w="190500" cap="sq">
            <a:solidFill>
              <a:schemeClr val="bg1"/>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195" name="Picture 3" descr="C:\Users\XXXXX\Desktop\Новая папка (2)\Диплом.jpg"/>
          <p:cNvPicPr>
            <a:picLocks noChangeAspect="1" noChangeArrowheads="1"/>
          </p:cNvPicPr>
          <p:nvPr/>
        </p:nvPicPr>
        <p:blipFill>
          <a:blip r:embed="rId4" cstate="print">
            <a:lum contrast="20000"/>
          </a:blip>
          <a:srcRect/>
          <a:stretch>
            <a:fillRect/>
          </a:stretch>
        </p:blipFill>
        <p:spPr bwMode="auto">
          <a:xfrm>
            <a:off x="3717032" y="1475656"/>
            <a:ext cx="1944216" cy="275058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Picture 2" descr="C:\Users\XXXXX\Desktop\IMG-20170124-WA0010.jpg"/>
          <p:cNvPicPr>
            <a:picLocks noChangeAspect="1" noChangeArrowheads="1"/>
          </p:cNvPicPr>
          <p:nvPr/>
        </p:nvPicPr>
        <p:blipFill>
          <a:blip r:embed="rId5" cstate="print"/>
          <a:srcRect/>
          <a:stretch>
            <a:fillRect/>
          </a:stretch>
        </p:blipFill>
        <p:spPr bwMode="auto">
          <a:xfrm>
            <a:off x="836712" y="4932040"/>
            <a:ext cx="2125838" cy="301734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7041" name="Picture 1" descr="C:\Users\XXXXX\AppData\Local\Temp\Rar$DIa0.495\22 001.jpg"/>
          <p:cNvPicPr>
            <a:picLocks noChangeAspect="1" noChangeArrowheads="1"/>
          </p:cNvPicPr>
          <p:nvPr/>
        </p:nvPicPr>
        <p:blipFill>
          <a:blip r:embed="rId6" cstate="print">
            <a:lum bright="-30000"/>
          </a:blip>
          <a:srcRect l="5459" t="4685" r="1182" b="7475"/>
          <a:stretch>
            <a:fillRect/>
          </a:stretch>
        </p:blipFill>
        <p:spPr bwMode="auto">
          <a:xfrm>
            <a:off x="3789040" y="4860032"/>
            <a:ext cx="2376264" cy="32588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 name="Picture 2" descr="C:\Users\XXXXX\AppData\Local\Temp\Rar$DIa0.038\27 001.jpg"/>
          <p:cNvPicPr>
            <a:picLocks noChangeAspect="1" noChangeArrowheads="1"/>
          </p:cNvPicPr>
          <p:nvPr/>
        </p:nvPicPr>
        <p:blipFill>
          <a:blip r:embed="rId3" cstate="print">
            <a:lum bright="-20000"/>
          </a:blip>
          <a:srcRect/>
          <a:stretch>
            <a:fillRect/>
          </a:stretch>
        </p:blipFill>
        <p:spPr bwMode="auto">
          <a:xfrm>
            <a:off x="836712" y="1043608"/>
            <a:ext cx="2088232" cy="302433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4" name="Picture 13" descr="C:\Users\XXXXX\AppData\Local\Temp\Rar$DIa0.981\08 001.jpg"/>
          <p:cNvPicPr>
            <a:picLocks noChangeAspect="1" noChangeArrowheads="1"/>
          </p:cNvPicPr>
          <p:nvPr/>
        </p:nvPicPr>
        <p:blipFill>
          <a:blip r:embed="rId4" cstate="print">
            <a:lum bright="-20000"/>
          </a:blip>
          <a:srcRect t="3751"/>
          <a:stretch>
            <a:fillRect/>
          </a:stretch>
        </p:blipFill>
        <p:spPr bwMode="auto">
          <a:xfrm>
            <a:off x="4077072" y="1043608"/>
            <a:ext cx="2088232" cy="309634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5" name="Picture 7" descr="C:\Users\XXXXX\AppData\Local\Temp\Rar$DIa0.893\18 001.jpg"/>
          <p:cNvPicPr>
            <a:picLocks noChangeAspect="1" noChangeArrowheads="1"/>
          </p:cNvPicPr>
          <p:nvPr/>
        </p:nvPicPr>
        <p:blipFill>
          <a:blip r:embed="rId5" cstate="print">
            <a:lum bright="-20000"/>
          </a:blip>
          <a:srcRect/>
          <a:stretch>
            <a:fillRect/>
          </a:stretch>
        </p:blipFill>
        <p:spPr bwMode="auto">
          <a:xfrm>
            <a:off x="1412776" y="4716016"/>
            <a:ext cx="4464496" cy="288032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5297" name="Rectangle 1"/>
          <p:cNvSpPr>
            <a:spLocks noChangeArrowheads="1"/>
          </p:cNvSpPr>
          <p:nvPr/>
        </p:nvSpPr>
        <p:spPr bwMode="auto">
          <a:xfrm>
            <a:off x="404664" y="433923"/>
            <a:ext cx="5949280" cy="87100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kk-K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Оқушыларымның жетістіктері: </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1.2014ж. Қазақстан республикалық білім және ғылым министрлігі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Дарын</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республикалық ғылыми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практикалық орталығы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Ақ бота</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интеллектуалдық  марафоны ІІІ дәрежелі Диплом  Тұкпатова Мейрамгүл</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 2014ж. Юсубалиева Салтанат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Үздік аттестат</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 2014-2015ж. Қалалық олимпиада Қабдолов Жалғас ІІІ орын</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 2015ж. Қазақстан республикалық білім және ғылым министрлігі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Дарын</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республикалық ғылыми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практикалық орталығы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Ақ бота</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интеллектуалдық  марафоны ІІІ дәрежелі Диплом  Сайнғалиева Асылай</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 2015-2016ж. Қалалық олимпиада Рашитова Райхан ІІ орын</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6. 2015-2016ж. Қалалық олимпиада Қуанов Мейрамбек ІІІ орын</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7. 2015-2016ж. Қалалық олимпиада ОЛИМП </a:t>
            </a:r>
            <a:r>
              <a:rPr kumimoji="0" lang="ru-RU"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2016 </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Рашитова Райхан ІІ орын</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8. 2015-2016ж. Қалалық олимпиада ОЛИМП </a:t>
            </a:r>
            <a:r>
              <a:rPr kumimoji="0" lang="ru-RU"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2016</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Жанаева Нұрайым ІІІ орын</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9. 2015-2016ж. Республикалық сырттай сайыс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Үлгілі оқушы</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Мерекеқызы Альбина І орын, Диплом</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10. Қазақстан республикалық білім және ғылым министрлігі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Дарын</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республикалық ғылыми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практикалық орталығы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Ақ бота</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интеллектуалдық  марафоны ІІІ дәрежелі Диплом  Кайреденова Диляра  ATR-00841</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11. 2015-2016ж.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Алтын белгі</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Зиноллаева Салтанат</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12. 2015-2016ж.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Үздік аттестат</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Тұқпатова Мейрамгүл</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13. 2015-2016ж.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Үздік аттестат</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Мерекеқызы Альбина</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14. 2016-2017ж. Республикалық конференция </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Мы будущее Казахстана</a:t>
            </a:r>
            <a:r>
              <a:rPr kumimoji="0" lang="kk-KZ" sz="16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Сайнғалиева Асылай ІІІ орын (Рег№СМБК-ХХХ</a:t>
            </a:r>
            <a:r>
              <a:rPr kumimoji="0" lang="en-US"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a:t>
            </a:r>
            <a:r>
              <a:rPr kumimoji="0" lang="ru-RU"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_00 09</a:t>
            </a: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15.  2016-2017ж.  Ұлттық интернет олимпиада Қайреденова Диляра І дәрежелі диплом</a:t>
            </a:r>
            <a:endParaRPr kumimoji="0" lang="ru-RU" sz="1000"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5297" name="Rectangle 1"/>
          <p:cNvSpPr>
            <a:spLocks noChangeArrowheads="1"/>
          </p:cNvSpPr>
          <p:nvPr/>
        </p:nvSpPr>
        <p:spPr bwMode="auto">
          <a:xfrm>
            <a:off x="908720" y="251520"/>
            <a:ext cx="5616624" cy="85254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49263" eaLnBrk="0" fontAlgn="base" hangingPunct="0">
              <a:spcBef>
                <a:spcPct val="0"/>
              </a:spcBef>
              <a:spcAft>
                <a:spcPct val="0"/>
              </a:spcAft>
            </a:pPr>
            <a:r>
              <a:rPr lang="kk-KZ" sz="1200" u="sng" dirty="0" smtClean="0">
                <a:latin typeface="Times New Roman" pitchFamily="18" charset="0"/>
                <a:ea typeface="Times New Roman" pitchFamily="18" charset="0"/>
                <a:cs typeface="Times New Roman" pitchFamily="18" charset="0"/>
              </a:rPr>
              <a:t>16.  2016-2017ж.  Ұлттық интернет олимпиада Қанымжан Исламали І дәрежелі диплом</a:t>
            </a:r>
            <a:endParaRPr lang="ru-RU" sz="800" dirty="0" smtClean="0">
              <a:latin typeface="Arial" pitchFamily="34" charset="0"/>
              <a:cs typeface="Arial" pitchFamily="34" charset="0"/>
            </a:endParaRPr>
          </a:p>
          <a:p>
            <a:pPr lvl="0" indent="449263" eaLnBrk="0" fontAlgn="base" hangingPunct="0">
              <a:spcBef>
                <a:spcPct val="0"/>
              </a:spcBef>
              <a:spcAft>
                <a:spcPct val="0"/>
              </a:spcAft>
            </a:pPr>
            <a:r>
              <a:rPr lang="kk-KZ" sz="1200" u="sng" dirty="0" smtClean="0">
                <a:latin typeface="Times New Roman" pitchFamily="18" charset="0"/>
                <a:ea typeface="Times New Roman" pitchFamily="18" charset="0"/>
                <a:cs typeface="Times New Roman" pitchFamily="18" charset="0"/>
              </a:rPr>
              <a:t>17.  2016-2017ж.  Ұлттық интернет олимпиада Асмагиева Анар І дәрежелі диплом </a:t>
            </a:r>
            <a:endParaRPr lang="ru-RU" sz="800" dirty="0" smtClean="0">
              <a:latin typeface="Arial" pitchFamily="34" charset="0"/>
              <a:cs typeface="Arial" pitchFamily="34" charset="0"/>
            </a:endParaRPr>
          </a:p>
          <a:p>
            <a:pPr lvl="0" indent="449263" eaLnBrk="0" fontAlgn="base" hangingPunct="0">
              <a:spcBef>
                <a:spcPct val="0"/>
              </a:spcBef>
              <a:spcAft>
                <a:spcPct val="0"/>
              </a:spcAft>
            </a:pPr>
            <a:r>
              <a:rPr lang="kk-KZ" sz="1200" u="sng" dirty="0" smtClean="0">
                <a:latin typeface="Times New Roman" pitchFamily="18" charset="0"/>
                <a:ea typeface="Times New Roman" pitchFamily="18" charset="0"/>
                <a:cs typeface="Times New Roman" pitchFamily="18" charset="0"/>
              </a:rPr>
              <a:t>18.  2016-2017ж.  Ұлттық интернет олимпиада Кисим Айғаным І дәрежелі диплом</a:t>
            </a:r>
            <a:endParaRPr lang="ru-RU" sz="800" dirty="0" smtClean="0">
              <a:latin typeface="Arial" pitchFamily="34" charset="0"/>
              <a:cs typeface="Arial" pitchFamily="34" charset="0"/>
            </a:endParaRPr>
          </a:p>
          <a:p>
            <a:pPr lvl="0" indent="449263" eaLnBrk="0" fontAlgn="base" hangingPunct="0">
              <a:spcBef>
                <a:spcPct val="0"/>
              </a:spcBef>
              <a:spcAft>
                <a:spcPct val="0"/>
              </a:spcAft>
            </a:pPr>
            <a:r>
              <a:rPr lang="kk-KZ" sz="1200" u="sng" dirty="0" smtClean="0">
                <a:latin typeface="Times New Roman" pitchFamily="18" charset="0"/>
                <a:ea typeface="Times New Roman" pitchFamily="18" charset="0"/>
                <a:cs typeface="Times New Roman" pitchFamily="18" charset="0"/>
              </a:rPr>
              <a:t>19</a:t>
            </a:r>
            <a:r>
              <a:rPr lang="kk-KZ" sz="1200" b="1" u="sng" dirty="0" smtClean="0">
                <a:latin typeface="Times New Roman" pitchFamily="18" charset="0"/>
                <a:ea typeface="Times New Roman" pitchFamily="18" charset="0"/>
                <a:cs typeface="Times New Roman" pitchFamily="18" charset="0"/>
              </a:rPr>
              <a:t>.  2016-2017ж.  Ұлттық интернет олимпиада Шайхимова Аружан ІІ дәрежелі диплом</a:t>
            </a:r>
            <a:endParaRPr lang="ru-RU" sz="800" b="1" dirty="0" smtClean="0">
              <a:latin typeface="Arial" pitchFamily="34" charset="0"/>
              <a:cs typeface="Arial" pitchFamily="34" charset="0"/>
            </a:endParaRPr>
          </a:p>
          <a:p>
            <a:pPr lvl="0" indent="449263" eaLnBrk="0" fontAlgn="base" hangingPunct="0">
              <a:spcBef>
                <a:spcPct val="0"/>
              </a:spcBef>
              <a:spcAft>
                <a:spcPct val="0"/>
              </a:spcAft>
            </a:pPr>
            <a:r>
              <a:rPr lang="kk-KZ" sz="1200" u="sng" dirty="0" smtClean="0">
                <a:latin typeface="Times New Roman" pitchFamily="18" charset="0"/>
                <a:ea typeface="Times New Roman" pitchFamily="18" charset="0"/>
                <a:cs typeface="Times New Roman" pitchFamily="18" charset="0"/>
              </a:rPr>
              <a:t>20.  2016-2017ж.  Ұлттық интернет олимпиада Үсен Аружан  ІІ дәрежелі </a:t>
            </a:r>
            <a:r>
              <a:rPr lang="kk-KZ" sz="1200" b="1" u="sng" dirty="0" smtClean="0">
                <a:latin typeface="Times New Roman" pitchFamily="18" charset="0"/>
                <a:ea typeface="Times New Roman" pitchFamily="18" charset="0"/>
                <a:cs typeface="Times New Roman" pitchFamily="18" charset="0"/>
              </a:rPr>
              <a:t>диплом</a:t>
            </a:r>
            <a:endParaRPr lang="ru-RU" sz="800" b="1" dirty="0" smtClean="0">
              <a:latin typeface="Arial" pitchFamily="34" charset="0"/>
              <a:cs typeface="Arial" pitchFamily="34" charset="0"/>
            </a:endParaRPr>
          </a:p>
          <a:p>
            <a:pPr lvl="0" indent="449263" eaLnBrk="0" fontAlgn="base" hangingPunct="0">
              <a:spcBef>
                <a:spcPct val="0"/>
              </a:spcBef>
              <a:spcAft>
                <a:spcPct val="0"/>
              </a:spcAft>
            </a:pPr>
            <a:r>
              <a:rPr lang="kk-KZ" sz="1200" b="1" u="sng" dirty="0" smtClean="0">
                <a:latin typeface="Times New Roman" pitchFamily="18" charset="0"/>
                <a:ea typeface="Times New Roman" pitchFamily="18" charset="0"/>
                <a:cs typeface="Times New Roman" pitchFamily="18" charset="0"/>
              </a:rPr>
              <a:t>21. 2016-2017ж. Ақбота интеллектуалдық марафоны Қайреденова Диляра ІІІ дәрежелі диплом</a:t>
            </a:r>
            <a:endParaRPr lang="ru-RU" sz="800" b="1" dirty="0" smtClean="0">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22. 2016-2017ж.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Халықаралық экология, инженерия және педагогика ғылымдар академиясы</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Қоғамдық қоры VI Халықаралық қашықтық олимпиадасы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Асмагиева Анар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І Дәрежелі Диплом (Рег №ДІІМО-02</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 </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090) </a:t>
            </a:r>
            <a:endParaRPr kumimoji="0" lang="ru-RU" sz="800" b="1" i="0" u="none" strike="noStrike" cap="none" normalizeH="0" baseline="0" dirty="0" smtClean="0">
              <a:ln>
                <a:noFill/>
              </a:ln>
              <a:solidFill>
                <a:srgbClr val="7030A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23. 2016-2017ж.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Халықаралық экология, инженерия және педагогика ғылымдар академиясы</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Қоғамдық қоры VI Халықаралық қашықтық олимпиадасы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Қисим Айғаным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І Дәрежелі Диплом (Рег №ДІІМО-02</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 </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089)</a:t>
            </a:r>
            <a:endParaRPr kumimoji="0" lang="ru-RU" sz="800" b="1" i="0" u="none" strike="noStrike" cap="none" normalizeH="0" baseline="0" dirty="0" smtClean="0">
              <a:ln>
                <a:noFill/>
              </a:ln>
              <a:solidFill>
                <a:srgbClr val="7030A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24. 2016-2017ж.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Халықаралық экология, инженерия және педагогика ғылымдар академиясы</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Қоғамдық қоры VI Халықаралық қашықтық олимпиадасы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Бекежанова Гаухар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І Дәрежелі Диплом (Рег №ДІІМО-02</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 </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091)</a:t>
            </a:r>
            <a:endParaRPr kumimoji="0" lang="ru-RU" sz="800" b="1" i="0" u="none" strike="noStrike" cap="none" normalizeH="0" baseline="0" dirty="0" smtClean="0">
              <a:ln>
                <a:noFill/>
              </a:ln>
              <a:solidFill>
                <a:srgbClr val="7030A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25. 2017ж.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Халықаралық экология, инженерия және педагогика ғылымдар академиясы</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Қоғамдық қоры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Олимпиада үздігі</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Медаль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Асмагиева Анар (Рег№МОҮ-01</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 </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009)</a:t>
            </a:r>
            <a:endParaRPr kumimoji="0" lang="ru-RU" sz="800" b="1" i="0" u="none" strike="noStrike" cap="none" normalizeH="0" baseline="0" dirty="0" smtClean="0">
              <a:ln>
                <a:noFill/>
              </a:ln>
              <a:solidFill>
                <a:srgbClr val="7030A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26. 2017ж.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Халықаралық экология, инженерия және педагогика ғылымдар академиясы</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Қоғамдық қоры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Олимпиада үздігі</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Медаль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Қисим Айғаным (Рег№МОҮ-010</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 </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a:t>
            </a:r>
            <a:endParaRPr kumimoji="0" lang="ru-RU" sz="800" b="1" i="0" u="none" strike="noStrike" cap="none" normalizeH="0" baseline="0" dirty="0" smtClean="0">
              <a:ln>
                <a:noFill/>
              </a:ln>
              <a:solidFill>
                <a:srgbClr val="7030A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27. 2017ж.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Халықаралық экология, инженерия және педагогика ғылымдар академиясы</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Қоғамдық қоры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Олимпиада үздігі</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Медаль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Бекежанова Гаухар (Рег№МОҮ-011)</a:t>
            </a:r>
            <a:endParaRPr kumimoji="0" lang="ru-RU" sz="800" b="1" i="0" u="none" strike="noStrike" cap="none" normalizeH="0" baseline="0" dirty="0" smtClean="0">
              <a:ln>
                <a:noFill/>
              </a:ln>
              <a:solidFill>
                <a:srgbClr val="7030A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28. 2016-2017 ж. </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Алтын белгі</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Оразымбетов Азат</a:t>
            </a:r>
            <a:endParaRPr kumimoji="0" lang="ru-RU" sz="8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29. 2016-2017 ж. </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Алтын белгі</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Рашитова Райхан</a:t>
            </a:r>
            <a:endParaRPr kumimoji="0" lang="ru-RU" sz="8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30. 2016-2017 ж. </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Үздік аттестат</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Зинешова Гүлнара</a:t>
            </a:r>
            <a:endParaRPr kumimoji="0" lang="ru-RU" sz="8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31. 2017-2018ж.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Халықаралық экология, инженерия және педагогика ғылымдар академиясы</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Қоғамдық қоры VI Халықаралық қашықтық олимпиадасы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Құрман Элназ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І Дәрежелі Диплом (Рег №ДІІМО-02 01)</a:t>
            </a:r>
            <a:endParaRPr kumimoji="0" lang="ru-RU" sz="800" b="1" i="0" u="none" strike="noStrike" cap="none" normalizeH="0" baseline="0" dirty="0" smtClean="0">
              <a:ln>
                <a:noFill/>
              </a:ln>
              <a:solidFill>
                <a:srgbClr val="7030A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32. 2017-2018ж.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Халықаралық экология, инженерия және педагогика ғылымдар академиясы</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Қоғамдық қоры VI Халықаралық қашықтық олимпиадасы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Амангелдиева Арайлым </a:t>
            </a:r>
            <a:r>
              <a:rPr kumimoji="0" lang="kk-KZ" sz="1200" b="1" i="0" u="sng" strike="noStrike" cap="none" normalizeH="0" baseline="0" dirty="0" smtClean="0">
                <a:ln>
                  <a:noFill/>
                </a:ln>
                <a:solidFill>
                  <a:srgbClr val="7030A0"/>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rgbClr val="7030A0"/>
                </a:solidFill>
                <a:effectLst/>
                <a:latin typeface="Times New Roman" pitchFamily="18" charset="0"/>
                <a:ea typeface="Times New Roman" pitchFamily="18" charset="0"/>
                <a:cs typeface="Times New Roman" pitchFamily="18" charset="0"/>
              </a:rPr>
              <a:t> І Дәрежелі Диплом (Рег №ДІІМО-02 14)</a:t>
            </a:r>
            <a:endParaRPr kumimoji="0" lang="ru-RU" sz="800" b="1" i="0" u="none" strike="noStrike" cap="none" normalizeH="0" baseline="0" dirty="0" smtClean="0">
              <a:ln>
                <a:noFill/>
              </a:ln>
              <a:solidFill>
                <a:srgbClr val="7030A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33. 2017-2018ж. </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Жас білімпаз</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олимпиадасы бойынша Республикалық қашықтық олимпиадасы </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Қаракенжиев Мейрамбек </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ІІІ Дәрежелі Диплом (№01061827-2ДА0)</a:t>
            </a:r>
            <a:endParaRPr kumimoji="0" lang="ru-RU" sz="8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34. 2017-2018 ж. </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Алтын белгі</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Амангелдиева Арай</a:t>
            </a:r>
            <a:endParaRPr kumimoji="0" lang="ru-RU" sz="800" b="1"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30. 2017-2018 ж. </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Үздік аттестат</a:t>
            </a:r>
            <a:r>
              <a:rPr kumimoji="0" lang="kk-KZ" sz="1200" b="1" i="0" u="sng"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Ұзақбаева </a:t>
            </a:r>
            <a:r>
              <a:rPr kumimoji="0" lang="kk-KZ" sz="12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Салтанат</a:t>
            </a:r>
            <a:endParaRPr kumimoji="0" lang="kk-KZ"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91138" name="AutoShape 2" descr="https://apf.mail.ru/cgi-bin/readmsg?id=15184994030000000506;0;4&amp;af_preview=1&amp;exif=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1140" name="AutoShape 4" descr="https://apf.mail.ru/cgi-bin/readmsg?id=15184994030000000506;0;4&amp;af_preview=1&amp;exif=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1142" name="AutoShape 6" descr="https://apf.mail.ru/cgi-bin/readmsg?id=15184994030000000506;0;4&amp;af_preview=1&amp;exif=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1144" name="AutoShape 8" descr="https://apf.mail.ru/cgi-bin/readmsg?id=15184994030000000506;0;4&amp;af_preview=1&amp;exif=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1145" name="Picture 9" descr="C:\Users\XXXXX\Desktop\Downloads\Амангельдиева Арайлым.jpg"/>
          <p:cNvPicPr>
            <a:picLocks noChangeAspect="1" noChangeArrowheads="1"/>
          </p:cNvPicPr>
          <p:nvPr/>
        </p:nvPicPr>
        <p:blipFill>
          <a:blip r:embed="rId3" cstate="print"/>
          <a:srcRect/>
          <a:stretch>
            <a:fillRect/>
          </a:stretch>
        </p:blipFill>
        <p:spPr bwMode="auto">
          <a:xfrm>
            <a:off x="1124744" y="2123728"/>
            <a:ext cx="1728192" cy="2016224"/>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91146" name="Picture 10" descr="C:\Users\XXXXX\Desktop\Downloads\Құрман Эльназ.jpg"/>
          <p:cNvPicPr>
            <a:picLocks noChangeAspect="1" noChangeArrowheads="1"/>
          </p:cNvPicPr>
          <p:nvPr/>
        </p:nvPicPr>
        <p:blipFill>
          <a:blip r:embed="rId4" cstate="print"/>
          <a:srcRect/>
          <a:stretch>
            <a:fillRect/>
          </a:stretch>
        </p:blipFill>
        <p:spPr bwMode="auto">
          <a:xfrm>
            <a:off x="2708920" y="4644008"/>
            <a:ext cx="1709609" cy="194421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1148" name="AutoShape 12" descr="https://apf.mail.ru/cgi-bin/readmsg/%D0%B0%D1%81%D0%BC%D0%B0%D0%B3%D0%B8%D0%B5%D0%B2%D0%B0.jpg?id=14884609870000000491%3B0%3B1&amp;x-email=talshyn69%40mail.ru&amp;exif=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1149" name="Picture 13" descr="C:\Users\XXXXX\Desktop\Downloads\асмагиева.jpg"/>
          <p:cNvPicPr>
            <a:picLocks noChangeAspect="1" noChangeArrowheads="1"/>
          </p:cNvPicPr>
          <p:nvPr/>
        </p:nvPicPr>
        <p:blipFill>
          <a:blip r:embed="rId5" cstate="print"/>
          <a:srcRect/>
          <a:stretch>
            <a:fillRect/>
          </a:stretch>
        </p:blipFill>
        <p:spPr bwMode="auto">
          <a:xfrm>
            <a:off x="3789040" y="2195736"/>
            <a:ext cx="1700808" cy="1852891"/>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91150" name="Picture 14" descr="C:\Users\XXXXX\Desktop\Downloads\кисим.jpg"/>
          <p:cNvPicPr>
            <a:picLocks noChangeAspect="1" noChangeArrowheads="1"/>
          </p:cNvPicPr>
          <p:nvPr/>
        </p:nvPicPr>
        <p:blipFill>
          <a:blip r:embed="rId6" cstate="print"/>
          <a:srcRect/>
          <a:stretch>
            <a:fillRect/>
          </a:stretch>
        </p:blipFill>
        <p:spPr bwMode="auto">
          <a:xfrm>
            <a:off x="4725144" y="4572000"/>
            <a:ext cx="1582101" cy="194421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91151" name="Picture 15" descr="C:\Users\XXXXX\Desktop\Downloads\бекежанова.jpg"/>
          <p:cNvPicPr>
            <a:picLocks noChangeAspect="1" noChangeArrowheads="1"/>
          </p:cNvPicPr>
          <p:nvPr/>
        </p:nvPicPr>
        <p:blipFill>
          <a:blip r:embed="rId7" cstate="print"/>
          <a:srcRect/>
          <a:stretch>
            <a:fillRect/>
          </a:stretch>
        </p:blipFill>
        <p:spPr bwMode="auto">
          <a:xfrm>
            <a:off x="836712" y="4788024"/>
            <a:ext cx="1584175" cy="201622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3" name="Прямоугольник 12"/>
          <p:cNvSpPr/>
          <p:nvPr/>
        </p:nvSpPr>
        <p:spPr>
          <a:xfrm>
            <a:off x="1340768" y="611560"/>
            <a:ext cx="4896544" cy="1200329"/>
          </a:xfrm>
          <a:prstGeom prst="rect">
            <a:avLst/>
          </a:prstGeom>
        </p:spPr>
        <p:txBody>
          <a:bodyPr wrap="square">
            <a:spAutoFit/>
          </a:bodyPr>
          <a:lstStyle/>
          <a:p>
            <a:pPr algn="ctr"/>
            <a:r>
              <a:rPr lang="kk-KZ" b="1" u="sng" dirty="0" smtClean="0">
                <a:solidFill>
                  <a:srgbClr val="002060"/>
                </a:solidFill>
                <a:latin typeface="Times New Roman" pitchFamily="18" charset="0"/>
                <a:ea typeface="Times New Roman" pitchFamily="18" charset="0"/>
                <a:cs typeface="Times New Roman" pitchFamily="18" charset="0"/>
              </a:rPr>
              <a:t>Халықаралық экология, инженерия және педагогика ғылымдар академиясы</a:t>
            </a:r>
            <a:r>
              <a:rPr lang="kk-KZ" b="1" u="sng" dirty="0" smtClean="0">
                <a:solidFill>
                  <a:srgbClr val="002060"/>
                </a:solidFill>
                <a:ea typeface="Times New Roman" pitchFamily="18" charset="0"/>
                <a:cs typeface="Times New Roman" pitchFamily="18" charset="0"/>
              </a:rPr>
              <a:t>»</a:t>
            </a:r>
            <a:r>
              <a:rPr lang="kk-KZ" b="1" u="sng" dirty="0" smtClean="0">
                <a:solidFill>
                  <a:srgbClr val="002060"/>
                </a:solidFill>
                <a:latin typeface="Times New Roman" pitchFamily="18" charset="0"/>
                <a:ea typeface="Times New Roman" pitchFamily="18" charset="0"/>
                <a:cs typeface="Times New Roman" pitchFamily="18" charset="0"/>
              </a:rPr>
              <a:t> Қоғамдық қоры VI Халықаралық қашықтық олимпиадасы</a:t>
            </a:r>
            <a:endParaRPr lang="ru-RU" dirty="0">
              <a:solidFill>
                <a:srgbClr val="00206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 name="Picture 2" descr="C:\Users\User4\Desktop\20161123_094427-1.jpg"/>
          <p:cNvPicPr>
            <a:picLocks noChangeAspect="1" noChangeArrowheads="1"/>
          </p:cNvPicPr>
          <p:nvPr/>
        </p:nvPicPr>
        <p:blipFill>
          <a:blip r:embed="rId3" cstate="print"/>
          <a:srcRect/>
          <a:stretch>
            <a:fillRect/>
          </a:stretch>
        </p:blipFill>
        <p:spPr bwMode="auto">
          <a:xfrm>
            <a:off x="908720" y="1835696"/>
            <a:ext cx="2071702" cy="325216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Picture 12" descr="C:\Users\XXXXX\AppData\Local\Temp\Rar$DIa0.637\25 001.jpg"/>
          <p:cNvPicPr>
            <a:picLocks noChangeAspect="1" noChangeArrowheads="1"/>
          </p:cNvPicPr>
          <p:nvPr/>
        </p:nvPicPr>
        <p:blipFill>
          <a:blip r:embed="rId4" cstate="print">
            <a:lum bright="-20000" contrast="-20000"/>
          </a:blip>
          <a:srcRect/>
          <a:stretch>
            <a:fillRect/>
          </a:stretch>
        </p:blipFill>
        <p:spPr bwMode="auto">
          <a:xfrm rot="5400000">
            <a:off x="1611052" y="5021796"/>
            <a:ext cx="2987823" cy="367240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5" name="Picture 3" descr="C:\Users\XXXXX\AppData\Local\Temp\Rar$DIa0.323\26 001.jpg"/>
          <p:cNvPicPr>
            <a:picLocks noChangeAspect="1" noChangeArrowheads="1"/>
          </p:cNvPicPr>
          <p:nvPr/>
        </p:nvPicPr>
        <p:blipFill>
          <a:blip r:embed="rId5" cstate="print">
            <a:lum bright="-20000"/>
          </a:blip>
          <a:srcRect/>
          <a:stretch>
            <a:fillRect/>
          </a:stretch>
        </p:blipFill>
        <p:spPr bwMode="auto">
          <a:xfrm>
            <a:off x="3789040" y="1619672"/>
            <a:ext cx="2232248" cy="334837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TextBox 5"/>
          <p:cNvSpPr txBox="1"/>
          <p:nvPr/>
        </p:nvSpPr>
        <p:spPr>
          <a:xfrm>
            <a:off x="686440" y="827586"/>
            <a:ext cx="6009081" cy="646331"/>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pPr algn="ctr"/>
            <a:r>
              <a:rPr lang="kk-KZ" b="1" i="1" u="sng" dirty="0" smtClean="0">
                <a:solidFill>
                  <a:srgbClr val="002060"/>
                </a:solidFill>
                <a:latin typeface="Times New Roman" pitchFamily="18" charset="0"/>
                <a:cs typeface="Times New Roman" pitchFamily="18" charset="0"/>
              </a:rPr>
              <a:t>Республикалық конференция «Мы будущее Казахстана» </a:t>
            </a:r>
          </a:p>
          <a:p>
            <a:pPr algn="ctr"/>
            <a:r>
              <a:rPr lang="kk-KZ" b="1" i="1" u="sng" dirty="0" smtClean="0">
                <a:solidFill>
                  <a:srgbClr val="002060"/>
                </a:solidFill>
                <a:latin typeface="Times New Roman" pitchFamily="18" charset="0"/>
                <a:cs typeface="Times New Roman" pitchFamily="18" charset="0"/>
              </a:rPr>
              <a:t>Сайнғалиева Асылай ІІІ орын </a:t>
            </a:r>
            <a:endParaRPr lang="ru-RU" b="1" i="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7" name="Picture 5"/>
          <p:cNvPicPr>
            <a:picLocks noChangeAspect="1" noChangeArrowheads="1"/>
          </p:cNvPicPr>
          <p:nvPr/>
        </p:nvPicPr>
        <p:blipFill>
          <a:blip r:embed="rId3" cstate="print"/>
          <a:srcRect/>
          <a:stretch>
            <a:fillRect/>
          </a:stretch>
        </p:blipFill>
        <p:spPr bwMode="auto">
          <a:xfrm>
            <a:off x="4581128" y="1403648"/>
            <a:ext cx="1392155" cy="194421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33" name="Picture 3"/>
          <p:cNvPicPr>
            <a:picLocks noChangeAspect="1" noChangeArrowheads="1"/>
          </p:cNvPicPr>
          <p:nvPr/>
        </p:nvPicPr>
        <p:blipFill>
          <a:blip r:embed="rId4" cstate="print"/>
          <a:srcRect/>
          <a:stretch>
            <a:fillRect/>
          </a:stretch>
        </p:blipFill>
        <p:spPr bwMode="auto">
          <a:xfrm rot="5400000">
            <a:off x="127112" y="6073688"/>
            <a:ext cx="1923256" cy="151216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7" name="Picture 6"/>
          <p:cNvPicPr>
            <a:picLocks noChangeAspect="1" noChangeArrowheads="1"/>
          </p:cNvPicPr>
          <p:nvPr/>
        </p:nvPicPr>
        <p:blipFill>
          <a:blip r:embed="rId5" cstate="print"/>
          <a:srcRect/>
          <a:stretch>
            <a:fillRect/>
          </a:stretch>
        </p:blipFill>
        <p:spPr bwMode="auto">
          <a:xfrm>
            <a:off x="3068960" y="2339752"/>
            <a:ext cx="1080120" cy="1238259"/>
          </a:xfrm>
          <a:prstGeom prst="rect">
            <a:avLst/>
          </a:prstGeom>
          <a:noFill/>
          <a:ln w="9525">
            <a:noFill/>
            <a:miter lim="800000"/>
            <a:headEnd/>
            <a:tailEnd/>
          </a:ln>
          <a:effectLst/>
        </p:spPr>
      </p:pic>
      <p:pic>
        <p:nvPicPr>
          <p:cNvPr id="3" name="Picture 2"/>
          <p:cNvPicPr>
            <a:picLocks noChangeAspect="1" noChangeArrowheads="1"/>
          </p:cNvPicPr>
          <p:nvPr/>
        </p:nvPicPr>
        <p:blipFill>
          <a:blip r:embed="rId6" cstate="print"/>
          <a:srcRect/>
          <a:stretch>
            <a:fillRect/>
          </a:stretch>
        </p:blipFill>
        <p:spPr bwMode="auto">
          <a:xfrm>
            <a:off x="1988840" y="1619672"/>
            <a:ext cx="1152128" cy="1333509"/>
          </a:xfrm>
          <a:prstGeom prst="rect">
            <a:avLst/>
          </a:prstGeom>
          <a:noFill/>
          <a:ln w="9525">
            <a:noFill/>
            <a:miter lim="800000"/>
            <a:headEnd/>
            <a:tailEnd/>
          </a:ln>
          <a:effectLst/>
        </p:spPr>
      </p:pic>
      <p:sp>
        <p:nvSpPr>
          <p:cNvPr id="22" name="Прямоугольник 21"/>
          <p:cNvSpPr/>
          <p:nvPr/>
        </p:nvSpPr>
        <p:spPr>
          <a:xfrm>
            <a:off x="1628801" y="323529"/>
            <a:ext cx="4048191" cy="10772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fontAlgn="auto">
              <a:spcAft>
                <a:spcPts val="0"/>
              </a:spcAft>
              <a:defRPr/>
            </a:pPr>
            <a:r>
              <a:rPr lang="kk-KZ" sz="3200" b="1" i="1" dirty="0" smtClean="0">
                <a:solidFill>
                  <a:srgbClr val="002060"/>
                </a:solidFill>
                <a:latin typeface="Times New Roman" pitchFamily="18" charset="0"/>
                <a:cs typeface="Times New Roman" pitchFamily="18" charset="0"/>
              </a:rPr>
              <a:t>Оқушылардың жетістігі</a:t>
            </a:r>
            <a:endParaRPr lang="kk-KZ" sz="3200" b="1" i="1" dirty="0">
              <a:solidFill>
                <a:srgbClr val="002060"/>
              </a:solidFill>
              <a:latin typeface="Times New Roman" pitchFamily="18" charset="0"/>
              <a:cs typeface="Times New Roman" pitchFamily="18" charset="0"/>
            </a:endParaRPr>
          </a:p>
        </p:txBody>
      </p:sp>
      <p:pic>
        <p:nvPicPr>
          <p:cNvPr id="23" name="Picture 6"/>
          <p:cNvPicPr>
            <a:picLocks noChangeAspect="1" noChangeArrowheads="1"/>
          </p:cNvPicPr>
          <p:nvPr/>
        </p:nvPicPr>
        <p:blipFill>
          <a:blip r:embed="rId7" cstate="print"/>
          <a:srcRect/>
          <a:stretch>
            <a:fillRect/>
          </a:stretch>
        </p:blipFill>
        <p:spPr bwMode="auto">
          <a:xfrm>
            <a:off x="4797152" y="5148064"/>
            <a:ext cx="1326453" cy="194421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4" name="Picture 3"/>
          <p:cNvPicPr>
            <a:picLocks noChangeAspect="1" noChangeArrowheads="1"/>
          </p:cNvPicPr>
          <p:nvPr/>
        </p:nvPicPr>
        <p:blipFill>
          <a:blip r:embed="rId8" cstate="print"/>
          <a:srcRect/>
          <a:stretch>
            <a:fillRect/>
          </a:stretch>
        </p:blipFill>
        <p:spPr bwMode="auto">
          <a:xfrm>
            <a:off x="3645024" y="3635896"/>
            <a:ext cx="1152128" cy="1143008"/>
          </a:xfrm>
          <a:prstGeom prst="rect">
            <a:avLst/>
          </a:prstGeom>
          <a:noFill/>
          <a:ln w="9525">
            <a:noFill/>
            <a:miter lim="800000"/>
            <a:headEnd/>
            <a:tailEnd/>
          </a:ln>
          <a:effectLst/>
        </p:spPr>
      </p:pic>
      <p:pic>
        <p:nvPicPr>
          <p:cNvPr id="5" name="Picture 4"/>
          <p:cNvPicPr>
            <a:picLocks noChangeAspect="1" noChangeArrowheads="1"/>
          </p:cNvPicPr>
          <p:nvPr/>
        </p:nvPicPr>
        <p:blipFill>
          <a:blip r:embed="rId9" cstate="print"/>
          <a:srcRect/>
          <a:stretch>
            <a:fillRect/>
          </a:stretch>
        </p:blipFill>
        <p:spPr bwMode="auto">
          <a:xfrm>
            <a:off x="2996952" y="4788024"/>
            <a:ext cx="1080120" cy="1224651"/>
          </a:xfrm>
          <a:prstGeom prst="rect">
            <a:avLst/>
          </a:prstGeom>
          <a:noFill/>
          <a:ln w="9525">
            <a:noFill/>
            <a:miter lim="800000"/>
            <a:headEnd/>
            <a:tailEnd/>
          </a:ln>
          <a:effectLst/>
        </p:spPr>
      </p:pic>
      <p:pic>
        <p:nvPicPr>
          <p:cNvPr id="6" name="Picture 5"/>
          <p:cNvPicPr>
            <a:picLocks noChangeAspect="1" noChangeArrowheads="1"/>
          </p:cNvPicPr>
          <p:nvPr/>
        </p:nvPicPr>
        <p:blipFill>
          <a:blip r:embed="rId10" cstate="print"/>
          <a:srcRect/>
          <a:stretch>
            <a:fillRect/>
          </a:stretch>
        </p:blipFill>
        <p:spPr bwMode="auto">
          <a:xfrm>
            <a:off x="2420888" y="5940152"/>
            <a:ext cx="1261946" cy="1224136"/>
          </a:xfrm>
          <a:prstGeom prst="rect">
            <a:avLst/>
          </a:prstGeom>
          <a:noFill/>
          <a:ln w="9525">
            <a:noFill/>
            <a:miter lim="800000"/>
            <a:headEnd/>
            <a:tailEnd/>
          </a:ln>
          <a:effectLst/>
        </p:spPr>
      </p:pic>
      <p:pic>
        <p:nvPicPr>
          <p:cNvPr id="32" name="Picture 2"/>
          <p:cNvPicPr>
            <a:picLocks noChangeAspect="1" noChangeArrowheads="1"/>
          </p:cNvPicPr>
          <p:nvPr/>
        </p:nvPicPr>
        <p:blipFill>
          <a:blip r:embed="rId11" cstate="print"/>
          <a:srcRect/>
          <a:stretch>
            <a:fillRect/>
          </a:stretch>
        </p:blipFill>
        <p:spPr bwMode="auto">
          <a:xfrm>
            <a:off x="404664" y="2123728"/>
            <a:ext cx="1279085" cy="184712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35" name="Picture 2"/>
          <p:cNvPicPr>
            <a:picLocks noChangeAspect="1" noChangeArrowheads="1"/>
          </p:cNvPicPr>
          <p:nvPr/>
        </p:nvPicPr>
        <p:blipFill>
          <a:blip r:embed="rId12" cstate="print"/>
          <a:srcRect/>
          <a:stretch>
            <a:fillRect/>
          </a:stretch>
        </p:blipFill>
        <p:spPr bwMode="auto">
          <a:xfrm>
            <a:off x="5373216" y="3347864"/>
            <a:ext cx="1285313" cy="173646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36" name="Picture 4"/>
          <p:cNvPicPr>
            <a:picLocks noChangeAspect="1" noChangeArrowheads="1"/>
          </p:cNvPicPr>
          <p:nvPr/>
        </p:nvPicPr>
        <p:blipFill>
          <a:blip r:embed="rId13" cstate="print"/>
          <a:srcRect/>
          <a:stretch>
            <a:fillRect/>
          </a:stretch>
        </p:blipFill>
        <p:spPr bwMode="auto">
          <a:xfrm>
            <a:off x="1124744" y="3923928"/>
            <a:ext cx="1368152" cy="190501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100356" name="Picture 4" descr="C:\Users\XXXXX\AppData\Local\Temp\Rar$DIa0.997\05 001.jpg"/>
          <p:cNvPicPr>
            <a:picLocks noChangeAspect="1" noChangeArrowheads="1"/>
          </p:cNvPicPr>
          <p:nvPr/>
        </p:nvPicPr>
        <p:blipFill>
          <a:blip r:embed="rId3" cstate="print">
            <a:lum bright="-20000"/>
          </a:blip>
          <a:srcRect l="6642" r="5558" b="3538"/>
          <a:stretch>
            <a:fillRect/>
          </a:stretch>
        </p:blipFill>
        <p:spPr bwMode="auto">
          <a:xfrm>
            <a:off x="4797152" y="3347864"/>
            <a:ext cx="1322871" cy="208823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0357" name="Picture 5" descr="C:\Users\XXXXX\AppData\Local\Temp\Rar$DIa0.267\07 001.jpg"/>
          <p:cNvPicPr>
            <a:picLocks noChangeAspect="1" noChangeArrowheads="1"/>
          </p:cNvPicPr>
          <p:nvPr/>
        </p:nvPicPr>
        <p:blipFill>
          <a:blip r:embed="rId4" cstate="print"/>
          <a:srcRect l="3390" r="5558"/>
          <a:stretch>
            <a:fillRect/>
          </a:stretch>
        </p:blipFill>
        <p:spPr bwMode="auto">
          <a:xfrm>
            <a:off x="2780928" y="3347864"/>
            <a:ext cx="1370388" cy="207166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0358" name="Picture 6" descr="C:\Users\XXXXX\AppData\Local\Temp\Rar$DIa0.217\31 001.jpg"/>
          <p:cNvPicPr>
            <a:picLocks noChangeAspect="1" noChangeArrowheads="1"/>
          </p:cNvPicPr>
          <p:nvPr/>
        </p:nvPicPr>
        <p:blipFill>
          <a:blip r:embed="rId5" cstate="print"/>
          <a:srcRect l="5558" t="4326" r="7726" b="1963"/>
          <a:stretch>
            <a:fillRect/>
          </a:stretch>
        </p:blipFill>
        <p:spPr bwMode="auto">
          <a:xfrm>
            <a:off x="3789040" y="5796136"/>
            <a:ext cx="1452262" cy="216024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0360" name="Picture 8" descr="C:\Users\XXXXX\AppData\Local\Temp\Rar$DIa0.118\30 001.jpg"/>
          <p:cNvPicPr>
            <a:picLocks noChangeAspect="1" noChangeArrowheads="1"/>
          </p:cNvPicPr>
          <p:nvPr/>
        </p:nvPicPr>
        <p:blipFill>
          <a:blip r:embed="rId6" cstate="print">
            <a:lum contrast="-20000"/>
          </a:blip>
          <a:srcRect/>
          <a:stretch>
            <a:fillRect/>
          </a:stretch>
        </p:blipFill>
        <p:spPr bwMode="auto">
          <a:xfrm>
            <a:off x="2276872" y="467544"/>
            <a:ext cx="1512168" cy="208145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0361" name="Picture 9" descr="C:\Users\XXXXX\AppData\Local\Temp\Rar$DIa0.178\29 001.jpg"/>
          <p:cNvPicPr>
            <a:picLocks noChangeAspect="1" noChangeArrowheads="1"/>
          </p:cNvPicPr>
          <p:nvPr/>
        </p:nvPicPr>
        <p:blipFill>
          <a:blip r:embed="rId7" cstate="print">
            <a:lum contrast="-20000"/>
          </a:blip>
          <a:srcRect/>
          <a:stretch>
            <a:fillRect/>
          </a:stretch>
        </p:blipFill>
        <p:spPr bwMode="auto">
          <a:xfrm>
            <a:off x="4221088" y="827584"/>
            <a:ext cx="1656184" cy="208823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0362" name="Picture 10" descr="C:\Users\XXXXX\AppData\Local\Temp\Rar$DIa0.563\33 001.jpg"/>
          <p:cNvPicPr>
            <a:picLocks noChangeAspect="1" noChangeArrowheads="1"/>
          </p:cNvPicPr>
          <p:nvPr/>
        </p:nvPicPr>
        <p:blipFill>
          <a:blip r:embed="rId8" cstate="print"/>
          <a:srcRect/>
          <a:stretch>
            <a:fillRect/>
          </a:stretch>
        </p:blipFill>
        <p:spPr bwMode="auto">
          <a:xfrm>
            <a:off x="1700808" y="5580112"/>
            <a:ext cx="1512167" cy="208145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0363" name="Picture 11" descr="C:\Users\XXXXX\AppData\Local\Temp\Rar$DIa0.788\32 001.jpg"/>
          <p:cNvPicPr>
            <a:picLocks noChangeAspect="1" noChangeArrowheads="1"/>
          </p:cNvPicPr>
          <p:nvPr/>
        </p:nvPicPr>
        <p:blipFill>
          <a:blip r:embed="rId9" cstate="print"/>
          <a:srcRect/>
          <a:stretch>
            <a:fillRect/>
          </a:stretch>
        </p:blipFill>
        <p:spPr bwMode="auto">
          <a:xfrm>
            <a:off x="404664" y="3995936"/>
            <a:ext cx="1512168" cy="197971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0366" name="Picture 14" descr="C:\Users\XXXXX\AppData\Local\Temp\Rar$DIa0.678\09 001.jpg"/>
          <p:cNvPicPr>
            <a:picLocks noChangeAspect="1" noChangeArrowheads="1"/>
          </p:cNvPicPr>
          <p:nvPr/>
        </p:nvPicPr>
        <p:blipFill>
          <a:blip r:embed="rId10" cstate="print">
            <a:lum contrast="-20000"/>
          </a:blip>
          <a:srcRect/>
          <a:stretch>
            <a:fillRect/>
          </a:stretch>
        </p:blipFill>
        <p:spPr bwMode="auto">
          <a:xfrm>
            <a:off x="404664" y="1187624"/>
            <a:ext cx="1656184" cy="223224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3" name="TextBox 2"/>
          <p:cNvSpPr txBox="1"/>
          <p:nvPr/>
        </p:nvSpPr>
        <p:spPr>
          <a:xfrm>
            <a:off x="267869" y="518491"/>
            <a:ext cx="5786478" cy="1384995"/>
          </a:xfrm>
          <a:prstGeom prst="rect">
            <a:avLst/>
          </a:prstGeom>
          <a:noFill/>
        </p:spPr>
        <p:txBody>
          <a:bodyPr wrap="square" rtlCol="0">
            <a:spAutoFit/>
          </a:bodyPr>
          <a:lstStyle/>
          <a:p>
            <a:pPr algn="ctr"/>
            <a:r>
              <a:rPr lang="kk-KZ" sz="2800" b="1" dirty="0" smtClean="0">
                <a:solidFill>
                  <a:srgbClr val="FF0000"/>
                </a:solidFill>
                <a:latin typeface="Times New Roman" pitchFamily="18" charset="0"/>
                <a:cs typeface="Times New Roman" pitchFamily="18" charset="0"/>
              </a:rPr>
              <a:t>Республикалық “Ақ бота” интеллектуалды  марафонының ІІІ дәрежелі жеңімпазы  </a:t>
            </a:r>
            <a:endParaRPr lang="ru-RU" sz="2800" b="1" dirty="0">
              <a:solidFill>
                <a:srgbClr val="FF0000"/>
              </a:solidFill>
              <a:latin typeface="Times New Roman" pitchFamily="18" charset="0"/>
              <a:cs typeface="Times New Roman" pitchFamily="18" charset="0"/>
            </a:endParaRPr>
          </a:p>
        </p:txBody>
      </p:sp>
      <p:pic>
        <p:nvPicPr>
          <p:cNvPr id="36866" name="Picture 2"/>
          <p:cNvPicPr>
            <a:picLocks noChangeAspect="1" noChangeArrowheads="1"/>
          </p:cNvPicPr>
          <p:nvPr/>
        </p:nvPicPr>
        <p:blipFill>
          <a:blip r:embed="rId3" cstate="print"/>
          <a:srcRect/>
          <a:stretch>
            <a:fillRect/>
          </a:stretch>
        </p:blipFill>
        <p:spPr bwMode="auto">
          <a:xfrm rot="16200000">
            <a:off x="2312878" y="3311860"/>
            <a:ext cx="5472608" cy="30963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6867" name="Picture 3"/>
          <p:cNvPicPr>
            <a:picLocks noChangeAspect="1" noChangeArrowheads="1"/>
          </p:cNvPicPr>
          <p:nvPr/>
        </p:nvPicPr>
        <p:blipFill>
          <a:blip r:embed="rId4" cstate="print"/>
          <a:srcRect/>
          <a:stretch>
            <a:fillRect/>
          </a:stretch>
        </p:blipFill>
        <p:spPr bwMode="auto">
          <a:xfrm>
            <a:off x="332656" y="2123728"/>
            <a:ext cx="3071306" cy="532859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3" name="Прямоугольник 2"/>
          <p:cNvSpPr/>
          <p:nvPr/>
        </p:nvSpPr>
        <p:spPr>
          <a:xfrm>
            <a:off x="869617" y="611560"/>
            <a:ext cx="5698163" cy="461665"/>
          </a:xfrm>
          <a:prstGeom prst="rect">
            <a:avLst/>
          </a:prstGeom>
        </p:spPr>
        <p:txBody>
          <a:bodyPr wrap="none">
            <a:spAutoFit/>
          </a:bodyPr>
          <a:lstStyle/>
          <a:p>
            <a:pPr algn="ctr">
              <a:tabLst>
                <a:tab pos="1355725" algn="l"/>
              </a:tabLst>
            </a:pPr>
            <a:r>
              <a:rPr lang="kk-KZ" sz="2400" b="1" dirty="0" smtClean="0">
                <a:solidFill>
                  <a:srgbClr val="FF0000"/>
                </a:solidFill>
                <a:latin typeface="Times New Roman" pitchFamily="18" charset="0"/>
                <a:ea typeface="Calibri" pitchFamily="34" charset="0"/>
                <a:cs typeface="Times New Roman" pitchFamily="18" charset="0"/>
              </a:rPr>
              <a:t>Алтын белгі ,Үздік аттестат  иегерлері  </a:t>
            </a:r>
            <a:endParaRPr lang="ru-RU" sz="2400" b="1" dirty="0">
              <a:solidFill>
                <a:srgbClr val="FF0000"/>
              </a:solidFill>
              <a:latin typeface="Times New Roman" pitchFamily="18" charset="0"/>
              <a:ea typeface="Calibri" pitchFamily="34" charset="0"/>
              <a:cs typeface="Times New Roman" pitchFamily="18" charset="0"/>
            </a:endParaRPr>
          </a:p>
        </p:txBody>
      </p:sp>
      <p:graphicFrame>
        <p:nvGraphicFramePr>
          <p:cNvPr id="4" name="Таблица 3"/>
          <p:cNvGraphicFramePr>
            <a:graphicFrameLocks noGrp="1"/>
          </p:cNvGraphicFramePr>
          <p:nvPr/>
        </p:nvGraphicFramePr>
        <p:xfrm>
          <a:off x="332656" y="1475656"/>
          <a:ext cx="6525344" cy="6217920"/>
        </p:xfrm>
        <a:graphic>
          <a:graphicData uri="http://schemas.openxmlformats.org/drawingml/2006/table">
            <a:tbl>
              <a:tblPr firstRow="1" bandRow="1">
                <a:tableStyleId>{7DF18680-E054-41AD-8BC1-D1AEF772440D}</a:tableStyleId>
              </a:tblPr>
              <a:tblGrid>
                <a:gridCol w="1412763"/>
                <a:gridCol w="2809122"/>
                <a:gridCol w="2303459"/>
              </a:tblGrid>
              <a:tr h="297166">
                <a:tc>
                  <a:txBody>
                    <a:bodyPr/>
                    <a:lstStyle/>
                    <a:p>
                      <a:pPr algn="ctr"/>
                      <a:endParaRPr lang="ru-RU" sz="1400" dirty="0">
                        <a:solidFill>
                          <a:srgbClr val="002060"/>
                        </a:solidFill>
                        <a:latin typeface="Times New Roman" pitchFamily="18" charset="0"/>
                        <a:cs typeface="Times New Roman" pitchFamily="18" charset="0"/>
                      </a:endParaRPr>
                    </a:p>
                  </a:txBody>
                  <a:tcPr/>
                </a:tc>
                <a:tc>
                  <a:txBody>
                    <a:bodyPr/>
                    <a:lstStyle/>
                    <a:p>
                      <a:pPr algn="ctr"/>
                      <a:r>
                        <a:rPr lang="kk-KZ" sz="1400" dirty="0" smtClean="0">
                          <a:solidFill>
                            <a:schemeClr val="bg1"/>
                          </a:solidFill>
                          <a:latin typeface="Times New Roman" pitchFamily="18" charset="0"/>
                          <a:cs typeface="Times New Roman" pitchFamily="18" charset="0"/>
                        </a:rPr>
                        <a:t>Алтын</a:t>
                      </a:r>
                      <a:r>
                        <a:rPr lang="kk-KZ" sz="1400" baseline="0" dirty="0" smtClean="0">
                          <a:solidFill>
                            <a:schemeClr val="bg1"/>
                          </a:solidFill>
                          <a:latin typeface="Times New Roman" pitchFamily="18" charset="0"/>
                          <a:cs typeface="Times New Roman" pitchFamily="18" charset="0"/>
                        </a:rPr>
                        <a:t> белгі</a:t>
                      </a:r>
                      <a:endParaRPr lang="ru-RU" sz="1400" dirty="0">
                        <a:solidFill>
                          <a:schemeClr val="bg1"/>
                        </a:solidFill>
                        <a:latin typeface="Times New Roman" pitchFamily="18" charset="0"/>
                        <a:cs typeface="Times New Roman" pitchFamily="18" charset="0"/>
                      </a:endParaRPr>
                    </a:p>
                  </a:txBody>
                  <a:tcPr/>
                </a:tc>
                <a:tc>
                  <a:txBody>
                    <a:bodyPr/>
                    <a:lstStyle/>
                    <a:p>
                      <a:pPr algn="ctr"/>
                      <a:r>
                        <a:rPr lang="kk-KZ" sz="1400" dirty="0" smtClean="0">
                          <a:solidFill>
                            <a:schemeClr val="bg1"/>
                          </a:solidFill>
                          <a:latin typeface="Times New Roman" pitchFamily="18" charset="0"/>
                          <a:cs typeface="Times New Roman" pitchFamily="18" charset="0"/>
                        </a:rPr>
                        <a:t>Үздік аттестат</a:t>
                      </a:r>
                      <a:endParaRPr lang="ru-RU" sz="1400" dirty="0">
                        <a:solidFill>
                          <a:schemeClr val="bg1"/>
                        </a:solidFill>
                        <a:latin typeface="Times New Roman" pitchFamily="18" charset="0"/>
                        <a:cs typeface="Times New Roman" pitchFamily="18" charset="0"/>
                      </a:endParaRPr>
                    </a:p>
                  </a:txBody>
                  <a:tcPr/>
                </a:tc>
              </a:tr>
              <a:tr h="1387740">
                <a:tc>
                  <a:txBody>
                    <a:bodyPr/>
                    <a:lstStyle/>
                    <a:p>
                      <a:pPr algn="ctr"/>
                      <a:r>
                        <a:rPr lang="en-US" sz="1400" dirty="0" smtClean="0">
                          <a:solidFill>
                            <a:srgbClr val="002060"/>
                          </a:solidFill>
                          <a:latin typeface="Times New Roman" pitchFamily="18" charset="0"/>
                          <a:cs typeface="Times New Roman" pitchFamily="18" charset="0"/>
                        </a:rPr>
                        <a:t>2014-2015</a:t>
                      </a:r>
                      <a:endParaRPr lang="ru-RU" sz="1400" dirty="0">
                        <a:solidFill>
                          <a:srgbClr val="002060"/>
                        </a:solidFill>
                        <a:latin typeface="Times New Roman" pitchFamily="18" charset="0"/>
                        <a:cs typeface="Times New Roman" pitchFamily="18" charset="0"/>
                      </a:endParaRPr>
                    </a:p>
                  </a:txBody>
                  <a:tcPr/>
                </a:tc>
                <a:tc>
                  <a:txBody>
                    <a:bodyPr/>
                    <a:lstStyle/>
                    <a:p>
                      <a:pPr lvl="0" algn="ctr" fontAlgn="base">
                        <a:spcBef>
                          <a:spcPct val="0"/>
                        </a:spcBef>
                        <a:spcAft>
                          <a:spcPct val="0"/>
                        </a:spcAft>
                      </a:pPr>
                      <a:endParaRPr lang="ru-RU" sz="1400" dirty="0">
                        <a:solidFill>
                          <a:srgbClr val="FF0000"/>
                        </a:solidFill>
                        <a:latin typeface="Times New Roman" pitchFamily="18" charset="0"/>
                        <a:cs typeface="Times New Roman" pitchFamily="18" charset="0"/>
                      </a:endParaRPr>
                    </a:p>
                  </a:txBody>
                  <a:tcPr/>
                </a:tc>
                <a:tc>
                  <a:txBody>
                    <a:bodyPr/>
                    <a:lstStyle/>
                    <a:p>
                      <a:pPr lvl="0" algn="ctr" fontAlgn="base">
                        <a:spcBef>
                          <a:spcPct val="0"/>
                        </a:spcBef>
                        <a:spcAft>
                          <a:spcPct val="0"/>
                        </a:spcAft>
                      </a:pPr>
                      <a:r>
                        <a:rPr lang="kk-KZ" sz="1400" dirty="0" smtClean="0">
                          <a:solidFill>
                            <a:srgbClr val="002060"/>
                          </a:solidFill>
                          <a:latin typeface="Times New Roman" pitchFamily="18" charset="0"/>
                          <a:cs typeface="Times New Roman" pitchFamily="18" charset="0"/>
                        </a:rPr>
                        <a:t>Юсубалиева</a:t>
                      </a:r>
                      <a:r>
                        <a:rPr lang="kk-KZ" sz="1400" baseline="0" dirty="0" smtClean="0">
                          <a:solidFill>
                            <a:srgbClr val="002060"/>
                          </a:solidFill>
                          <a:latin typeface="Times New Roman" pitchFamily="18" charset="0"/>
                          <a:cs typeface="Times New Roman" pitchFamily="18" charset="0"/>
                        </a:rPr>
                        <a:t> Салтанат  </a:t>
                      </a:r>
                      <a:r>
                        <a:rPr lang="kk-KZ" sz="1400" b="0" dirty="0" smtClean="0">
                          <a:solidFill>
                            <a:srgbClr val="002060"/>
                          </a:solidFill>
                          <a:latin typeface="Times New Roman" pitchFamily="18" charset="0"/>
                          <a:ea typeface="Times New Roman" pitchFamily="18" charset="0"/>
                          <a:cs typeface="Times New Roman" pitchFamily="18" charset="0"/>
                        </a:rPr>
                        <a:t>Л.Н.Гумилев атындағы Еуразия ұлттық университеті</a:t>
                      </a:r>
                      <a:r>
                        <a:rPr lang="kk-KZ" sz="1400" b="0" baseline="0" dirty="0" smtClean="0">
                          <a:solidFill>
                            <a:srgbClr val="002060"/>
                          </a:solidFill>
                          <a:latin typeface="Times New Roman" pitchFamily="18" charset="0"/>
                          <a:ea typeface="Times New Roman" pitchFamily="18" charset="0"/>
                          <a:cs typeface="Times New Roman" pitchFamily="18" charset="0"/>
                        </a:rPr>
                        <a:t> автоматтандыру технологиясы</a:t>
                      </a:r>
                      <a:endParaRPr lang="kk-KZ" sz="1400" b="0" dirty="0" smtClean="0">
                        <a:solidFill>
                          <a:srgbClr val="002060"/>
                        </a:solidFill>
                        <a:latin typeface="Times New Roman" pitchFamily="18" charset="0"/>
                        <a:ea typeface="Times New Roman" pitchFamily="18" charset="0"/>
                        <a:cs typeface="Times New Roman" pitchFamily="18" charset="0"/>
                      </a:endParaRPr>
                    </a:p>
                    <a:p>
                      <a:pPr lvl="0" algn="ctr" fontAlgn="base">
                        <a:spcBef>
                          <a:spcPct val="0"/>
                        </a:spcBef>
                        <a:spcAft>
                          <a:spcPct val="0"/>
                        </a:spcAft>
                      </a:pPr>
                      <a:r>
                        <a:rPr lang="kk-KZ" sz="1400" b="0" dirty="0" smtClean="0">
                          <a:solidFill>
                            <a:srgbClr val="FF0000"/>
                          </a:solidFill>
                          <a:latin typeface="Times New Roman" pitchFamily="18" charset="0"/>
                          <a:ea typeface="Times New Roman" pitchFamily="18" charset="0"/>
                          <a:cs typeface="Times New Roman" pitchFamily="18" charset="0"/>
                        </a:rPr>
                        <a:t>грант</a:t>
                      </a:r>
                      <a:endParaRPr lang="ru-RU" sz="1400" dirty="0" smtClean="0">
                        <a:solidFill>
                          <a:srgbClr val="FF0000"/>
                        </a:solidFill>
                        <a:latin typeface="Times New Roman" pitchFamily="18" charset="0"/>
                        <a:cs typeface="Times New Roman" pitchFamily="18" charset="0"/>
                      </a:endParaRPr>
                    </a:p>
                  </a:txBody>
                  <a:tcPr/>
                </a:tc>
              </a:tr>
              <a:tr h="175327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rgbClr val="002060"/>
                          </a:solidFill>
                          <a:latin typeface="Times New Roman" pitchFamily="18" charset="0"/>
                          <a:cs typeface="Times New Roman" pitchFamily="18" charset="0"/>
                        </a:rPr>
                        <a:t>2015-2016</a:t>
                      </a:r>
                      <a:endParaRPr lang="ru-RU" sz="1400" dirty="0" smtClean="0">
                        <a:solidFill>
                          <a:srgbClr val="002060"/>
                        </a:solidFill>
                        <a:latin typeface="Times New Roman" pitchFamily="18" charset="0"/>
                        <a:cs typeface="Times New Roman" pitchFamily="18" charset="0"/>
                      </a:endParaRPr>
                    </a:p>
                  </a:txBody>
                  <a:tcPr/>
                </a:tc>
                <a:tc>
                  <a:txBody>
                    <a:bodyPr/>
                    <a:lstStyle/>
                    <a:p>
                      <a:pPr algn="ctr"/>
                      <a:r>
                        <a:rPr lang="kk-KZ" sz="1400" dirty="0" smtClean="0">
                          <a:solidFill>
                            <a:srgbClr val="002060"/>
                          </a:solidFill>
                          <a:latin typeface="Times New Roman" pitchFamily="18" charset="0"/>
                          <a:cs typeface="Times New Roman" pitchFamily="18" charset="0"/>
                        </a:rPr>
                        <a:t>Зиноллаева Салтанат</a:t>
                      </a:r>
                    </a:p>
                    <a:p>
                      <a:pPr algn="ctr"/>
                      <a:r>
                        <a:rPr lang="kk-KZ" sz="1400" dirty="0" smtClean="0">
                          <a:solidFill>
                            <a:srgbClr val="002060"/>
                          </a:solidFill>
                          <a:latin typeface="Times New Roman" pitchFamily="18" charset="0"/>
                          <a:cs typeface="Times New Roman" pitchFamily="18" charset="0"/>
                        </a:rPr>
                        <a:t>Астана медицина университеті</a:t>
                      </a:r>
                      <a:r>
                        <a:rPr lang="kk-KZ" sz="1400" dirty="0" smtClean="0">
                          <a:solidFill>
                            <a:srgbClr val="FF0000"/>
                          </a:solidFill>
                          <a:latin typeface="Times New Roman" pitchFamily="18" charset="0"/>
                          <a:cs typeface="Times New Roman" pitchFamily="18" charset="0"/>
                        </a:rPr>
                        <a:t> грант</a:t>
                      </a:r>
                      <a:endParaRPr lang="ru-RU" sz="1400" dirty="0">
                        <a:solidFill>
                          <a:srgbClr val="FF0000"/>
                        </a:solidFill>
                        <a:latin typeface="Times New Roman" pitchFamily="18" charset="0"/>
                        <a:cs typeface="Times New Roman"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kk-KZ" sz="1400" dirty="0" smtClean="0">
                          <a:solidFill>
                            <a:srgbClr val="002060"/>
                          </a:solidFill>
                          <a:latin typeface="Times New Roman" pitchFamily="18" charset="0"/>
                          <a:cs typeface="Times New Roman" pitchFamily="18" charset="0"/>
                        </a:rPr>
                        <a:t>Тукпатова Мейрамгул К.И.Сатпаев  қазақ ұлттық техникалық университеті электроника мамандығы  </a:t>
                      </a:r>
                      <a:r>
                        <a:rPr lang="kk-KZ" sz="1400" b="0" dirty="0" smtClean="0">
                          <a:solidFill>
                            <a:srgbClr val="FF0000"/>
                          </a:solidFill>
                          <a:latin typeface="Times New Roman" pitchFamily="18" charset="0"/>
                          <a:ea typeface="Times New Roman" pitchFamily="18" charset="0"/>
                          <a:cs typeface="Times New Roman" pitchFamily="18" charset="0"/>
                        </a:rPr>
                        <a:t>грант</a:t>
                      </a:r>
                      <a:r>
                        <a:rPr lang="kk-KZ" sz="1400" dirty="0" smtClean="0">
                          <a:solidFill>
                            <a:srgbClr val="002060"/>
                          </a:solidFill>
                          <a:latin typeface="Times New Roman" pitchFamily="18" charset="0"/>
                          <a:cs typeface="Times New Roman" pitchFamily="18" charset="0"/>
                        </a:rPr>
                        <a:t>,</a:t>
                      </a:r>
                    </a:p>
                    <a:p>
                      <a:pPr algn="ctr"/>
                      <a:r>
                        <a:rPr lang="kk-KZ" sz="1400" dirty="0" smtClean="0">
                          <a:solidFill>
                            <a:srgbClr val="002060"/>
                          </a:solidFill>
                          <a:latin typeface="Times New Roman" pitchFamily="18" charset="0"/>
                          <a:cs typeface="Times New Roman" pitchFamily="18" charset="0"/>
                        </a:rPr>
                        <a:t>Мерекеқызы Альбина</a:t>
                      </a:r>
                    </a:p>
                    <a:p>
                      <a:pPr algn="ctr"/>
                      <a:r>
                        <a:rPr lang="kk-KZ" sz="1400" dirty="0" smtClean="0">
                          <a:solidFill>
                            <a:srgbClr val="002060"/>
                          </a:solidFill>
                          <a:latin typeface="Times New Roman" pitchFamily="18" charset="0"/>
                          <a:cs typeface="Times New Roman" pitchFamily="18" charset="0"/>
                        </a:rPr>
                        <a:t>Халықаралық бизнес университеті </a:t>
                      </a:r>
                      <a:r>
                        <a:rPr lang="kk-KZ" sz="1400" dirty="0" smtClean="0">
                          <a:solidFill>
                            <a:srgbClr val="FF0000"/>
                          </a:solidFill>
                          <a:latin typeface="Times New Roman" pitchFamily="18" charset="0"/>
                          <a:cs typeface="Times New Roman" pitchFamily="18" charset="0"/>
                        </a:rPr>
                        <a:t>грант</a:t>
                      </a:r>
                      <a:endParaRPr lang="ru-RU" sz="1400" dirty="0">
                        <a:solidFill>
                          <a:srgbClr val="FF0000"/>
                        </a:solidFill>
                        <a:latin typeface="Times New Roman" pitchFamily="18" charset="0"/>
                        <a:cs typeface="Times New Roman" pitchFamily="18" charset="0"/>
                      </a:endParaRPr>
                    </a:p>
                  </a:txBody>
                  <a:tcPr/>
                </a:tc>
              </a:tr>
              <a:tr h="112922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rgbClr val="002060"/>
                          </a:solidFill>
                          <a:latin typeface="Times New Roman" pitchFamily="18" charset="0"/>
                          <a:cs typeface="Times New Roman" pitchFamily="18" charset="0"/>
                        </a:rPr>
                        <a:t>2016-2017</a:t>
                      </a:r>
                      <a:endParaRPr lang="ru-RU" sz="1400" dirty="0" smtClean="0">
                        <a:solidFill>
                          <a:srgbClr val="002060"/>
                        </a:solidFill>
                        <a:latin typeface="Times New Roman" pitchFamily="18" charset="0"/>
                        <a:cs typeface="Times New Roman" pitchFamily="18" charset="0"/>
                      </a:endParaRPr>
                    </a:p>
                  </a:txBody>
                  <a:tcPr/>
                </a:tc>
                <a:tc>
                  <a:txBody>
                    <a:bodyPr/>
                    <a:lstStyle/>
                    <a:p>
                      <a:pPr algn="ctr"/>
                      <a:r>
                        <a:rPr lang="kk-KZ" sz="1400" dirty="0" smtClean="0">
                          <a:solidFill>
                            <a:srgbClr val="002060"/>
                          </a:solidFill>
                          <a:latin typeface="Times New Roman" pitchFamily="18" charset="0"/>
                          <a:cs typeface="Times New Roman" pitchFamily="18" charset="0"/>
                        </a:rPr>
                        <a:t>Оразымбетов Азат,</a:t>
                      </a:r>
                    </a:p>
                    <a:p>
                      <a:pPr lvl="0" algn="ctr" fontAlgn="base">
                        <a:spcBef>
                          <a:spcPct val="0"/>
                        </a:spcBef>
                        <a:spcAft>
                          <a:spcPct val="0"/>
                        </a:spcAft>
                      </a:pPr>
                      <a:r>
                        <a:rPr lang="kk-KZ" sz="1400" b="0" dirty="0" smtClean="0">
                          <a:solidFill>
                            <a:srgbClr val="002060"/>
                          </a:solidFill>
                          <a:latin typeface="Times New Roman" pitchFamily="18" charset="0"/>
                          <a:ea typeface="Times New Roman" pitchFamily="18" charset="0"/>
                          <a:cs typeface="Times New Roman" pitchFamily="18" charset="0"/>
                        </a:rPr>
                        <a:t>СДУ ғылыми математика </a:t>
                      </a:r>
                    </a:p>
                    <a:p>
                      <a:pPr lvl="0" algn="ctr" fontAlgn="base">
                        <a:spcBef>
                          <a:spcPct val="0"/>
                        </a:spcBef>
                        <a:spcAft>
                          <a:spcPct val="0"/>
                        </a:spcAft>
                      </a:pPr>
                      <a:r>
                        <a:rPr lang="kk-KZ" sz="1400" b="0" dirty="0" smtClean="0">
                          <a:solidFill>
                            <a:srgbClr val="FF0000"/>
                          </a:solidFill>
                          <a:latin typeface="Times New Roman" pitchFamily="18" charset="0"/>
                          <a:ea typeface="Times New Roman" pitchFamily="18" charset="0"/>
                          <a:cs typeface="Times New Roman" pitchFamily="18" charset="0"/>
                        </a:rPr>
                        <a:t>грант</a:t>
                      </a:r>
                      <a:endParaRPr lang="kk-KZ" sz="1400" dirty="0" smtClean="0">
                        <a:solidFill>
                          <a:srgbClr val="FF0000"/>
                        </a:solidFill>
                        <a:latin typeface="Times New Roman" pitchFamily="18" charset="0"/>
                        <a:cs typeface="Times New Roman" pitchFamily="18" charset="0"/>
                      </a:endParaRPr>
                    </a:p>
                    <a:p>
                      <a:pPr algn="ctr"/>
                      <a:r>
                        <a:rPr lang="kk-KZ" sz="1400" smtClean="0">
                          <a:solidFill>
                            <a:srgbClr val="002060"/>
                          </a:solidFill>
                          <a:latin typeface="Times New Roman" pitchFamily="18" charset="0"/>
                          <a:cs typeface="Times New Roman" pitchFamily="18" charset="0"/>
                        </a:rPr>
                        <a:t>Рашитова Райхан </a:t>
                      </a:r>
                    </a:p>
                    <a:p>
                      <a:pPr algn="ctr"/>
                      <a:r>
                        <a:rPr lang="kk-KZ" sz="1400" smtClean="0">
                          <a:solidFill>
                            <a:srgbClr val="002060"/>
                          </a:solidFill>
                          <a:latin typeface="Times New Roman" pitchFamily="18" charset="0"/>
                          <a:cs typeface="Times New Roman" pitchFamily="18" charset="0"/>
                        </a:rPr>
                        <a:t>АГУ </a:t>
                      </a:r>
                      <a:r>
                        <a:rPr lang="kk-KZ" sz="1400" smtClean="0">
                          <a:solidFill>
                            <a:srgbClr val="FF0000"/>
                          </a:solidFill>
                          <a:latin typeface="Times New Roman" pitchFamily="18" charset="0"/>
                          <a:cs typeface="Times New Roman" pitchFamily="18" charset="0"/>
                        </a:rPr>
                        <a:t>грант</a:t>
                      </a:r>
                      <a:endParaRPr lang="ru-RU" sz="1400" dirty="0">
                        <a:solidFill>
                          <a:srgbClr val="FF0000"/>
                        </a:solidFill>
                        <a:latin typeface="Times New Roman" pitchFamily="18" charset="0"/>
                        <a:cs typeface="Times New Roman" pitchFamily="18" charset="0"/>
                      </a:endParaRPr>
                    </a:p>
                  </a:txBody>
                  <a:tcPr/>
                </a:tc>
                <a:tc>
                  <a:txBody>
                    <a:bodyPr/>
                    <a:lstStyle/>
                    <a:p>
                      <a:pPr lvl="0" algn="ctr" fontAlgn="base">
                        <a:spcBef>
                          <a:spcPct val="0"/>
                        </a:spcBef>
                        <a:spcAft>
                          <a:spcPct val="0"/>
                        </a:spcAft>
                      </a:pPr>
                      <a:r>
                        <a:rPr lang="kk-KZ" sz="1400" dirty="0" smtClean="0">
                          <a:solidFill>
                            <a:srgbClr val="002060"/>
                          </a:solidFill>
                          <a:latin typeface="Times New Roman" pitchFamily="18" charset="0"/>
                          <a:cs typeface="Times New Roman" pitchFamily="18" charset="0"/>
                        </a:rPr>
                        <a:t>Зинешова Гулнара </a:t>
                      </a:r>
                    </a:p>
                    <a:p>
                      <a:pPr lvl="0" algn="ctr" fontAlgn="base">
                        <a:spcBef>
                          <a:spcPct val="0"/>
                        </a:spcBef>
                        <a:spcAft>
                          <a:spcPct val="0"/>
                        </a:spcAft>
                      </a:pPr>
                      <a:r>
                        <a:rPr lang="kk-KZ" sz="1400" b="0" dirty="0" smtClean="0">
                          <a:solidFill>
                            <a:srgbClr val="002060"/>
                          </a:solidFill>
                          <a:latin typeface="Times New Roman" pitchFamily="18" charset="0"/>
                          <a:ea typeface="Times New Roman" pitchFamily="18" charset="0"/>
                          <a:cs typeface="Times New Roman" pitchFamily="18" charset="0"/>
                        </a:rPr>
                        <a:t>СДУ есеп аудит</a:t>
                      </a:r>
                    </a:p>
                    <a:p>
                      <a:pPr lvl="0" algn="ctr" fontAlgn="base">
                        <a:spcBef>
                          <a:spcPct val="0"/>
                        </a:spcBef>
                        <a:spcAft>
                          <a:spcPct val="0"/>
                        </a:spcAft>
                      </a:pPr>
                      <a:r>
                        <a:rPr lang="kk-KZ" sz="1400" b="0" dirty="0" smtClean="0">
                          <a:solidFill>
                            <a:srgbClr val="FF0000"/>
                          </a:solidFill>
                          <a:latin typeface="Times New Roman" pitchFamily="18" charset="0"/>
                          <a:ea typeface="Times New Roman" pitchFamily="18" charset="0"/>
                          <a:cs typeface="Times New Roman" pitchFamily="18" charset="0"/>
                        </a:rPr>
                        <a:t>грант </a:t>
                      </a:r>
                      <a:endParaRPr lang="ru-RU" sz="1400" b="0" dirty="0" smtClean="0">
                        <a:solidFill>
                          <a:srgbClr val="FF0000"/>
                        </a:solidFill>
                        <a:latin typeface="Times New Roman" pitchFamily="18" charset="0"/>
                        <a:ea typeface="Times New Roman" pitchFamily="18" charset="0"/>
                        <a:cs typeface="Times New Roman" pitchFamily="18" charset="0"/>
                      </a:endParaRPr>
                    </a:p>
                    <a:p>
                      <a:pPr algn="ctr"/>
                      <a:endParaRPr lang="ru-RU" sz="1400" dirty="0">
                        <a:solidFill>
                          <a:srgbClr val="002060"/>
                        </a:solidFill>
                        <a:latin typeface="Times New Roman" pitchFamily="18" charset="0"/>
                        <a:cs typeface="Times New Roman" pitchFamily="18" charset="0"/>
                      </a:endParaRPr>
                    </a:p>
                  </a:txBody>
                  <a:tcPr/>
                </a:tc>
              </a:tr>
              <a:tr h="133724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rgbClr val="002060"/>
                          </a:solidFill>
                          <a:latin typeface="Times New Roman" pitchFamily="18" charset="0"/>
                          <a:cs typeface="Times New Roman" pitchFamily="18" charset="0"/>
                        </a:rPr>
                        <a:t>2017-2018</a:t>
                      </a:r>
                      <a:endParaRPr lang="ru-RU" sz="1400" dirty="0" smtClean="0">
                        <a:solidFill>
                          <a:srgbClr val="002060"/>
                        </a:solidFill>
                        <a:latin typeface="Times New Roman" pitchFamily="18" charset="0"/>
                        <a:cs typeface="Times New Roman" pitchFamily="18" charset="0"/>
                      </a:endParaRPr>
                    </a:p>
                  </a:txBody>
                  <a:tcPr/>
                </a:tc>
                <a:tc>
                  <a:txBody>
                    <a:bodyPr/>
                    <a:lstStyle/>
                    <a:p>
                      <a:pPr algn="ctr"/>
                      <a:r>
                        <a:rPr lang="kk-KZ" sz="1400" dirty="0" smtClean="0">
                          <a:solidFill>
                            <a:srgbClr val="002060"/>
                          </a:solidFill>
                          <a:latin typeface="Times New Roman" pitchFamily="18" charset="0"/>
                          <a:cs typeface="Times New Roman" pitchFamily="18" charset="0"/>
                        </a:rPr>
                        <a:t>Амангелдиева Арай</a:t>
                      </a:r>
                    </a:p>
                    <a:p>
                      <a:pPr lvl="0" algn="ctr" fontAlgn="base">
                        <a:spcBef>
                          <a:spcPct val="0"/>
                        </a:spcBef>
                        <a:spcAft>
                          <a:spcPct val="0"/>
                        </a:spcAft>
                      </a:pPr>
                      <a:r>
                        <a:rPr lang="kk-KZ" sz="1400" b="0" dirty="0" smtClean="0">
                          <a:solidFill>
                            <a:srgbClr val="002060"/>
                          </a:solidFill>
                          <a:latin typeface="Times New Roman" pitchFamily="18" charset="0"/>
                          <a:ea typeface="Times New Roman" pitchFamily="18" charset="0"/>
                          <a:cs typeface="Times New Roman" pitchFamily="18" charset="0"/>
                        </a:rPr>
                        <a:t>Л.Н.Гумилев атындағы Еуразия ұлттық университеті  ғылыми математика </a:t>
                      </a:r>
                    </a:p>
                    <a:p>
                      <a:pPr lvl="0" algn="ctr" fontAlgn="base">
                        <a:spcBef>
                          <a:spcPct val="0"/>
                        </a:spcBef>
                        <a:spcAft>
                          <a:spcPct val="0"/>
                        </a:spcAft>
                      </a:pPr>
                      <a:r>
                        <a:rPr lang="kk-KZ" sz="1400" b="0" dirty="0" smtClean="0">
                          <a:solidFill>
                            <a:srgbClr val="FF0000"/>
                          </a:solidFill>
                          <a:latin typeface="Times New Roman" pitchFamily="18" charset="0"/>
                          <a:ea typeface="Times New Roman" pitchFamily="18" charset="0"/>
                          <a:cs typeface="Times New Roman" pitchFamily="18" charset="0"/>
                        </a:rPr>
                        <a:t>грант</a:t>
                      </a:r>
                    </a:p>
                    <a:p>
                      <a:pPr algn="ctr"/>
                      <a:endParaRPr lang="ru-RU" sz="1400" dirty="0">
                        <a:solidFill>
                          <a:srgbClr val="002060"/>
                        </a:solidFill>
                        <a:latin typeface="Times New Roman" pitchFamily="18" charset="0"/>
                        <a:cs typeface="Times New Roman" pitchFamily="18" charset="0"/>
                      </a:endParaRPr>
                    </a:p>
                  </a:txBody>
                  <a:tcPr/>
                </a:tc>
                <a:tc>
                  <a:txBody>
                    <a:bodyPr/>
                    <a:lstStyle/>
                    <a:p>
                      <a:pPr algn="ctr"/>
                      <a:r>
                        <a:rPr lang="kk-KZ" sz="1400" dirty="0" smtClean="0">
                          <a:solidFill>
                            <a:srgbClr val="002060"/>
                          </a:solidFill>
                          <a:latin typeface="Times New Roman" pitchFamily="18" charset="0"/>
                          <a:cs typeface="Times New Roman" pitchFamily="18" charset="0"/>
                        </a:rPr>
                        <a:t>Ұзақбаева Салтанат</a:t>
                      </a:r>
                    </a:p>
                    <a:p>
                      <a:pPr algn="ctr"/>
                      <a:r>
                        <a:rPr lang="kk-KZ" sz="1400" dirty="0" smtClean="0">
                          <a:solidFill>
                            <a:srgbClr val="002060"/>
                          </a:solidFill>
                          <a:latin typeface="Times New Roman" pitchFamily="18" charset="0"/>
                          <a:cs typeface="Times New Roman" pitchFamily="18" charset="0"/>
                        </a:rPr>
                        <a:t>АГУ</a:t>
                      </a:r>
                      <a:r>
                        <a:rPr lang="kk-KZ" sz="1400" baseline="0" dirty="0" smtClean="0">
                          <a:solidFill>
                            <a:srgbClr val="002060"/>
                          </a:solidFill>
                          <a:latin typeface="Times New Roman" pitchFamily="18" charset="0"/>
                          <a:cs typeface="Times New Roman" pitchFamily="18" charset="0"/>
                        </a:rPr>
                        <a:t> </a:t>
                      </a:r>
                      <a:r>
                        <a:rPr lang="kk-KZ" sz="1400" baseline="0" dirty="0" smtClean="0">
                          <a:solidFill>
                            <a:srgbClr val="FF0000"/>
                          </a:solidFill>
                          <a:latin typeface="Times New Roman" pitchFamily="18" charset="0"/>
                          <a:cs typeface="Times New Roman" pitchFamily="18" charset="0"/>
                        </a:rPr>
                        <a:t>грант</a:t>
                      </a:r>
                      <a:endParaRPr lang="ru-RU" sz="1400" dirty="0">
                        <a:solidFill>
                          <a:srgbClr val="FF0000"/>
                        </a:solidFill>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73730" name="Rectangle 4"/>
          <p:cNvSpPr>
            <a:spLocks noChangeArrowheads="1"/>
          </p:cNvSpPr>
          <p:nvPr/>
        </p:nvSpPr>
        <p:spPr bwMode="auto">
          <a:xfrm>
            <a:off x="-428652" y="668947"/>
            <a:ext cx="6697266" cy="1815882"/>
          </a:xfrm>
          <a:prstGeom prst="rect">
            <a:avLst/>
          </a:prstGeom>
          <a:noFill/>
          <a:ln w="9525">
            <a:noFill/>
            <a:miter lim="800000"/>
            <a:headEnd/>
            <a:tailEnd/>
          </a:ln>
        </p:spPr>
        <p:txBody>
          <a:bodyPr anchor="ctr">
            <a:spAutoFit/>
          </a:bodyPr>
          <a:lstStyle/>
          <a:p>
            <a:pPr eaLnBrk="0" hangingPunct="0">
              <a:tabLst>
                <a:tab pos="1355725" algn="l"/>
              </a:tabLst>
            </a:pPr>
            <a:endParaRPr lang="kk-KZ" sz="1400">
              <a:solidFill>
                <a:srgbClr val="0D0D0D"/>
              </a:solidFill>
              <a:latin typeface="Times New Roman" pitchFamily="18" charset="0"/>
              <a:ea typeface="Calibri" pitchFamily="34" charset="0"/>
              <a:cs typeface="Times New Roman" pitchFamily="18" charset="0"/>
            </a:endParaRPr>
          </a:p>
          <a:p>
            <a:pPr eaLnBrk="0" hangingPunct="0">
              <a:tabLst>
                <a:tab pos="1355725" algn="l"/>
              </a:tabLst>
            </a:pPr>
            <a:endParaRPr lang="kk-KZ" sz="1400">
              <a:solidFill>
                <a:srgbClr val="0D0D0D"/>
              </a:solidFill>
              <a:latin typeface="Times New Roman" pitchFamily="18" charset="0"/>
              <a:ea typeface="Calibri" pitchFamily="34" charset="0"/>
              <a:cs typeface="Times New Roman" pitchFamily="18" charset="0"/>
            </a:endParaRPr>
          </a:p>
          <a:p>
            <a:pPr eaLnBrk="0" hangingPunct="0">
              <a:tabLst>
                <a:tab pos="1355725" algn="l"/>
              </a:tabLst>
            </a:pPr>
            <a:endParaRPr lang="kk-KZ" sz="1400">
              <a:solidFill>
                <a:srgbClr val="0D0D0D"/>
              </a:solidFill>
              <a:latin typeface="Times New Roman" pitchFamily="18" charset="0"/>
              <a:ea typeface="Calibri" pitchFamily="34" charset="0"/>
              <a:cs typeface="Times New Roman" pitchFamily="18" charset="0"/>
            </a:endParaRPr>
          </a:p>
          <a:p>
            <a:pPr eaLnBrk="0" hangingPunct="0">
              <a:tabLst>
                <a:tab pos="1355725" algn="l"/>
              </a:tabLst>
            </a:pPr>
            <a:endParaRPr lang="kk-KZ" sz="1400">
              <a:solidFill>
                <a:srgbClr val="0D0D0D"/>
              </a:solidFill>
              <a:latin typeface="Times New Roman" pitchFamily="18" charset="0"/>
              <a:ea typeface="Calibri" pitchFamily="34" charset="0"/>
              <a:cs typeface="Times New Roman" pitchFamily="18" charset="0"/>
            </a:endParaRPr>
          </a:p>
          <a:p>
            <a:pPr eaLnBrk="0" hangingPunct="0">
              <a:tabLst>
                <a:tab pos="1355725" algn="l"/>
              </a:tabLst>
            </a:pPr>
            <a:endParaRPr lang="kk-KZ" sz="1400">
              <a:solidFill>
                <a:srgbClr val="0D0D0D"/>
              </a:solidFill>
              <a:latin typeface="Times New Roman" pitchFamily="18" charset="0"/>
              <a:ea typeface="Calibri" pitchFamily="34" charset="0"/>
              <a:cs typeface="Times New Roman" pitchFamily="18" charset="0"/>
            </a:endParaRPr>
          </a:p>
          <a:p>
            <a:pPr eaLnBrk="0" hangingPunct="0">
              <a:tabLst>
                <a:tab pos="1355725" algn="l"/>
              </a:tabLst>
            </a:pPr>
            <a:endParaRPr lang="kk-KZ" sz="1400">
              <a:solidFill>
                <a:srgbClr val="0D0D0D"/>
              </a:solidFill>
              <a:latin typeface="Times New Roman" pitchFamily="18" charset="0"/>
              <a:ea typeface="Calibri" pitchFamily="34" charset="0"/>
              <a:cs typeface="Times New Roman" pitchFamily="18" charset="0"/>
            </a:endParaRPr>
          </a:p>
          <a:p>
            <a:pPr eaLnBrk="0" hangingPunct="0">
              <a:tabLst>
                <a:tab pos="1355725" algn="l"/>
              </a:tabLst>
            </a:pPr>
            <a:endParaRPr lang="kk-KZ" sz="1400">
              <a:solidFill>
                <a:srgbClr val="0D0D0D"/>
              </a:solidFill>
              <a:latin typeface="Times New Roman" pitchFamily="18" charset="0"/>
              <a:ea typeface="Calibri" pitchFamily="34" charset="0"/>
              <a:cs typeface="Times New Roman" pitchFamily="18" charset="0"/>
            </a:endParaRPr>
          </a:p>
          <a:p>
            <a:pPr eaLnBrk="0" hangingPunct="0">
              <a:tabLst>
                <a:tab pos="1355725" algn="l"/>
              </a:tabLst>
            </a:pPr>
            <a:r>
              <a:rPr lang="kk-KZ" sz="1400">
                <a:solidFill>
                  <a:srgbClr val="0D0D0D"/>
                </a:solidFill>
                <a:latin typeface="Times New Roman" pitchFamily="18" charset="0"/>
                <a:ea typeface="Calibri" pitchFamily="34" charset="0"/>
                <a:cs typeface="Times New Roman" pitchFamily="18" charset="0"/>
              </a:rPr>
              <a:t> </a:t>
            </a:r>
            <a:endParaRPr lang="kk-KZ">
              <a:latin typeface="Arial" charset="0"/>
              <a:ea typeface="Calibri" pitchFamily="34" charset="0"/>
              <a:cs typeface="Times New Roman" pitchFamily="18" charset="0"/>
            </a:endParaRPr>
          </a:p>
        </p:txBody>
      </p:sp>
      <p:sp>
        <p:nvSpPr>
          <p:cNvPr id="73731" name="Rectangle 3"/>
          <p:cNvSpPr>
            <a:spLocks noChangeArrowheads="1"/>
          </p:cNvSpPr>
          <p:nvPr/>
        </p:nvSpPr>
        <p:spPr bwMode="auto">
          <a:xfrm>
            <a:off x="0" y="539552"/>
            <a:ext cx="6858000" cy="2400657"/>
          </a:xfrm>
          <a:prstGeom prst="rect">
            <a:avLst/>
          </a:prstGeom>
          <a:noFill/>
          <a:ln w="9525">
            <a:noFill/>
            <a:miter lim="800000"/>
            <a:headEnd/>
            <a:tailEnd/>
          </a:ln>
        </p:spPr>
        <p:txBody>
          <a:bodyPr wrap="square" anchor="ctr">
            <a:spAutoFit/>
          </a:bodyPr>
          <a:lstStyle/>
          <a:p>
            <a:pPr eaLnBrk="0" hangingPunct="0">
              <a:tabLst>
                <a:tab pos="1355725" algn="l"/>
              </a:tabLst>
            </a:pPr>
            <a:endParaRPr lang="kk-KZ" sz="1400" dirty="0">
              <a:solidFill>
                <a:srgbClr val="0D0D0D"/>
              </a:solidFill>
              <a:latin typeface="Times New Roman" pitchFamily="18" charset="0"/>
              <a:ea typeface="Calibri" pitchFamily="34" charset="0"/>
              <a:cs typeface="Times New Roman" pitchFamily="18" charset="0"/>
            </a:endParaRPr>
          </a:p>
          <a:p>
            <a:pPr algn="ctr">
              <a:tabLst>
                <a:tab pos="1355725" algn="l"/>
              </a:tabLst>
            </a:pPr>
            <a:endParaRPr lang="kk-KZ" sz="2000" dirty="0">
              <a:solidFill>
                <a:schemeClr val="bg2"/>
              </a:solidFill>
              <a:ea typeface="Calibri" pitchFamily="34" charset="0"/>
              <a:cs typeface="Times New Roman" pitchFamily="18" charset="0"/>
            </a:endParaRPr>
          </a:p>
          <a:p>
            <a:pPr algn="ctr">
              <a:tabLst>
                <a:tab pos="1355725" algn="l"/>
              </a:tabLst>
            </a:pPr>
            <a:r>
              <a:rPr lang="kk-KZ" sz="3600" b="1" dirty="0">
                <a:solidFill>
                  <a:srgbClr val="FF0000"/>
                </a:solidFill>
                <a:latin typeface="Times New Roman" pitchFamily="18" charset="0"/>
                <a:ea typeface="Calibri" pitchFamily="34" charset="0"/>
                <a:cs typeface="Times New Roman" pitchFamily="18" charset="0"/>
              </a:rPr>
              <a:t>Олимпиада </a:t>
            </a:r>
            <a:r>
              <a:rPr lang="kk-KZ" sz="3600" b="1" dirty="0" smtClean="0">
                <a:solidFill>
                  <a:srgbClr val="FF0000"/>
                </a:solidFill>
                <a:latin typeface="Times New Roman" pitchFamily="18" charset="0"/>
                <a:ea typeface="Calibri" pitchFamily="34" charset="0"/>
                <a:cs typeface="Times New Roman" pitchFamily="18" charset="0"/>
              </a:rPr>
              <a:t>жүлдегерлері  </a:t>
            </a:r>
            <a:endParaRPr lang="ru-RU" sz="3600" b="1" dirty="0">
              <a:solidFill>
                <a:srgbClr val="FF0000"/>
              </a:solidFill>
              <a:latin typeface="Times New Roman" pitchFamily="18" charset="0"/>
              <a:ea typeface="Calibri" pitchFamily="34" charset="0"/>
              <a:cs typeface="Times New Roman" pitchFamily="18" charset="0"/>
            </a:endParaRPr>
          </a:p>
          <a:p>
            <a:pPr algn="ctr">
              <a:tabLst>
                <a:tab pos="1355725" algn="l"/>
              </a:tabLst>
            </a:pPr>
            <a:endParaRPr lang="ru-RU" sz="2400" dirty="0">
              <a:solidFill>
                <a:srgbClr val="FF0000"/>
              </a:solidFill>
              <a:ea typeface="Calibri" pitchFamily="34" charset="0"/>
              <a:cs typeface="Times New Roman" pitchFamily="18" charset="0"/>
            </a:endParaRPr>
          </a:p>
          <a:p>
            <a:pPr eaLnBrk="0" hangingPunct="0">
              <a:tabLst>
                <a:tab pos="1355725" algn="l"/>
              </a:tabLst>
            </a:pPr>
            <a:endParaRPr lang="kk-KZ" sz="1400" dirty="0">
              <a:solidFill>
                <a:srgbClr val="FF0000"/>
              </a:solidFill>
              <a:latin typeface="Times New Roman" pitchFamily="18" charset="0"/>
              <a:ea typeface="Calibri" pitchFamily="34" charset="0"/>
              <a:cs typeface="Times New Roman" pitchFamily="18" charset="0"/>
            </a:endParaRPr>
          </a:p>
          <a:p>
            <a:pPr eaLnBrk="0" hangingPunct="0">
              <a:tabLst>
                <a:tab pos="1355725" algn="l"/>
              </a:tabLst>
            </a:pPr>
            <a:endParaRPr lang="kk-KZ" sz="1400" dirty="0">
              <a:solidFill>
                <a:srgbClr val="FF0000"/>
              </a:solidFill>
              <a:latin typeface="Times New Roman" pitchFamily="18" charset="0"/>
              <a:ea typeface="Calibri" pitchFamily="34" charset="0"/>
              <a:cs typeface="Times New Roman" pitchFamily="18" charset="0"/>
            </a:endParaRPr>
          </a:p>
          <a:p>
            <a:pPr eaLnBrk="0" hangingPunct="0">
              <a:tabLst>
                <a:tab pos="1355725" algn="l"/>
              </a:tabLst>
            </a:pPr>
            <a:endParaRPr lang="kk-KZ" sz="1400" dirty="0">
              <a:solidFill>
                <a:srgbClr val="FF0000"/>
              </a:solidFill>
              <a:latin typeface="Times New Roman" pitchFamily="18" charset="0"/>
              <a:ea typeface="Calibri" pitchFamily="34" charset="0"/>
              <a:cs typeface="Times New Roman" pitchFamily="18" charset="0"/>
            </a:endParaRPr>
          </a:p>
          <a:p>
            <a:pPr eaLnBrk="0" hangingPunct="0">
              <a:tabLst>
                <a:tab pos="1355725" algn="l"/>
              </a:tabLst>
            </a:pPr>
            <a:r>
              <a:rPr lang="kk-KZ" sz="1400" dirty="0">
                <a:solidFill>
                  <a:srgbClr val="FF0000"/>
                </a:solidFill>
                <a:latin typeface="Times New Roman" pitchFamily="18" charset="0"/>
                <a:ea typeface="Calibri" pitchFamily="34" charset="0"/>
                <a:cs typeface="Times New Roman" pitchFamily="18" charset="0"/>
              </a:rPr>
              <a:t>                 </a:t>
            </a:r>
          </a:p>
        </p:txBody>
      </p:sp>
      <p:sp>
        <p:nvSpPr>
          <p:cNvPr id="73848" name="Rectangle 120"/>
          <p:cNvSpPr>
            <a:spLocks noChangeArrowheads="1"/>
          </p:cNvSpPr>
          <p:nvPr/>
        </p:nvSpPr>
        <p:spPr bwMode="auto">
          <a:xfrm>
            <a:off x="623888" y="10448638"/>
            <a:ext cx="1475084" cy="584775"/>
          </a:xfrm>
          <a:prstGeom prst="rect">
            <a:avLst/>
          </a:prstGeom>
          <a:noFill/>
          <a:ln w="9525">
            <a:noFill/>
            <a:miter lim="800000"/>
            <a:headEnd/>
            <a:tailEnd/>
          </a:ln>
          <a:effectLst/>
        </p:spPr>
        <p:txBody>
          <a:bodyPr wrap="none" anchor="ctr">
            <a:spAutoFit/>
          </a:bodyPr>
          <a:lstStyle/>
          <a:p>
            <a:pPr>
              <a:tabLst>
                <a:tab pos="1228725" algn="l"/>
              </a:tabLst>
            </a:pPr>
            <a:r>
              <a:rPr lang="kk-KZ" sz="1400">
                <a:latin typeface="Arial" charset="0"/>
                <a:cs typeface="Times New Roman" pitchFamily="18" charset="0"/>
              </a:rPr>
              <a:t>	 </a:t>
            </a:r>
            <a:endParaRPr lang="ru-RU" sz="1100">
              <a:latin typeface="Arial" charset="0"/>
            </a:endParaRPr>
          </a:p>
          <a:p>
            <a:pPr eaLnBrk="0" hangingPunct="0">
              <a:tabLst>
                <a:tab pos="1228725" algn="l"/>
              </a:tabLst>
            </a:pPr>
            <a:endParaRPr lang="ru-RU">
              <a:latin typeface="Arial" charset="0"/>
            </a:endParaRPr>
          </a:p>
        </p:txBody>
      </p:sp>
      <p:graphicFrame>
        <p:nvGraphicFramePr>
          <p:cNvPr id="6" name="Таблица 5"/>
          <p:cNvGraphicFramePr>
            <a:graphicFrameLocks noGrp="1"/>
          </p:cNvGraphicFramePr>
          <p:nvPr/>
        </p:nvGraphicFramePr>
        <p:xfrm>
          <a:off x="404664" y="2483768"/>
          <a:ext cx="6118694" cy="4404360"/>
        </p:xfrm>
        <a:graphic>
          <a:graphicData uri="http://schemas.openxmlformats.org/drawingml/2006/table">
            <a:tbl>
              <a:tblPr firstRow="1" bandRow="1">
                <a:tableStyleId>{5C22544A-7EE6-4342-B048-85BDC9FD1C3A}</a:tableStyleId>
              </a:tblPr>
              <a:tblGrid>
                <a:gridCol w="1152286"/>
                <a:gridCol w="2159311"/>
                <a:gridCol w="1219809"/>
                <a:gridCol w="1587288"/>
              </a:tblGrid>
              <a:tr h="579120">
                <a:tc>
                  <a:txBody>
                    <a:bodyPr/>
                    <a:lstStyle/>
                    <a:p>
                      <a:pPr algn="ctr"/>
                      <a:r>
                        <a:rPr lang="kk-KZ" sz="1500" dirty="0" smtClean="0">
                          <a:latin typeface="Times New Roman" pitchFamily="18" charset="0"/>
                          <a:cs typeface="Times New Roman" pitchFamily="18" charset="0"/>
                        </a:rPr>
                        <a:t>Оқу</a:t>
                      </a:r>
                      <a:r>
                        <a:rPr lang="kk-KZ" sz="1500" baseline="0" dirty="0" smtClean="0">
                          <a:latin typeface="Times New Roman" pitchFamily="18" charset="0"/>
                          <a:cs typeface="Times New Roman" pitchFamily="18" charset="0"/>
                        </a:rPr>
                        <a:t>  жылы</a:t>
                      </a:r>
                      <a:endParaRPr lang="ru-RU" sz="1500" dirty="0">
                        <a:latin typeface="Times New Roman" pitchFamily="18" charset="0"/>
                        <a:cs typeface="Times New Roman" pitchFamily="18" charset="0"/>
                      </a:endParaRPr>
                    </a:p>
                  </a:txBody>
                  <a:tcPr marL="68580" marR="68580" marT="60960" marB="60960"/>
                </a:tc>
                <a:tc>
                  <a:txBody>
                    <a:bodyPr/>
                    <a:lstStyle/>
                    <a:p>
                      <a:pPr algn="ctr"/>
                      <a:r>
                        <a:rPr lang="kk-KZ" sz="1500" dirty="0" smtClean="0">
                          <a:latin typeface="Times New Roman" pitchFamily="18" charset="0"/>
                          <a:cs typeface="Times New Roman" pitchFamily="18" charset="0"/>
                        </a:rPr>
                        <a:t>Оқушының</a:t>
                      </a:r>
                      <a:r>
                        <a:rPr lang="kk-KZ" sz="1500" baseline="0" dirty="0" smtClean="0">
                          <a:latin typeface="Times New Roman" pitchFamily="18" charset="0"/>
                          <a:cs typeface="Times New Roman" pitchFamily="18" charset="0"/>
                        </a:rPr>
                        <a:t> </a:t>
                      </a:r>
                    </a:p>
                    <a:p>
                      <a:pPr algn="ctr"/>
                      <a:r>
                        <a:rPr lang="kk-KZ" sz="1500" baseline="0" dirty="0" smtClean="0">
                          <a:latin typeface="Times New Roman" pitchFamily="18" charset="0"/>
                          <a:cs typeface="Times New Roman" pitchFamily="18" charset="0"/>
                        </a:rPr>
                        <a:t>аты- тегі</a:t>
                      </a:r>
                      <a:endParaRPr lang="ru-RU" sz="1500" dirty="0">
                        <a:latin typeface="Times New Roman" pitchFamily="18" charset="0"/>
                        <a:cs typeface="Times New Roman" pitchFamily="18" charset="0"/>
                      </a:endParaRPr>
                    </a:p>
                  </a:txBody>
                  <a:tcPr marL="68580" marR="68580" marT="60960" marB="60960"/>
                </a:tc>
                <a:tc>
                  <a:txBody>
                    <a:bodyPr/>
                    <a:lstStyle/>
                    <a:p>
                      <a:pPr algn="ctr"/>
                      <a:r>
                        <a:rPr lang="kk-KZ" sz="1500" dirty="0" smtClean="0">
                          <a:latin typeface="Times New Roman" pitchFamily="18" charset="0"/>
                          <a:cs typeface="Times New Roman" pitchFamily="18" charset="0"/>
                        </a:rPr>
                        <a:t>Сыныбы</a:t>
                      </a:r>
                    </a:p>
                  </a:txBody>
                  <a:tcPr marL="68580" marR="68580" marT="60960" marB="60960"/>
                </a:tc>
                <a:tc>
                  <a:txBody>
                    <a:bodyPr/>
                    <a:lstStyle/>
                    <a:p>
                      <a:pPr algn="ctr"/>
                      <a:r>
                        <a:rPr lang="kk-KZ" sz="1500" dirty="0" smtClean="0">
                          <a:latin typeface="Times New Roman" pitchFamily="18" charset="0"/>
                          <a:cs typeface="Times New Roman" pitchFamily="18" charset="0"/>
                        </a:rPr>
                        <a:t>Орын</a:t>
                      </a:r>
                      <a:endParaRPr lang="ru-RU" sz="1500" dirty="0">
                        <a:latin typeface="Times New Roman" pitchFamily="18" charset="0"/>
                        <a:cs typeface="Times New Roman" pitchFamily="18" charset="0"/>
                      </a:endParaRPr>
                    </a:p>
                  </a:txBody>
                  <a:tcPr marL="68580" marR="68580" marT="60960" marB="60960"/>
                </a:tc>
              </a:tr>
              <a:tr h="350520">
                <a:tc>
                  <a:txBody>
                    <a:bodyPr/>
                    <a:lstStyle/>
                    <a:p>
                      <a:pPr algn="ctr"/>
                      <a:r>
                        <a:rPr lang="en-US" sz="1500" b="1" dirty="0" smtClean="0">
                          <a:latin typeface="Times New Roman" pitchFamily="18" charset="0"/>
                          <a:cs typeface="Times New Roman" pitchFamily="18" charset="0"/>
                        </a:rPr>
                        <a:t>201</a:t>
                      </a:r>
                      <a:r>
                        <a:rPr lang="kk-KZ" sz="1500" b="1" dirty="0" smtClean="0">
                          <a:latin typeface="Times New Roman" pitchFamily="18" charset="0"/>
                          <a:cs typeface="Times New Roman" pitchFamily="18" charset="0"/>
                        </a:rPr>
                        <a:t>3</a:t>
                      </a:r>
                      <a:r>
                        <a:rPr lang="en-US" sz="1500" b="1" dirty="0" smtClean="0">
                          <a:latin typeface="Times New Roman" pitchFamily="18" charset="0"/>
                          <a:cs typeface="Times New Roman" pitchFamily="18" charset="0"/>
                        </a:rPr>
                        <a:t>-201</a:t>
                      </a:r>
                      <a:r>
                        <a:rPr lang="kk-KZ" sz="1500" b="1" dirty="0" smtClean="0">
                          <a:latin typeface="Times New Roman" pitchFamily="18" charset="0"/>
                          <a:cs typeface="Times New Roman" pitchFamily="18" charset="0"/>
                        </a:rPr>
                        <a:t>4</a:t>
                      </a:r>
                      <a:endParaRPr lang="ru-RU" sz="1500" b="1" dirty="0">
                        <a:latin typeface="Times New Roman" pitchFamily="18" charset="0"/>
                        <a:cs typeface="Times New Roman" pitchFamily="18" charset="0"/>
                      </a:endParaRPr>
                    </a:p>
                  </a:txBody>
                  <a:tcPr marL="68580" marR="68580" marT="60960" marB="60960"/>
                </a:tc>
                <a:tc>
                  <a:txBody>
                    <a:bodyPr/>
                    <a:lstStyle/>
                    <a:p>
                      <a:pPr algn="ctr"/>
                      <a:r>
                        <a:rPr lang="kk-KZ" sz="1500" b="1" dirty="0" smtClean="0">
                          <a:latin typeface="Times New Roman" pitchFamily="18" charset="0"/>
                          <a:cs typeface="Times New Roman" pitchFamily="18" charset="0"/>
                        </a:rPr>
                        <a:t>Қуанов Мейрамбек</a:t>
                      </a:r>
                      <a:endParaRPr lang="ru-RU" sz="1500" b="1" dirty="0">
                        <a:latin typeface="Times New Roman" pitchFamily="18" charset="0"/>
                        <a:cs typeface="Times New Roman" pitchFamily="18" charset="0"/>
                      </a:endParaRPr>
                    </a:p>
                  </a:txBody>
                  <a:tcPr marL="68580" marR="68580" marT="60960" marB="60960"/>
                </a:tc>
                <a:tc>
                  <a:txBody>
                    <a:bodyPr/>
                    <a:lstStyle/>
                    <a:p>
                      <a:pPr algn="l"/>
                      <a:r>
                        <a:rPr lang="en-US" sz="1500" b="1" dirty="0" smtClean="0">
                          <a:latin typeface="Times New Roman" pitchFamily="18" charset="0"/>
                          <a:cs typeface="Times New Roman" pitchFamily="18" charset="0"/>
                        </a:rPr>
                        <a:t>  </a:t>
                      </a:r>
                      <a:r>
                        <a:rPr lang="kk-KZ" sz="1500" b="1" dirty="0" smtClean="0">
                          <a:latin typeface="Times New Roman" pitchFamily="18" charset="0"/>
                          <a:cs typeface="Times New Roman" pitchFamily="18" charset="0"/>
                        </a:rPr>
                        <a:t>І</a:t>
                      </a:r>
                      <a:r>
                        <a:rPr lang="en-US" sz="1500" b="1" dirty="0" smtClean="0">
                          <a:latin typeface="Times New Roman" pitchFamily="18" charset="0"/>
                          <a:cs typeface="Times New Roman" pitchFamily="18" charset="0"/>
                        </a:rPr>
                        <a:t>X</a:t>
                      </a:r>
                      <a:r>
                        <a:rPr lang="kk-KZ" sz="1500" b="1" dirty="0" smtClean="0">
                          <a:latin typeface="Times New Roman" pitchFamily="18" charset="0"/>
                          <a:cs typeface="Times New Roman" pitchFamily="18" charset="0"/>
                        </a:rPr>
                        <a:t>сынып</a:t>
                      </a:r>
                    </a:p>
                  </a:txBody>
                  <a:tcPr marL="68580" marR="68580" marT="60960" marB="60960"/>
                </a:tc>
                <a:tc>
                  <a:txBody>
                    <a:bodyPr/>
                    <a:lstStyle/>
                    <a:p>
                      <a:pPr algn="ctr"/>
                      <a:r>
                        <a:rPr lang="en-US" sz="1500" b="1" dirty="0" smtClean="0">
                          <a:latin typeface="Times New Roman" pitchFamily="18" charset="0"/>
                          <a:cs typeface="Times New Roman" pitchFamily="18" charset="0"/>
                        </a:rPr>
                        <a:t> </a:t>
                      </a:r>
                      <a:r>
                        <a:rPr lang="kk-KZ" sz="1500" b="1" dirty="0" smtClean="0">
                          <a:latin typeface="Times New Roman" pitchFamily="18" charset="0"/>
                          <a:cs typeface="Times New Roman" pitchFamily="18" charset="0"/>
                        </a:rPr>
                        <a:t>Алғыс</a:t>
                      </a:r>
                      <a:r>
                        <a:rPr lang="kk-KZ" sz="1500" b="1" baseline="0" dirty="0" smtClean="0">
                          <a:latin typeface="Times New Roman" pitchFamily="18" charset="0"/>
                          <a:cs typeface="Times New Roman" pitchFamily="18" charset="0"/>
                        </a:rPr>
                        <a:t> хат</a:t>
                      </a:r>
                      <a:endParaRPr lang="kk-KZ" sz="1500" b="1" dirty="0" smtClean="0">
                        <a:latin typeface="Times New Roman" pitchFamily="18" charset="0"/>
                        <a:cs typeface="Times New Roman" pitchFamily="18" charset="0"/>
                      </a:endParaRPr>
                    </a:p>
                  </a:txBody>
                  <a:tcPr marL="68580" marR="68580" marT="60960" marB="60960"/>
                </a:tc>
              </a:tr>
              <a:tr h="579120">
                <a:tc>
                  <a:txBody>
                    <a:bodyPr/>
                    <a:lstStyle/>
                    <a:p>
                      <a:pPr algn="ctr"/>
                      <a:r>
                        <a:rPr lang="kk-KZ" sz="1500" b="1" dirty="0" smtClean="0">
                          <a:latin typeface="Times New Roman" pitchFamily="18" charset="0"/>
                          <a:cs typeface="Times New Roman" pitchFamily="18" charset="0"/>
                        </a:rPr>
                        <a:t>2014-2015</a:t>
                      </a:r>
                      <a:endParaRPr lang="ru-RU" sz="1500" b="1" dirty="0">
                        <a:latin typeface="Times New Roman" pitchFamily="18" charset="0"/>
                        <a:cs typeface="Times New Roman" pitchFamily="18" charset="0"/>
                      </a:endParaRPr>
                    </a:p>
                  </a:txBody>
                  <a:tcPr marL="68580" marR="68580" marT="60960" marB="60960"/>
                </a:tc>
                <a:tc>
                  <a:txBody>
                    <a:bodyPr/>
                    <a:lstStyle/>
                    <a:p>
                      <a:pPr algn="ctr"/>
                      <a:r>
                        <a:rPr lang="kk-KZ" sz="1500" b="1" dirty="0" smtClean="0">
                          <a:latin typeface="Times New Roman" pitchFamily="18" charset="0"/>
                          <a:cs typeface="Times New Roman" pitchFamily="18" charset="0"/>
                        </a:rPr>
                        <a:t>Қабдолов</a:t>
                      </a:r>
                      <a:r>
                        <a:rPr lang="kk-KZ" sz="1500" b="1" baseline="0" dirty="0" smtClean="0">
                          <a:latin typeface="Times New Roman" pitchFamily="18" charset="0"/>
                          <a:cs typeface="Times New Roman" pitchFamily="18" charset="0"/>
                        </a:rPr>
                        <a:t> Жалғас</a:t>
                      </a:r>
                      <a:endParaRPr lang="ru-RU" sz="1500" b="1" dirty="0">
                        <a:latin typeface="Times New Roman" pitchFamily="18" charset="0"/>
                        <a:cs typeface="Times New Roman" pitchFamily="18" charset="0"/>
                      </a:endParaRPr>
                    </a:p>
                  </a:txBody>
                  <a:tcPr marL="68580" marR="68580" marT="60960" marB="60960"/>
                </a:tc>
                <a:tc>
                  <a:txBody>
                    <a:bodyPr/>
                    <a:lstStyle/>
                    <a:p>
                      <a:pPr algn="l"/>
                      <a:r>
                        <a:rPr lang="en-US" sz="1500" b="1" dirty="0" smtClean="0">
                          <a:latin typeface="Times New Roman" pitchFamily="18" charset="0"/>
                          <a:cs typeface="Times New Roman" pitchFamily="18" charset="0"/>
                        </a:rPr>
                        <a:t>X</a:t>
                      </a:r>
                      <a:r>
                        <a:rPr lang="en-US" sz="1500" b="1" baseline="0" dirty="0" smtClean="0">
                          <a:latin typeface="Times New Roman" pitchFamily="18" charset="0"/>
                          <a:cs typeface="Times New Roman" pitchFamily="18" charset="0"/>
                        </a:rPr>
                        <a:t>I</a:t>
                      </a:r>
                      <a:r>
                        <a:rPr lang="kk-KZ" sz="1500" b="1" dirty="0" smtClean="0">
                          <a:latin typeface="Times New Roman" pitchFamily="18" charset="0"/>
                          <a:cs typeface="Times New Roman" pitchFamily="18" charset="0"/>
                        </a:rPr>
                        <a:t>сынып</a:t>
                      </a:r>
                      <a:r>
                        <a:rPr lang="en-US" sz="1500" b="1" dirty="0" smtClean="0">
                          <a:latin typeface="Times New Roman" pitchFamily="18" charset="0"/>
                          <a:cs typeface="Times New Roman" pitchFamily="18" charset="0"/>
                        </a:rPr>
                        <a:t> </a:t>
                      </a:r>
                      <a:endParaRPr lang="ru-RU" sz="1500" b="1" dirty="0">
                        <a:latin typeface="Times New Roman" pitchFamily="18" charset="0"/>
                        <a:cs typeface="Times New Roman" pitchFamily="18" charset="0"/>
                      </a:endParaRPr>
                    </a:p>
                  </a:txBody>
                  <a:tcPr marL="68580" marR="68580" marT="60960" marB="6096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dirty="0" smtClean="0">
                          <a:latin typeface="Times New Roman" pitchFamily="18" charset="0"/>
                          <a:cs typeface="Times New Roman" pitchFamily="18" charset="0"/>
                        </a:rPr>
                        <a:t> III </a:t>
                      </a:r>
                      <a:endParaRPr lang="ru-RU" sz="1500" b="1" dirty="0" smtClean="0">
                        <a:latin typeface="Times New Roman" pitchFamily="18" charset="0"/>
                        <a:cs typeface="Times New Roman" pitchFamily="18" charset="0"/>
                      </a:endParaRPr>
                    </a:p>
                    <a:p>
                      <a:pPr algn="ctr"/>
                      <a:r>
                        <a:rPr lang="en-US" sz="1500" b="1" dirty="0" smtClean="0">
                          <a:latin typeface="Times New Roman" pitchFamily="18" charset="0"/>
                          <a:cs typeface="Times New Roman" pitchFamily="18" charset="0"/>
                        </a:rPr>
                        <a:t>  </a:t>
                      </a:r>
                      <a:endParaRPr lang="ru-RU" sz="1500" b="1" dirty="0">
                        <a:latin typeface="Times New Roman" pitchFamily="18" charset="0"/>
                        <a:cs typeface="Times New Roman" pitchFamily="18" charset="0"/>
                      </a:endParaRPr>
                    </a:p>
                  </a:txBody>
                  <a:tcPr marL="68580" marR="68580" marT="60960" marB="60960"/>
                </a:tc>
              </a:tr>
              <a:tr h="579120">
                <a:tc>
                  <a:txBody>
                    <a:bodyPr/>
                    <a:lstStyle/>
                    <a:p>
                      <a:pPr algn="ctr"/>
                      <a:r>
                        <a:rPr lang="kk-KZ" sz="1500" u="none" kern="1200" dirty="0" smtClean="0">
                          <a:solidFill>
                            <a:schemeClr val="dk1"/>
                          </a:solidFill>
                          <a:latin typeface="Times New Roman" pitchFamily="18" charset="0"/>
                          <a:ea typeface="+mn-ea"/>
                          <a:cs typeface="Times New Roman" pitchFamily="18" charset="0"/>
                        </a:rPr>
                        <a:t> </a:t>
                      </a:r>
                      <a:r>
                        <a:rPr lang="kk-KZ" sz="1500" b="1" u="none" kern="1200" dirty="0" smtClean="0">
                          <a:solidFill>
                            <a:schemeClr val="dk1"/>
                          </a:solidFill>
                          <a:latin typeface="Times New Roman" pitchFamily="18" charset="0"/>
                          <a:ea typeface="+mn-ea"/>
                          <a:cs typeface="Times New Roman" pitchFamily="18" charset="0"/>
                        </a:rPr>
                        <a:t>2015-2016</a:t>
                      </a:r>
                      <a:endParaRPr lang="ru-RU" sz="1500" b="1" u="none" dirty="0">
                        <a:latin typeface="Times New Roman" pitchFamily="18" charset="0"/>
                        <a:cs typeface="Times New Roman" pitchFamily="18" charset="0"/>
                      </a:endParaRPr>
                    </a:p>
                  </a:txBody>
                  <a:tcPr marL="68580" marR="68580" marT="60960" marB="60960"/>
                </a:tc>
                <a:tc>
                  <a:txBody>
                    <a:bodyPr/>
                    <a:lstStyle/>
                    <a:p>
                      <a:pPr algn="ctr"/>
                      <a:r>
                        <a:rPr lang="kk-KZ" sz="1500" b="1" u="none" kern="1200" dirty="0" smtClean="0">
                          <a:solidFill>
                            <a:schemeClr val="dk1"/>
                          </a:solidFill>
                          <a:latin typeface="Times New Roman" pitchFamily="18" charset="0"/>
                          <a:ea typeface="+mn-ea"/>
                          <a:cs typeface="Times New Roman" pitchFamily="18" charset="0"/>
                        </a:rPr>
                        <a:t>Рашитова Райхан </a:t>
                      </a:r>
                      <a:endParaRPr lang="ru-RU" sz="1500" b="1" u="none" dirty="0">
                        <a:latin typeface="Times New Roman" pitchFamily="18" charset="0"/>
                        <a:cs typeface="Times New Roman" pitchFamily="18" charset="0"/>
                      </a:endParaRPr>
                    </a:p>
                  </a:txBody>
                  <a:tcPr marL="68580" marR="68580" marT="60960" marB="60960"/>
                </a:tc>
                <a:tc>
                  <a:txBody>
                    <a:bodyPr/>
                    <a:lstStyle/>
                    <a:p>
                      <a:pPr algn="l"/>
                      <a:r>
                        <a:rPr lang="en-US" sz="1500" b="1" dirty="0" smtClean="0">
                          <a:latin typeface="Times New Roman" pitchFamily="18" charset="0"/>
                          <a:cs typeface="Times New Roman" pitchFamily="18" charset="0"/>
                        </a:rPr>
                        <a:t>X</a:t>
                      </a:r>
                      <a:r>
                        <a:rPr lang="kk-KZ" sz="1500" b="1" dirty="0" smtClean="0">
                          <a:latin typeface="Times New Roman" pitchFamily="18" charset="0"/>
                          <a:cs typeface="Times New Roman" pitchFamily="18" charset="0"/>
                        </a:rPr>
                        <a:t>сынып</a:t>
                      </a:r>
                      <a:r>
                        <a:rPr lang="en-US" sz="1500" b="1" dirty="0" smtClean="0">
                          <a:latin typeface="Times New Roman" pitchFamily="18" charset="0"/>
                          <a:cs typeface="Times New Roman" pitchFamily="18" charset="0"/>
                        </a:rPr>
                        <a:t> </a:t>
                      </a:r>
                      <a:endParaRPr lang="ru-RU" sz="1500" b="1" dirty="0">
                        <a:latin typeface="Times New Roman" pitchFamily="18" charset="0"/>
                        <a:cs typeface="Times New Roman" pitchFamily="18" charset="0"/>
                      </a:endParaRPr>
                    </a:p>
                  </a:txBody>
                  <a:tcPr marL="68580" marR="68580" marT="60960" marB="6096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500" b="1" u="sng" kern="1200" dirty="0" smtClean="0">
                          <a:solidFill>
                            <a:schemeClr val="dk1"/>
                          </a:solidFill>
                          <a:latin typeface="Times New Roman" pitchFamily="18" charset="0"/>
                          <a:ea typeface="+mn-ea"/>
                          <a:cs typeface="Times New Roman" pitchFamily="18" charset="0"/>
                        </a:rPr>
                        <a:t>ІІ</a:t>
                      </a:r>
                      <a:endParaRPr lang="ru-RU" sz="1500" b="1" kern="1200" dirty="0" smtClean="0">
                        <a:solidFill>
                          <a:schemeClr val="dk1"/>
                        </a:solidFill>
                        <a:latin typeface="Times New Roman" pitchFamily="18" charset="0"/>
                        <a:ea typeface="+mn-ea"/>
                        <a:cs typeface="Times New Roman" pitchFamily="18" charset="0"/>
                      </a:endParaRPr>
                    </a:p>
                    <a:p>
                      <a:pPr algn="ctr"/>
                      <a:endParaRPr lang="ru-RU" sz="1500" b="1" u="sng" dirty="0">
                        <a:latin typeface="Times New Roman" pitchFamily="18" charset="0"/>
                        <a:cs typeface="Times New Roman" pitchFamily="18" charset="0"/>
                      </a:endParaRPr>
                    </a:p>
                  </a:txBody>
                  <a:tcPr marL="68580" marR="68580" marT="60960" marB="60960"/>
                </a:tc>
              </a:tr>
              <a:tr h="579120">
                <a:tc>
                  <a:txBody>
                    <a:bodyPr/>
                    <a:lstStyle/>
                    <a:p>
                      <a:pPr algn="ctr"/>
                      <a:r>
                        <a:rPr lang="kk-KZ" sz="1500" u="none" kern="1200" dirty="0" smtClean="0">
                          <a:solidFill>
                            <a:schemeClr val="dk1"/>
                          </a:solidFill>
                          <a:latin typeface="Times New Roman" pitchFamily="18" charset="0"/>
                          <a:ea typeface="+mn-ea"/>
                          <a:cs typeface="Times New Roman" pitchFamily="18" charset="0"/>
                        </a:rPr>
                        <a:t> </a:t>
                      </a:r>
                      <a:r>
                        <a:rPr lang="kk-KZ" sz="1500" b="1" u="none" kern="1200" dirty="0" smtClean="0">
                          <a:solidFill>
                            <a:schemeClr val="dk1"/>
                          </a:solidFill>
                          <a:latin typeface="Times New Roman" pitchFamily="18" charset="0"/>
                          <a:ea typeface="+mn-ea"/>
                          <a:cs typeface="Times New Roman" pitchFamily="18" charset="0"/>
                        </a:rPr>
                        <a:t>2015-2016</a:t>
                      </a:r>
                      <a:endParaRPr lang="ru-RU" sz="1500" b="1" u="none" dirty="0">
                        <a:latin typeface="Times New Roman" pitchFamily="18" charset="0"/>
                        <a:cs typeface="Times New Roman" pitchFamily="18" charset="0"/>
                      </a:endParaRPr>
                    </a:p>
                  </a:txBody>
                  <a:tcPr marL="68580" marR="68580" marT="60960" marB="60960"/>
                </a:tc>
                <a:tc>
                  <a:txBody>
                    <a:bodyPr/>
                    <a:lstStyle/>
                    <a:p>
                      <a:pPr algn="ctr"/>
                      <a:r>
                        <a:rPr lang="kk-KZ" sz="1500" b="1" u="none" kern="1200" dirty="0" smtClean="0">
                          <a:solidFill>
                            <a:schemeClr val="dk1"/>
                          </a:solidFill>
                          <a:latin typeface="Times New Roman" pitchFamily="18" charset="0"/>
                          <a:ea typeface="+mn-ea"/>
                          <a:cs typeface="Times New Roman" pitchFamily="18" charset="0"/>
                        </a:rPr>
                        <a:t>Қуанов Мейрамбек </a:t>
                      </a:r>
                      <a:endParaRPr lang="ru-RU" sz="1500" b="1" u="none" dirty="0">
                        <a:latin typeface="Times New Roman" pitchFamily="18" charset="0"/>
                        <a:cs typeface="Times New Roman" pitchFamily="18" charset="0"/>
                      </a:endParaRPr>
                    </a:p>
                  </a:txBody>
                  <a:tcPr marL="68580" marR="68580" marT="60960" marB="6096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dirty="0" smtClean="0">
                          <a:latin typeface="Times New Roman" pitchFamily="18" charset="0"/>
                          <a:cs typeface="Times New Roman" pitchFamily="18" charset="0"/>
                        </a:rPr>
                        <a:t>X</a:t>
                      </a:r>
                      <a:r>
                        <a:rPr lang="en-US" sz="1500" b="1" baseline="0" dirty="0" smtClean="0">
                          <a:latin typeface="Times New Roman" pitchFamily="18" charset="0"/>
                          <a:cs typeface="Times New Roman" pitchFamily="18" charset="0"/>
                        </a:rPr>
                        <a:t>I</a:t>
                      </a:r>
                      <a:r>
                        <a:rPr lang="kk-KZ" sz="1500" b="1" dirty="0" smtClean="0">
                          <a:latin typeface="Times New Roman" pitchFamily="18" charset="0"/>
                          <a:cs typeface="Times New Roman" pitchFamily="18" charset="0"/>
                        </a:rPr>
                        <a:t>сынып</a:t>
                      </a:r>
                      <a:r>
                        <a:rPr lang="en-US" sz="1500" b="1" dirty="0" smtClean="0">
                          <a:latin typeface="Times New Roman" pitchFamily="18" charset="0"/>
                          <a:cs typeface="Times New Roman" pitchFamily="18" charset="0"/>
                        </a:rPr>
                        <a:t> </a:t>
                      </a:r>
                      <a:endParaRPr lang="ru-RU" sz="1500" b="1" dirty="0" smtClean="0">
                        <a:latin typeface="Times New Roman" pitchFamily="18" charset="0"/>
                        <a:cs typeface="Times New Roman" pitchFamily="18" charset="0"/>
                      </a:endParaRPr>
                    </a:p>
                    <a:p>
                      <a:pPr algn="l"/>
                      <a:endParaRPr lang="ru-RU" sz="1500" b="1" dirty="0">
                        <a:latin typeface="Times New Roman" pitchFamily="18" charset="0"/>
                        <a:cs typeface="Times New Roman" pitchFamily="18" charset="0"/>
                      </a:endParaRPr>
                    </a:p>
                  </a:txBody>
                  <a:tcPr marL="68580" marR="68580" marT="60960" marB="6096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dirty="0" smtClean="0">
                          <a:latin typeface="Times New Roman" pitchFamily="18" charset="0"/>
                          <a:cs typeface="Times New Roman" pitchFamily="18" charset="0"/>
                        </a:rPr>
                        <a:t> III </a:t>
                      </a:r>
                      <a:endParaRPr lang="ru-RU" sz="1500" b="1" dirty="0" smtClean="0">
                        <a:latin typeface="Times New Roman" pitchFamily="18" charset="0"/>
                        <a:cs typeface="Times New Roman" pitchFamily="18" charset="0"/>
                      </a:endParaRPr>
                    </a:p>
                    <a:p>
                      <a:pPr algn="ctr"/>
                      <a:endParaRPr lang="ru-RU" sz="1500" b="1" u="sng" dirty="0">
                        <a:latin typeface="Times New Roman" pitchFamily="18" charset="0"/>
                        <a:cs typeface="Times New Roman" pitchFamily="18" charset="0"/>
                      </a:endParaRPr>
                    </a:p>
                  </a:txBody>
                  <a:tcPr marL="68580" marR="68580" marT="60960" marB="60960"/>
                </a:tc>
              </a:tr>
              <a:tr h="579120">
                <a:tc>
                  <a:txBody>
                    <a:bodyPr/>
                    <a:lstStyle/>
                    <a:p>
                      <a:pPr algn="ctr"/>
                      <a:r>
                        <a:rPr lang="kk-KZ" sz="1500" u="none" kern="1200" dirty="0" smtClean="0">
                          <a:solidFill>
                            <a:schemeClr val="dk1"/>
                          </a:solidFill>
                          <a:latin typeface="Times New Roman" pitchFamily="18" charset="0"/>
                          <a:ea typeface="+mn-ea"/>
                          <a:cs typeface="Times New Roman" pitchFamily="18" charset="0"/>
                        </a:rPr>
                        <a:t> </a:t>
                      </a:r>
                      <a:r>
                        <a:rPr lang="kk-KZ" sz="1500" b="1" u="none" kern="1200" dirty="0" smtClean="0">
                          <a:solidFill>
                            <a:schemeClr val="dk1"/>
                          </a:solidFill>
                          <a:latin typeface="Times New Roman" pitchFamily="18" charset="0"/>
                          <a:ea typeface="+mn-ea"/>
                          <a:cs typeface="Times New Roman" pitchFamily="18" charset="0"/>
                        </a:rPr>
                        <a:t>2015-2016</a:t>
                      </a:r>
                      <a:endParaRPr lang="ru-RU" sz="1500" b="1" u="none" dirty="0">
                        <a:latin typeface="Times New Roman" pitchFamily="18" charset="0"/>
                        <a:cs typeface="Times New Roman" pitchFamily="18" charset="0"/>
                      </a:endParaRPr>
                    </a:p>
                  </a:txBody>
                  <a:tcPr marL="68580" marR="68580" marT="60960" marB="60960"/>
                </a:tc>
                <a:tc>
                  <a:txBody>
                    <a:bodyPr/>
                    <a:lstStyle/>
                    <a:p>
                      <a:pPr algn="ctr"/>
                      <a:r>
                        <a:rPr lang="kk-KZ" sz="1500" b="1" u="sng" kern="1200" dirty="0" smtClean="0">
                          <a:solidFill>
                            <a:schemeClr val="dk1"/>
                          </a:solidFill>
                          <a:latin typeface="Times New Roman" pitchFamily="18" charset="0"/>
                          <a:ea typeface="+mn-ea"/>
                          <a:cs typeface="Times New Roman" pitchFamily="18" charset="0"/>
                        </a:rPr>
                        <a:t>ОЛИМП </a:t>
                      </a:r>
                      <a:r>
                        <a:rPr lang="ru-RU" sz="1500" b="1" u="sng" kern="1200" dirty="0" smtClean="0">
                          <a:solidFill>
                            <a:schemeClr val="dk1"/>
                          </a:solidFill>
                          <a:latin typeface="Times New Roman" pitchFamily="18" charset="0"/>
                          <a:ea typeface="+mn-ea"/>
                          <a:cs typeface="Times New Roman" pitchFamily="18" charset="0"/>
                        </a:rPr>
                        <a:t>– 2016 </a:t>
                      </a:r>
                      <a:r>
                        <a:rPr lang="kk-KZ" sz="1500" b="1" u="none" kern="1200" dirty="0" smtClean="0">
                          <a:solidFill>
                            <a:schemeClr val="dk1"/>
                          </a:solidFill>
                          <a:latin typeface="Times New Roman" pitchFamily="18" charset="0"/>
                          <a:ea typeface="+mn-ea"/>
                          <a:cs typeface="Times New Roman" pitchFamily="18" charset="0"/>
                        </a:rPr>
                        <a:t>Рашитова Райхан </a:t>
                      </a:r>
                      <a:endParaRPr lang="ru-RU" sz="1500" b="1" u="none" dirty="0">
                        <a:latin typeface="Times New Roman" pitchFamily="18" charset="0"/>
                        <a:cs typeface="Times New Roman" pitchFamily="18" charset="0"/>
                      </a:endParaRPr>
                    </a:p>
                  </a:txBody>
                  <a:tcPr marL="68580" marR="68580" marT="60960" marB="6096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dirty="0" smtClean="0">
                          <a:latin typeface="Times New Roman" pitchFamily="18" charset="0"/>
                          <a:cs typeface="Times New Roman" pitchFamily="18" charset="0"/>
                        </a:rPr>
                        <a:t>X</a:t>
                      </a:r>
                      <a:r>
                        <a:rPr lang="kk-KZ" sz="1500" b="1" dirty="0" smtClean="0">
                          <a:latin typeface="Times New Roman" pitchFamily="18" charset="0"/>
                          <a:cs typeface="Times New Roman" pitchFamily="18" charset="0"/>
                        </a:rPr>
                        <a:t>сынып</a:t>
                      </a:r>
                      <a:r>
                        <a:rPr lang="en-US" sz="1500" b="1" dirty="0" smtClean="0">
                          <a:latin typeface="Times New Roman" pitchFamily="18" charset="0"/>
                          <a:cs typeface="Times New Roman" pitchFamily="18" charset="0"/>
                        </a:rPr>
                        <a:t> </a:t>
                      </a:r>
                      <a:endParaRPr lang="ru-RU" sz="1500" b="1" dirty="0" smtClean="0">
                        <a:latin typeface="Times New Roman" pitchFamily="18" charset="0"/>
                        <a:cs typeface="Times New Roman" pitchFamily="18" charset="0"/>
                      </a:endParaRPr>
                    </a:p>
                    <a:p>
                      <a:pPr algn="l"/>
                      <a:endParaRPr lang="ru-RU" sz="1500" b="1" dirty="0">
                        <a:latin typeface="Times New Roman" pitchFamily="18" charset="0"/>
                        <a:cs typeface="Times New Roman" pitchFamily="18" charset="0"/>
                      </a:endParaRPr>
                    </a:p>
                  </a:txBody>
                  <a:tcPr marL="68580" marR="68580" marT="60960" marB="6096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sz="1500" b="1" u="sng" kern="1200" dirty="0" smtClean="0">
                          <a:solidFill>
                            <a:schemeClr val="dk1"/>
                          </a:solidFill>
                          <a:latin typeface="Times New Roman" pitchFamily="18" charset="0"/>
                          <a:ea typeface="+mn-ea"/>
                          <a:cs typeface="Times New Roman" pitchFamily="18" charset="0"/>
                        </a:rPr>
                        <a:t>ІІ</a:t>
                      </a:r>
                      <a:endParaRPr lang="ru-RU" sz="1500" b="1" kern="1200" dirty="0" smtClean="0">
                        <a:solidFill>
                          <a:schemeClr val="dk1"/>
                        </a:solidFill>
                        <a:latin typeface="Times New Roman" pitchFamily="18" charset="0"/>
                        <a:ea typeface="+mn-ea"/>
                        <a:cs typeface="Times New Roman" pitchFamily="18" charset="0"/>
                      </a:endParaRPr>
                    </a:p>
                    <a:p>
                      <a:pPr algn="ctr"/>
                      <a:endParaRPr lang="ru-RU" sz="1500" b="1" u="sng" dirty="0">
                        <a:latin typeface="Times New Roman" pitchFamily="18" charset="0"/>
                        <a:cs typeface="Times New Roman" pitchFamily="18" charset="0"/>
                      </a:endParaRPr>
                    </a:p>
                  </a:txBody>
                  <a:tcPr marL="68580" marR="68580" marT="60960" marB="60960"/>
                </a:tc>
              </a:tr>
              <a:tr h="579120">
                <a:tc>
                  <a:txBody>
                    <a:bodyPr/>
                    <a:lstStyle/>
                    <a:p>
                      <a:pPr algn="ctr"/>
                      <a:r>
                        <a:rPr lang="kk-KZ" sz="1500" u="none" kern="1200" dirty="0" smtClean="0">
                          <a:solidFill>
                            <a:schemeClr val="dk1"/>
                          </a:solidFill>
                          <a:latin typeface="Times New Roman" pitchFamily="18" charset="0"/>
                          <a:ea typeface="+mn-ea"/>
                          <a:cs typeface="Times New Roman" pitchFamily="18" charset="0"/>
                        </a:rPr>
                        <a:t> </a:t>
                      </a:r>
                      <a:r>
                        <a:rPr lang="kk-KZ" sz="1500" b="1" u="none" kern="1200" dirty="0" smtClean="0">
                          <a:solidFill>
                            <a:schemeClr val="dk1"/>
                          </a:solidFill>
                          <a:latin typeface="Times New Roman" pitchFamily="18" charset="0"/>
                          <a:ea typeface="+mn-ea"/>
                          <a:cs typeface="Times New Roman" pitchFamily="18" charset="0"/>
                        </a:rPr>
                        <a:t>2015-2016</a:t>
                      </a:r>
                      <a:endParaRPr lang="ru-RU" sz="1500" b="1" u="none" dirty="0">
                        <a:latin typeface="Times New Roman" pitchFamily="18" charset="0"/>
                        <a:cs typeface="Times New Roman" pitchFamily="18" charset="0"/>
                      </a:endParaRPr>
                    </a:p>
                  </a:txBody>
                  <a:tcPr marL="68580" marR="68580" marT="60960" marB="60960"/>
                </a:tc>
                <a:tc>
                  <a:txBody>
                    <a:bodyPr/>
                    <a:lstStyle/>
                    <a:p>
                      <a:pPr algn="ctr"/>
                      <a:r>
                        <a:rPr lang="kk-KZ" sz="1500" b="1" u="sng" kern="1200" dirty="0" smtClean="0">
                          <a:solidFill>
                            <a:schemeClr val="dk1"/>
                          </a:solidFill>
                          <a:latin typeface="Times New Roman" pitchFamily="18" charset="0"/>
                          <a:ea typeface="+mn-ea"/>
                          <a:cs typeface="Times New Roman" pitchFamily="18" charset="0"/>
                        </a:rPr>
                        <a:t>ОЛИМП </a:t>
                      </a:r>
                      <a:r>
                        <a:rPr lang="ru-RU" sz="1500" b="1" u="sng" kern="1200" dirty="0" smtClean="0">
                          <a:solidFill>
                            <a:schemeClr val="dk1"/>
                          </a:solidFill>
                          <a:latin typeface="Times New Roman" pitchFamily="18" charset="0"/>
                          <a:ea typeface="+mn-ea"/>
                          <a:cs typeface="Times New Roman" pitchFamily="18" charset="0"/>
                        </a:rPr>
                        <a:t>– 2016 </a:t>
                      </a:r>
                      <a:r>
                        <a:rPr lang="kk-KZ" sz="1500" b="1" u="none" kern="1200" dirty="0" smtClean="0">
                          <a:solidFill>
                            <a:schemeClr val="dk1"/>
                          </a:solidFill>
                          <a:latin typeface="Times New Roman" pitchFamily="18" charset="0"/>
                          <a:ea typeface="+mn-ea"/>
                          <a:cs typeface="Times New Roman" pitchFamily="18" charset="0"/>
                        </a:rPr>
                        <a:t>Жанаева Нұрайым</a:t>
                      </a:r>
                      <a:r>
                        <a:rPr lang="kk-KZ" sz="1500" u="sng" kern="1200" dirty="0" smtClean="0">
                          <a:solidFill>
                            <a:schemeClr val="dk1"/>
                          </a:solidFill>
                          <a:latin typeface="Times New Roman" pitchFamily="18" charset="0"/>
                          <a:ea typeface="+mn-ea"/>
                          <a:cs typeface="Times New Roman" pitchFamily="18" charset="0"/>
                        </a:rPr>
                        <a:t> </a:t>
                      </a:r>
                      <a:endParaRPr lang="ru-RU" sz="1500" b="1" u="none" dirty="0">
                        <a:latin typeface="Times New Roman" pitchFamily="18" charset="0"/>
                        <a:cs typeface="Times New Roman" pitchFamily="18" charset="0"/>
                      </a:endParaRPr>
                    </a:p>
                  </a:txBody>
                  <a:tcPr marL="68580" marR="68580" marT="60960" marB="6096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dirty="0" smtClean="0">
                          <a:latin typeface="Times New Roman" pitchFamily="18" charset="0"/>
                          <a:cs typeface="Times New Roman" pitchFamily="18" charset="0"/>
                        </a:rPr>
                        <a:t>X</a:t>
                      </a:r>
                      <a:r>
                        <a:rPr lang="en-US" sz="1500" b="1" baseline="0" dirty="0" smtClean="0">
                          <a:latin typeface="Times New Roman" pitchFamily="18" charset="0"/>
                          <a:cs typeface="Times New Roman" pitchFamily="18" charset="0"/>
                        </a:rPr>
                        <a:t>I</a:t>
                      </a:r>
                      <a:r>
                        <a:rPr lang="kk-KZ" sz="1500" b="1" dirty="0" smtClean="0">
                          <a:latin typeface="Times New Roman" pitchFamily="18" charset="0"/>
                          <a:cs typeface="Times New Roman" pitchFamily="18" charset="0"/>
                        </a:rPr>
                        <a:t>сынып</a:t>
                      </a:r>
                      <a:r>
                        <a:rPr lang="en-US" sz="1500" b="1" dirty="0" smtClean="0">
                          <a:latin typeface="Times New Roman" pitchFamily="18" charset="0"/>
                          <a:cs typeface="Times New Roman" pitchFamily="18" charset="0"/>
                        </a:rPr>
                        <a:t> </a:t>
                      </a:r>
                      <a:endParaRPr lang="ru-RU" sz="1500" b="1" dirty="0" smtClean="0">
                        <a:latin typeface="Times New Roman" pitchFamily="18" charset="0"/>
                        <a:cs typeface="Times New Roman" pitchFamily="18" charset="0"/>
                      </a:endParaRPr>
                    </a:p>
                    <a:p>
                      <a:pPr algn="l"/>
                      <a:endParaRPr lang="ru-RU" sz="1500" b="1" dirty="0">
                        <a:latin typeface="Times New Roman" pitchFamily="18" charset="0"/>
                        <a:cs typeface="Times New Roman" pitchFamily="18" charset="0"/>
                      </a:endParaRPr>
                    </a:p>
                  </a:txBody>
                  <a:tcPr marL="68580" marR="68580" marT="60960" marB="6096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dirty="0" smtClean="0">
                          <a:latin typeface="Times New Roman" pitchFamily="18" charset="0"/>
                          <a:cs typeface="Times New Roman" pitchFamily="18" charset="0"/>
                        </a:rPr>
                        <a:t> III </a:t>
                      </a:r>
                      <a:endParaRPr lang="ru-RU" sz="1500" b="1" dirty="0" smtClean="0">
                        <a:latin typeface="Times New Roman" pitchFamily="18" charset="0"/>
                        <a:cs typeface="Times New Roman" pitchFamily="18" charset="0"/>
                      </a:endParaRPr>
                    </a:p>
                    <a:p>
                      <a:pPr algn="ctr"/>
                      <a:endParaRPr lang="ru-RU" sz="1500" b="1" u="sng" dirty="0">
                        <a:latin typeface="Times New Roman" pitchFamily="18" charset="0"/>
                        <a:cs typeface="Times New Roman" pitchFamily="18" charset="0"/>
                      </a:endParaRPr>
                    </a:p>
                  </a:txBody>
                  <a:tcPr marL="68580" marR="68580" marT="60960" marB="60960"/>
                </a:tc>
              </a:tr>
              <a:tr h="579120">
                <a:tc>
                  <a:txBody>
                    <a:bodyPr/>
                    <a:lstStyle/>
                    <a:p>
                      <a:pPr algn="ctr"/>
                      <a:r>
                        <a:rPr lang="kk-KZ" sz="1500" b="1" u="none" dirty="0" smtClean="0">
                          <a:latin typeface="Times New Roman" pitchFamily="18" charset="0"/>
                          <a:cs typeface="Times New Roman" pitchFamily="18" charset="0"/>
                        </a:rPr>
                        <a:t>2016-2017</a:t>
                      </a:r>
                      <a:endParaRPr lang="ru-RU" sz="1500" b="1" u="none" dirty="0">
                        <a:latin typeface="Times New Roman" pitchFamily="18" charset="0"/>
                        <a:cs typeface="Times New Roman" pitchFamily="18" charset="0"/>
                      </a:endParaRPr>
                    </a:p>
                  </a:txBody>
                  <a:tcPr marL="68580" marR="68580" marT="60960" marB="60960"/>
                </a:tc>
                <a:tc>
                  <a:txBody>
                    <a:bodyPr/>
                    <a:lstStyle/>
                    <a:p>
                      <a:pPr algn="ctr"/>
                      <a:r>
                        <a:rPr lang="kk-KZ" sz="1500" b="1" u="sng" kern="1200" dirty="0" smtClean="0">
                          <a:solidFill>
                            <a:schemeClr val="dk1"/>
                          </a:solidFill>
                          <a:latin typeface="Times New Roman" pitchFamily="18" charset="0"/>
                          <a:ea typeface="+mn-ea"/>
                          <a:cs typeface="Times New Roman" pitchFamily="18" charset="0"/>
                        </a:rPr>
                        <a:t>ОЛИМП </a:t>
                      </a:r>
                      <a:r>
                        <a:rPr lang="ru-RU" sz="1500" b="1" u="sng" kern="1200" dirty="0" smtClean="0">
                          <a:solidFill>
                            <a:schemeClr val="dk1"/>
                          </a:solidFill>
                          <a:latin typeface="Times New Roman" pitchFamily="18" charset="0"/>
                          <a:ea typeface="+mn-ea"/>
                          <a:cs typeface="Times New Roman" pitchFamily="18" charset="0"/>
                        </a:rPr>
                        <a:t>– 2017 Рашитова </a:t>
                      </a:r>
                      <a:r>
                        <a:rPr lang="ru-RU" sz="1500" b="1" u="sng" kern="1200" dirty="0" err="1" smtClean="0">
                          <a:solidFill>
                            <a:schemeClr val="dk1"/>
                          </a:solidFill>
                          <a:latin typeface="Times New Roman" pitchFamily="18" charset="0"/>
                          <a:ea typeface="+mn-ea"/>
                          <a:cs typeface="Times New Roman" pitchFamily="18" charset="0"/>
                        </a:rPr>
                        <a:t>Райхан</a:t>
                      </a:r>
                      <a:endParaRPr lang="ru-RU" sz="1500" b="1" u="none" dirty="0">
                        <a:latin typeface="Times New Roman" pitchFamily="18" charset="0"/>
                        <a:cs typeface="Times New Roman" pitchFamily="18" charset="0"/>
                      </a:endParaRPr>
                    </a:p>
                  </a:txBody>
                  <a:tcPr marL="68580" marR="68580" marT="60960" marB="60960"/>
                </a:tc>
                <a:tc>
                  <a:txBody>
                    <a:bodyPr/>
                    <a:lstStyle/>
                    <a:p>
                      <a:pPr algn="l"/>
                      <a:r>
                        <a:rPr lang="kk-KZ" sz="1500" b="1" dirty="0" smtClean="0">
                          <a:latin typeface="Times New Roman" pitchFamily="18" charset="0"/>
                          <a:cs typeface="Times New Roman" pitchFamily="18" charset="0"/>
                        </a:rPr>
                        <a:t>ХІ сынып</a:t>
                      </a:r>
                      <a:endParaRPr lang="ru-RU" sz="1500" b="1" dirty="0">
                        <a:latin typeface="Times New Roman" pitchFamily="18" charset="0"/>
                        <a:cs typeface="Times New Roman" pitchFamily="18" charset="0"/>
                      </a:endParaRPr>
                    </a:p>
                  </a:txBody>
                  <a:tcPr marL="68580" marR="68580" marT="60960" marB="6096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b="1" dirty="0" smtClean="0">
                          <a:latin typeface="Times New Roman" pitchFamily="18" charset="0"/>
                          <a:cs typeface="Times New Roman" pitchFamily="18" charset="0"/>
                        </a:rPr>
                        <a:t> III </a:t>
                      </a:r>
                      <a:endParaRPr lang="ru-RU" sz="1500" b="1" dirty="0" smtClean="0">
                        <a:latin typeface="Times New Roman" pitchFamily="18" charset="0"/>
                        <a:cs typeface="Times New Roman" pitchFamily="18" charset="0"/>
                      </a:endParaRPr>
                    </a:p>
                    <a:p>
                      <a:pPr algn="ctr"/>
                      <a:endParaRPr lang="ru-RU" sz="1500" b="1" u="sng" dirty="0">
                        <a:latin typeface="Times New Roman" pitchFamily="18" charset="0"/>
                        <a:cs typeface="Times New Roman" pitchFamily="18" charset="0"/>
                      </a:endParaRPr>
                    </a:p>
                  </a:txBody>
                  <a:tcPr marL="68580" marR="68580" marT="60960" marB="60960"/>
                </a:tc>
              </a:tr>
            </a:tbl>
          </a:graphicData>
        </a:graphic>
      </p:graphicFrame>
    </p:spTree>
  </p:cSld>
  <p:clrMapOvr>
    <a:masterClrMapping/>
  </p:clrMapOvr>
  <p:transition spd="slow" advTm="15000">
    <p:strips dir="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16385" name="Rectangle 1"/>
          <p:cNvSpPr>
            <a:spLocks noChangeArrowheads="1"/>
          </p:cNvSpPr>
          <p:nvPr/>
        </p:nvSpPr>
        <p:spPr bwMode="auto">
          <a:xfrm>
            <a:off x="260648" y="611560"/>
            <a:ext cx="6597352" cy="830997"/>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«Алтын белгі» иегері </a:t>
            </a:r>
            <a:r>
              <a:rPr kumimoji="0" lang="en-US"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a:t>
            </a:r>
            <a:r>
              <a:rPr kumimoji="0" lang="kk-KZ"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Зиноллаева Салтанат</a:t>
            </a:r>
            <a:endParaRPr kumimoji="0" lang="en-US"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lang="en-US" sz="2400" b="1" dirty="0" smtClean="0">
                <a:solidFill>
                  <a:srgbClr val="FF0000"/>
                </a:solidFill>
                <a:latin typeface="Times New Roman" pitchFamily="18" charset="0"/>
                <a:cs typeface="Times New Roman" pitchFamily="18" charset="0"/>
              </a:rPr>
              <a:t>2015-2016</a:t>
            </a:r>
            <a:endParaRPr kumimoji="0" lang="kk-KZ"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16386" name="Picture 2" descr="C:\Users\XXXXX\Desktop\слайд слайд\н (42).JPG"/>
          <p:cNvPicPr>
            <a:picLocks noChangeAspect="1" noChangeArrowheads="1"/>
          </p:cNvPicPr>
          <p:nvPr/>
        </p:nvPicPr>
        <p:blipFill>
          <a:blip r:embed="rId3" cstate="print"/>
          <a:srcRect/>
          <a:stretch>
            <a:fillRect/>
          </a:stretch>
        </p:blipFill>
        <p:spPr bwMode="auto">
          <a:xfrm rot="16200000">
            <a:off x="-207402" y="1943706"/>
            <a:ext cx="3744414" cy="266429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6387" name="Rectangle 3"/>
          <p:cNvSpPr>
            <a:spLocks noChangeArrowheads="1"/>
          </p:cNvSpPr>
          <p:nvPr/>
        </p:nvSpPr>
        <p:spPr bwMode="auto">
          <a:xfrm>
            <a:off x="404664" y="6948264"/>
            <a:ext cx="4374486" cy="1477328"/>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«Үздік аттестат» иегерлері </a:t>
            </a:r>
            <a:r>
              <a:rPr kumimoji="0" lang="ru-RU"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a:t>
            </a:r>
            <a:r>
              <a:rPr kumimoji="0" lang="kk-KZ"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Тукпатова Мейрамгүл </a:t>
            </a:r>
            <a:endPar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Мерекеқызы Альбина</a:t>
            </a:r>
            <a:endPar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6389" name="Picture 5"/>
          <p:cNvPicPr>
            <a:picLocks noChangeAspect="1" noChangeArrowheads="1"/>
          </p:cNvPicPr>
          <p:nvPr/>
        </p:nvPicPr>
        <p:blipFill>
          <a:blip r:embed="rId4" cstate="print"/>
          <a:srcRect/>
          <a:stretch>
            <a:fillRect/>
          </a:stretch>
        </p:blipFill>
        <p:spPr bwMode="auto">
          <a:xfrm rot="607691">
            <a:off x="3521160" y="3053310"/>
            <a:ext cx="2714644" cy="374562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89090" name="Picture 2" descr="C:\Users\User2\Downloads\attachment.jpeg"/>
          <p:cNvPicPr>
            <a:picLocks noChangeAspect="1" noChangeArrowheads="1"/>
          </p:cNvPicPr>
          <p:nvPr/>
        </p:nvPicPr>
        <p:blipFill>
          <a:blip r:embed="rId3" cstate="print"/>
          <a:srcRect/>
          <a:stretch>
            <a:fillRect/>
          </a:stretch>
        </p:blipFill>
        <p:spPr bwMode="auto">
          <a:xfrm>
            <a:off x="476672" y="1979712"/>
            <a:ext cx="2736304" cy="2149445"/>
          </a:xfrm>
          <a:prstGeom prst="rect">
            <a:avLst/>
          </a:prstGeom>
          <a:noFill/>
        </p:spPr>
      </p:pic>
      <p:sp>
        <p:nvSpPr>
          <p:cNvPr id="5" name="Прямоугольник 4"/>
          <p:cNvSpPr/>
          <p:nvPr/>
        </p:nvSpPr>
        <p:spPr>
          <a:xfrm>
            <a:off x="1268760" y="467544"/>
            <a:ext cx="4786322" cy="1200329"/>
          </a:xfrm>
          <a:prstGeom prst="rect">
            <a:avLst/>
          </a:prstGeom>
        </p:spPr>
        <p:txBody>
          <a:bodyPr wrap="square">
            <a:spAutoFit/>
          </a:bodyPr>
          <a:lstStyle/>
          <a:p>
            <a:pPr lvl="0" algn="ctr" fontAlgn="base">
              <a:spcBef>
                <a:spcPct val="0"/>
              </a:spcBef>
              <a:spcAft>
                <a:spcPct val="0"/>
              </a:spcAft>
            </a:pPr>
            <a:r>
              <a:rPr lang="kk-KZ" b="1" dirty="0" smtClean="0">
                <a:solidFill>
                  <a:srgbClr val="FF0000"/>
                </a:solidFill>
                <a:latin typeface="Times New Roman" pitchFamily="18" charset="0"/>
                <a:ea typeface="Times New Roman" pitchFamily="18" charset="0"/>
                <a:cs typeface="Times New Roman" pitchFamily="18" charset="0"/>
              </a:rPr>
              <a:t>2016-2017 оқу жылы</a:t>
            </a:r>
          </a:p>
          <a:p>
            <a:pPr lvl="0" algn="ctr" fontAlgn="base">
              <a:spcBef>
                <a:spcPct val="0"/>
              </a:spcBef>
              <a:spcAft>
                <a:spcPct val="0"/>
              </a:spcAft>
            </a:pPr>
            <a:r>
              <a:rPr lang="kk-KZ" b="1" dirty="0" smtClean="0">
                <a:solidFill>
                  <a:srgbClr val="FF0000"/>
                </a:solidFill>
                <a:latin typeface="Times New Roman" pitchFamily="18" charset="0"/>
                <a:ea typeface="Times New Roman" pitchFamily="18" charset="0"/>
                <a:cs typeface="Times New Roman" pitchFamily="18" charset="0"/>
              </a:rPr>
              <a:t>«Алтын белгі» иегері </a:t>
            </a:r>
            <a:r>
              <a:rPr lang="en-US" b="1" dirty="0" smtClean="0">
                <a:solidFill>
                  <a:srgbClr val="FF0000"/>
                </a:solidFill>
                <a:latin typeface="Times New Roman" pitchFamily="18" charset="0"/>
                <a:ea typeface="Times New Roman" pitchFamily="18" charset="0"/>
                <a:cs typeface="Times New Roman" pitchFamily="18" charset="0"/>
              </a:rPr>
              <a:t>–</a:t>
            </a:r>
            <a:r>
              <a:rPr lang="kk-KZ" b="1" dirty="0" smtClean="0">
                <a:solidFill>
                  <a:srgbClr val="FF0000"/>
                </a:solidFill>
                <a:latin typeface="Times New Roman" pitchFamily="18" charset="0"/>
                <a:ea typeface="Times New Roman" pitchFamily="18" charset="0"/>
                <a:cs typeface="Times New Roman" pitchFamily="18" charset="0"/>
              </a:rPr>
              <a:t> Оразымбетов Азат</a:t>
            </a:r>
          </a:p>
          <a:p>
            <a:pPr lvl="0" algn="ctr" fontAlgn="base">
              <a:spcBef>
                <a:spcPct val="0"/>
              </a:spcBef>
              <a:spcAft>
                <a:spcPct val="0"/>
              </a:spcAft>
            </a:pPr>
            <a:r>
              <a:rPr lang="kk-KZ" b="1" dirty="0" smtClean="0">
                <a:solidFill>
                  <a:srgbClr val="FF0000"/>
                </a:solidFill>
                <a:latin typeface="Times New Roman" pitchFamily="18" charset="0"/>
                <a:ea typeface="Times New Roman" pitchFamily="18" charset="0"/>
                <a:cs typeface="Times New Roman" pitchFamily="18" charset="0"/>
              </a:rPr>
              <a:t>СДУ ғылыми математика </a:t>
            </a:r>
          </a:p>
          <a:p>
            <a:pPr lvl="0" algn="ctr" fontAlgn="base">
              <a:spcBef>
                <a:spcPct val="0"/>
              </a:spcBef>
              <a:spcAft>
                <a:spcPct val="0"/>
              </a:spcAft>
            </a:pPr>
            <a:r>
              <a:rPr lang="kk-KZ" b="1" dirty="0" smtClean="0">
                <a:solidFill>
                  <a:srgbClr val="FF0000"/>
                </a:solidFill>
                <a:latin typeface="Times New Roman" pitchFamily="18" charset="0"/>
                <a:ea typeface="Times New Roman" pitchFamily="18" charset="0"/>
                <a:cs typeface="Times New Roman" pitchFamily="18" charset="0"/>
              </a:rPr>
              <a:t>грант</a:t>
            </a:r>
            <a:endParaRPr lang="kk-KZ" sz="1400" b="1" dirty="0" smtClean="0">
              <a:solidFill>
                <a:srgbClr val="FF0000"/>
              </a:solidFill>
              <a:latin typeface="Times New Roman" pitchFamily="18" charset="0"/>
              <a:ea typeface="Times New Roman" pitchFamily="18" charset="0"/>
              <a:cs typeface="Times New Roman" pitchFamily="18" charset="0"/>
            </a:endParaRPr>
          </a:p>
        </p:txBody>
      </p:sp>
      <p:pic>
        <p:nvPicPr>
          <p:cNvPr id="89091" name="Picture 3" descr="C:\Users\User2\Desktop\IMG_9799.JPG"/>
          <p:cNvPicPr>
            <a:picLocks noChangeAspect="1" noChangeArrowheads="1"/>
          </p:cNvPicPr>
          <p:nvPr/>
        </p:nvPicPr>
        <p:blipFill>
          <a:blip r:embed="rId4" cstate="print"/>
          <a:srcRect/>
          <a:stretch>
            <a:fillRect/>
          </a:stretch>
        </p:blipFill>
        <p:spPr bwMode="auto">
          <a:xfrm>
            <a:off x="3861048" y="1691680"/>
            <a:ext cx="2376264" cy="2520280"/>
          </a:xfrm>
          <a:prstGeom prst="rect">
            <a:avLst/>
          </a:prstGeom>
          <a:noFill/>
        </p:spPr>
      </p:pic>
      <p:pic>
        <p:nvPicPr>
          <p:cNvPr id="89092" name="Picture 4" descr="C:\Users\User2\Desktop\IMG_9791.JPG"/>
          <p:cNvPicPr>
            <a:picLocks noChangeAspect="1" noChangeArrowheads="1"/>
          </p:cNvPicPr>
          <p:nvPr/>
        </p:nvPicPr>
        <p:blipFill>
          <a:blip r:embed="rId5" cstate="print"/>
          <a:srcRect/>
          <a:stretch>
            <a:fillRect/>
          </a:stretch>
        </p:blipFill>
        <p:spPr bwMode="auto">
          <a:xfrm>
            <a:off x="3501008" y="5148064"/>
            <a:ext cx="2736304" cy="2160240"/>
          </a:xfrm>
          <a:prstGeom prst="rect">
            <a:avLst/>
          </a:prstGeom>
          <a:noFill/>
        </p:spPr>
      </p:pic>
      <p:pic>
        <p:nvPicPr>
          <p:cNvPr id="89093" name="Picture 5" descr="C:\Users\User2\Desktop\IMG_9797.JPG"/>
          <p:cNvPicPr>
            <a:picLocks noChangeAspect="1" noChangeArrowheads="1"/>
          </p:cNvPicPr>
          <p:nvPr/>
        </p:nvPicPr>
        <p:blipFill>
          <a:blip r:embed="rId6" cstate="print"/>
          <a:srcRect/>
          <a:stretch>
            <a:fillRect/>
          </a:stretch>
        </p:blipFill>
        <p:spPr bwMode="auto">
          <a:xfrm>
            <a:off x="836712" y="5724128"/>
            <a:ext cx="2464609" cy="2617545"/>
          </a:xfrm>
          <a:prstGeom prst="rect">
            <a:avLst/>
          </a:prstGeom>
          <a:noFill/>
        </p:spPr>
      </p:pic>
      <p:sp>
        <p:nvSpPr>
          <p:cNvPr id="10" name="Прямоугольник 9"/>
          <p:cNvSpPr/>
          <p:nvPr/>
        </p:nvSpPr>
        <p:spPr>
          <a:xfrm>
            <a:off x="980728" y="4211960"/>
            <a:ext cx="3429000" cy="1077218"/>
          </a:xfrm>
          <a:prstGeom prst="rect">
            <a:avLst/>
          </a:prstGeom>
        </p:spPr>
        <p:txBody>
          <a:bodyPr>
            <a:spAutoFit/>
          </a:bodyPr>
          <a:lstStyle/>
          <a:p>
            <a:pPr lvl="0" algn="ctr" fontAlgn="base">
              <a:spcBef>
                <a:spcPct val="0"/>
              </a:spcBef>
              <a:spcAft>
                <a:spcPct val="0"/>
              </a:spcAft>
            </a:pPr>
            <a:r>
              <a:rPr lang="kk-KZ" b="1" dirty="0" smtClean="0">
                <a:solidFill>
                  <a:srgbClr val="FF0000"/>
                </a:solidFill>
                <a:latin typeface="Times New Roman" pitchFamily="18" charset="0"/>
                <a:ea typeface="Times New Roman" pitchFamily="18" charset="0"/>
                <a:cs typeface="Times New Roman" pitchFamily="18" charset="0"/>
              </a:rPr>
              <a:t>«Үздік аттестат» иегерлері </a:t>
            </a:r>
            <a:r>
              <a:rPr lang="ru-RU" b="1" dirty="0" smtClean="0">
                <a:solidFill>
                  <a:srgbClr val="FF0000"/>
                </a:solidFill>
                <a:latin typeface="Times New Roman" pitchFamily="18" charset="0"/>
                <a:ea typeface="Times New Roman" pitchFamily="18" charset="0"/>
                <a:cs typeface="Times New Roman" pitchFamily="18" charset="0"/>
              </a:rPr>
              <a:t>–</a:t>
            </a:r>
            <a:r>
              <a:rPr lang="kk-KZ" b="1" dirty="0" smtClean="0">
                <a:solidFill>
                  <a:srgbClr val="FF0000"/>
                </a:solidFill>
                <a:latin typeface="Times New Roman" pitchFamily="18" charset="0"/>
                <a:ea typeface="Times New Roman" pitchFamily="18" charset="0"/>
                <a:cs typeface="Times New Roman" pitchFamily="18" charset="0"/>
              </a:rPr>
              <a:t>  Зинешова Гүлнара</a:t>
            </a:r>
          </a:p>
          <a:p>
            <a:pPr lvl="0" algn="ctr" fontAlgn="base">
              <a:spcBef>
                <a:spcPct val="0"/>
              </a:spcBef>
              <a:spcAft>
                <a:spcPct val="0"/>
              </a:spcAft>
            </a:pPr>
            <a:r>
              <a:rPr lang="kk-KZ" sz="1400" b="1" dirty="0" smtClean="0">
                <a:solidFill>
                  <a:srgbClr val="FF0000"/>
                </a:solidFill>
                <a:latin typeface="Times New Roman" pitchFamily="18" charset="0"/>
                <a:ea typeface="Times New Roman" pitchFamily="18" charset="0"/>
                <a:cs typeface="Times New Roman" pitchFamily="18" charset="0"/>
              </a:rPr>
              <a:t>СДУ есеп аудит</a:t>
            </a:r>
          </a:p>
          <a:p>
            <a:pPr lvl="0" algn="ctr" fontAlgn="base">
              <a:spcBef>
                <a:spcPct val="0"/>
              </a:spcBef>
              <a:spcAft>
                <a:spcPct val="0"/>
              </a:spcAft>
            </a:pPr>
            <a:r>
              <a:rPr lang="kk-KZ" sz="1400" b="1" dirty="0" smtClean="0">
                <a:solidFill>
                  <a:srgbClr val="FF0000"/>
                </a:solidFill>
                <a:latin typeface="Times New Roman" pitchFamily="18" charset="0"/>
                <a:ea typeface="Times New Roman" pitchFamily="18" charset="0"/>
                <a:cs typeface="Times New Roman" pitchFamily="18" charset="0"/>
              </a:rPr>
              <a:t>грант </a:t>
            </a:r>
            <a:endParaRPr lang="ru-RU" sz="1400" dirty="0" smtClean="0">
              <a:latin typeface="Times New Roman" pitchFamily="18" charset="0"/>
              <a:ea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90114" name="Picture 2" descr="C:\Users\XXXXX\Desktop\Downloads\IMG_3196.JPG"/>
          <p:cNvPicPr>
            <a:picLocks noChangeAspect="1" noChangeArrowheads="1"/>
          </p:cNvPicPr>
          <p:nvPr/>
        </p:nvPicPr>
        <p:blipFill>
          <a:blip r:embed="rId3" cstate="print"/>
          <a:srcRect/>
          <a:stretch>
            <a:fillRect/>
          </a:stretch>
        </p:blipFill>
        <p:spPr bwMode="auto">
          <a:xfrm>
            <a:off x="332656" y="683568"/>
            <a:ext cx="2376264" cy="2880320"/>
          </a:xfrm>
          <a:prstGeom prst="rect">
            <a:avLst/>
          </a:prstGeom>
          <a:noFill/>
        </p:spPr>
      </p:pic>
      <p:pic>
        <p:nvPicPr>
          <p:cNvPr id="49153" name="Picture 1" descr="C:\Users\XXXXX\Desktop\Downloads\IMG_3197.JPG"/>
          <p:cNvPicPr>
            <a:picLocks noChangeAspect="1" noChangeArrowheads="1"/>
          </p:cNvPicPr>
          <p:nvPr/>
        </p:nvPicPr>
        <p:blipFill>
          <a:blip r:embed="rId4" cstate="print"/>
          <a:srcRect/>
          <a:stretch>
            <a:fillRect/>
          </a:stretch>
        </p:blipFill>
        <p:spPr bwMode="auto">
          <a:xfrm>
            <a:off x="4293096" y="5508104"/>
            <a:ext cx="2160240" cy="2735796"/>
          </a:xfrm>
          <a:prstGeom prst="rect">
            <a:avLst/>
          </a:prstGeom>
          <a:noFill/>
        </p:spPr>
      </p:pic>
      <p:pic>
        <p:nvPicPr>
          <p:cNvPr id="49154" name="Picture 2" descr="C:\Users\XXXXX\Desktop\Downloads\IMG_3193.JPG"/>
          <p:cNvPicPr>
            <a:picLocks noChangeAspect="1" noChangeArrowheads="1"/>
          </p:cNvPicPr>
          <p:nvPr/>
        </p:nvPicPr>
        <p:blipFill>
          <a:blip r:embed="rId5" cstate="print"/>
          <a:srcRect/>
          <a:stretch>
            <a:fillRect/>
          </a:stretch>
        </p:blipFill>
        <p:spPr bwMode="auto">
          <a:xfrm>
            <a:off x="1844824" y="3563888"/>
            <a:ext cx="3240360" cy="2160240"/>
          </a:xfrm>
          <a:prstGeom prst="rect">
            <a:avLst/>
          </a:prstGeom>
          <a:noFill/>
        </p:spPr>
      </p:pic>
      <p:sp>
        <p:nvSpPr>
          <p:cNvPr id="6" name="Прямоугольник 5"/>
          <p:cNvSpPr/>
          <p:nvPr/>
        </p:nvSpPr>
        <p:spPr>
          <a:xfrm>
            <a:off x="2924944" y="827584"/>
            <a:ext cx="3429000" cy="2031325"/>
          </a:xfrm>
          <a:prstGeom prst="rect">
            <a:avLst/>
          </a:prstGeom>
        </p:spPr>
        <p:txBody>
          <a:bodyPr>
            <a:spAutoFit/>
          </a:bodyPr>
          <a:lstStyle/>
          <a:p>
            <a:pPr lvl="0" algn="ctr" fontAlgn="base">
              <a:spcBef>
                <a:spcPct val="0"/>
              </a:spcBef>
              <a:spcAft>
                <a:spcPct val="0"/>
              </a:spcAft>
            </a:pPr>
            <a:r>
              <a:rPr lang="kk-KZ" b="1" dirty="0" smtClean="0">
                <a:solidFill>
                  <a:srgbClr val="FF0000"/>
                </a:solidFill>
                <a:latin typeface="Times New Roman" pitchFamily="18" charset="0"/>
                <a:ea typeface="Times New Roman" pitchFamily="18" charset="0"/>
                <a:cs typeface="Times New Roman" pitchFamily="18" charset="0"/>
              </a:rPr>
              <a:t>2017-2018 оқу жылы</a:t>
            </a:r>
          </a:p>
          <a:p>
            <a:pPr lvl="0" algn="ctr" fontAlgn="base">
              <a:spcBef>
                <a:spcPct val="0"/>
              </a:spcBef>
              <a:spcAft>
                <a:spcPct val="0"/>
              </a:spcAft>
            </a:pPr>
            <a:r>
              <a:rPr lang="kk-KZ" b="1" dirty="0" smtClean="0">
                <a:solidFill>
                  <a:srgbClr val="FF0000"/>
                </a:solidFill>
                <a:latin typeface="Times New Roman" pitchFamily="18" charset="0"/>
                <a:ea typeface="Times New Roman" pitchFamily="18" charset="0"/>
                <a:cs typeface="Times New Roman" pitchFamily="18" charset="0"/>
              </a:rPr>
              <a:t>«Алтын белгі» иегері </a:t>
            </a:r>
            <a:r>
              <a:rPr lang="en-US" b="1" dirty="0" smtClean="0">
                <a:solidFill>
                  <a:srgbClr val="FF0000"/>
                </a:solidFill>
                <a:latin typeface="Times New Roman" pitchFamily="18" charset="0"/>
                <a:ea typeface="Times New Roman" pitchFamily="18" charset="0"/>
                <a:cs typeface="Times New Roman" pitchFamily="18" charset="0"/>
              </a:rPr>
              <a:t>–</a:t>
            </a:r>
            <a:r>
              <a:rPr lang="kk-KZ" b="1" dirty="0" smtClean="0">
                <a:solidFill>
                  <a:srgbClr val="FF0000"/>
                </a:solidFill>
                <a:latin typeface="Times New Roman" pitchFamily="18" charset="0"/>
                <a:ea typeface="Times New Roman" pitchFamily="18" charset="0"/>
                <a:cs typeface="Times New Roman" pitchFamily="18" charset="0"/>
              </a:rPr>
              <a:t> Амангелдиева Арайлым Л.Н.Гумилев атындағы Еуразия ұлттық университеті  ғылыми математика </a:t>
            </a:r>
          </a:p>
          <a:p>
            <a:pPr lvl="0" algn="ctr" fontAlgn="base">
              <a:spcBef>
                <a:spcPct val="0"/>
              </a:spcBef>
              <a:spcAft>
                <a:spcPct val="0"/>
              </a:spcAft>
            </a:pPr>
            <a:r>
              <a:rPr lang="kk-KZ" b="1" dirty="0" smtClean="0">
                <a:solidFill>
                  <a:srgbClr val="FF0000"/>
                </a:solidFill>
                <a:latin typeface="Times New Roman" pitchFamily="18" charset="0"/>
                <a:ea typeface="Times New Roman" pitchFamily="18" charset="0"/>
                <a:cs typeface="Times New Roman" pitchFamily="18" charset="0"/>
              </a:rPr>
              <a:t>грант</a:t>
            </a:r>
          </a:p>
        </p:txBody>
      </p:sp>
      <p:sp>
        <p:nvSpPr>
          <p:cNvPr id="7" name="Прямоугольник 6"/>
          <p:cNvSpPr/>
          <p:nvPr/>
        </p:nvSpPr>
        <p:spPr>
          <a:xfrm>
            <a:off x="692696" y="6444208"/>
            <a:ext cx="3429000" cy="861774"/>
          </a:xfrm>
          <a:prstGeom prst="rect">
            <a:avLst/>
          </a:prstGeom>
        </p:spPr>
        <p:txBody>
          <a:bodyPr>
            <a:spAutoFit/>
          </a:bodyPr>
          <a:lstStyle/>
          <a:p>
            <a:pPr lvl="0" algn="ctr" fontAlgn="base">
              <a:spcBef>
                <a:spcPct val="0"/>
              </a:spcBef>
              <a:spcAft>
                <a:spcPct val="0"/>
              </a:spcAft>
            </a:pPr>
            <a:r>
              <a:rPr lang="kk-KZ" b="1" dirty="0" smtClean="0">
                <a:solidFill>
                  <a:srgbClr val="FF0000"/>
                </a:solidFill>
                <a:latin typeface="Times New Roman" pitchFamily="18" charset="0"/>
                <a:ea typeface="Times New Roman" pitchFamily="18" charset="0"/>
                <a:cs typeface="Times New Roman" pitchFamily="18" charset="0"/>
              </a:rPr>
              <a:t>«Үздік аттестат» иегерлер </a:t>
            </a:r>
            <a:r>
              <a:rPr lang="ru-RU" b="1" dirty="0" err="1" smtClean="0">
                <a:solidFill>
                  <a:srgbClr val="FF0000"/>
                </a:solidFill>
                <a:latin typeface="Times New Roman" pitchFamily="18" charset="0"/>
                <a:ea typeface="Times New Roman" pitchFamily="18" charset="0"/>
                <a:cs typeface="Times New Roman" pitchFamily="18" charset="0"/>
              </a:rPr>
              <a:t>–Ұзақбаева Салтанат</a:t>
            </a:r>
            <a:r>
              <a:rPr lang="kk-KZ" b="1" dirty="0" smtClean="0">
                <a:solidFill>
                  <a:srgbClr val="FF0000"/>
                </a:solidFill>
                <a:latin typeface="Times New Roman" pitchFamily="18" charset="0"/>
                <a:ea typeface="Times New Roman" pitchFamily="18" charset="0"/>
                <a:cs typeface="Times New Roman" pitchFamily="18" charset="0"/>
              </a:rPr>
              <a:t>  </a:t>
            </a:r>
          </a:p>
          <a:p>
            <a:pPr lvl="0" algn="ctr" fontAlgn="base">
              <a:spcBef>
                <a:spcPct val="0"/>
              </a:spcBef>
              <a:spcAft>
                <a:spcPct val="0"/>
              </a:spcAft>
            </a:pPr>
            <a:r>
              <a:rPr lang="kk-KZ" sz="1400" b="1" dirty="0" smtClean="0">
                <a:solidFill>
                  <a:srgbClr val="FF0000"/>
                </a:solidFill>
                <a:latin typeface="Times New Roman" pitchFamily="18" charset="0"/>
                <a:ea typeface="Times New Roman" pitchFamily="18" charset="0"/>
                <a:cs typeface="Times New Roman" pitchFamily="18" charset="0"/>
              </a:rPr>
              <a:t>АГУ  грант </a:t>
            </a:r>
            <a:endParaRPr lang="ru-RU" sz="1400" dirty="0" smtClean="0">
              <a:latin typeface="Times New Roman" pitchFamily="18" charset="0"/>
              <a:ea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7" name="Picture 5"/>
          <p:cNvPicPr>
            <a:picLocks noChangeAspect="1" noChangeArrowheads="1"/>
          </p:cNvPicPr>
          <p:nvPr/>
        </p:nvPicPr>
        <p:blipFill>
          <a:blip r:embed="rId3" cstate="print"/>
          <a:srcRect/>
          <a:stretch>
            <a:fillRect/>
          </a:stretch>
        </p:blipFill>
        <p:spPr bwMode="auto">
          <a:xfrm>
            <a:off x="4653136" y="1547664"/>
            <a:ext cx="1296144" cy="1620180"/>
          </a:xfrm>
          <a:prstGeom prst="rect">
            <a:avLst/>
          </a:prstGeom>
          <a:noFill/>
          <a:ln w="9525">
            <a:noFill/>
            <a:miter lim="800000"/>
            <a:headEnd/>
            <a:tailEnd/>
          </a:ln>
          <a:effectLst/>
        </p:spPr>
      </p:pic>
      <p:pic>
        <p:nvPicPr>
          <p:cNvPr id="33" name="Picture 3"/>
          <p:cNvPicPr>
            <a:picLocks noChangeAspect="1" noChangeArrowheads="1"/>
          </p:cNvPicPr>
          <p:nvPr/>
        </p:nvPicPr>
        <p:blipFill>
          <a:blip r:embed="rId4" cstate="print"/>
          <a:srcRect/>
          <a:stretch>
            <a:fillRect/>
          </a:stretch>
        </p:blipFill>
        <p:spPr bwMode="auto">
          <a:xfrm rot="5400000">
            <a:off x="589624" y="5467161"/>
            <a:ext cx="1728191" cy="1234016"/>
          </a:xfrm>
          <a:prstGeom prst="rect">
            <a:avLst/>
          </a:prstGeom>
          <a:noFill/>
          <a:ln w="9525">
            <a:noFill/>
            <a:miter lim="800000"/>
            <a:headEnd/>
            <a:tailEnd/>
          </a:ln>
          <a:effectLst/>
        </p:spPr>
      </p:pic>
      <p:pic>
        <p:nvPicPr>
          <p:cNvPr id="7" name="Picture 6"/>
          <p:cNvPicPr>
            <a:picLocks noChangeAspect="1" noChangeArrowheads="1"/>
          </p:cNvPicPr>
          <p:nvPr/>
        </p:nvPicPr>
        <p:blipFill>
          <a:blip r:embed="rId5" cstate="print"/>
          <a:srcRect/>
          <a:stretch>
            <a:fillRect/>
          </a:stretch>
        </p:blipFill>
        <p:spPr bwMode="auto">
          <a:xfrm>
            <a:off x="2924944" y="3779912"/>
            <a:ext cx="1512168" cy="1238259"/>
          </a:xfrm>
          <a:prstGeom prst="rect">
            <a:avLst/>
          </a:prstGeom>
          <a:noFill/>
          <a:ln w="9525">
            <a:noFill/>
            <a:miter lim="800000"/>
            <a:headEnd/>
            <a:tailEnd/>
          </a:ln>
          <a:effectLst/>
        </p:spPr>
      </p:pic>
      <p:pic>
        <p:nvPicPr>
          <p:cNvPr id="3" name="Picture 2"/>
          <p:cNvPicPr>
            <a:picLocks noChangeAspect="1" noChangeArrowheads="1"/>
          </p:cNvPicPr>
          <p:nvPr/>
        </p:nvPicPr>
        <p:blipFill>
          <a:blip r:embed="rId6" cstate="print"/>
          <a:srcRect/>
          <a:stretch>
            <a:fillRect/>
          </a:stretch>
        </p:blipFill>
        <p:spPr bwMode="auto">
          <a:xfrm>
            <a:off x="2276872" y="1835696"/>
            <a:ext cx="1584176" cy="1333509"/>
          </a:xfrm>
          <a:prstGeom prst="rect">
            <a:avLst/>
          </a:prstGeom>
          <a:noFill/>
          <a:ln w="9525">
            <a:noFill/>
            <a:miter lim="800000"/>
            <a:headEnd/>
            <a:tailEnd/>
          </a:ln>
          <a:effectLst/>
        </p:spPr>
      </p:pic>
      <p:sp>
        <p:nvSpPr>
          <p:cNvPr id="22" name="Прямоугольник 21"/>
          <p:cNvSpPr/>
          <p:nvPr/>
        </p:nvSpPr>
        <p:spPr>
          <a:xfrm>
            <a:off x="1628801" y="323529"/>
            <a:ext cx="4048191" cy="10772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fontAlgn="auto">
              <a:spcAft>
                <a:spcPts val="0"/>
              </a:spcAft>
              <a:defRPr/>
            </a:pPr>
            <a:r>
              <a:rPr lang="kk-KZ" sz="3200" b="1" i="1" dirty="0" smtClean="0">
                <a:solidFill>
                  <a:srgbClr val="002060"/>
                </a:solidFill>
                <a:latin typeface="Times New Roman" pitchFamily="18" charset="0"/>
                <a:cs typeface="Times New Roman" pitchFamily="18" charset="0"/>
              </a:rPr>
              <a:t>Оқушылардың жетістігі</a:t>
            </a:r>
            <a:endParaRPr lang="kk-KZ" sz="3200" b="1" i="1" dirty="0">
              <a:solidFill>
                <a:srgbClr val="002060"/>
              </a:solidFill>
              <a:latin typeface="Times New Roman" pitchFamily="18" charset="0"/>
              <a:cs typeface="Times New Roman" pitchFamily="18" charset="0"/>
            </a:endParaRPr>
          </a:p>
        </p:txBody>
      </p:sp>
      <p:pic>
        <p:nvPicPr>
          <p:cNvPr id="23" name="Picture 6"/>
          <p:cNvPicPr>
            <a:picLocks noChangeAspect="1" noChangeArrowheads="1"/>
          </p:cNvPicPr>
          <p:nvPr/>
        </p:nvPicPr>
        <p:blipFill>
          <a:blip r:embed="rId7" cstate="print"/>
          <a:srcRect/>
          <a:stretch>
            <a:fillRect/>
          </a:stretch>
        </p:blipFill>
        <p:spPr bwMode="auto">
          <a:xfrm>
            <a:off x="4725144" y="4644008"/>
            <a:ext cx="1337902" cy="1728191"/>
          </a:xfrm>
          <a:prstGeom prst="rect">
            <a:avLst/>
          </a:prstGeom>
          <a:noFill/>
          <a:ln w="9525">
            <a:noFill/>
            <a:miter lim="800000"/>
            <a:headEnd/>
            <a:tailEnd/>
          </a:ln>
          <a:effectLst/>
        </p:spPr>
      </p:pic>
      <p:pic>
        <p:nvPicPr>
          <p:cNvPr id="4" name="Picture 3"/>
          <p:cNvPicPr>
            <a:picLocks noChangeAspect="1" noChangeArrowheads="1"/>
          </p:cNvPicPr>
          <p:nvPr/>
        </p:nvPicPr>
        <p:blipFill>
          <a:blip r:embed="rId8" cstate="print"/>
          <a:srcRect/>
          <a:stretch>
            <a:fillRect/>
          </a:stretch>
        </p:blipFill>
        <p:spPr bwMode="auto">
          <a:xfrm>
            <a:off x="2708920" y="5292080"/>
            <a:ext cx="1512168" cy="1305963"/>
          </a:xfrm>
          <a:prstGeom prst="rect">
            <a:avLst/>
          </a:prstGeom>
          <a:noFill/>
          <a:ln w="9525">
            <a:noFill/>
            <a:miter lim="800000"/>
            <a:headEnd/>
            <a:tailEnd/>
          </a:ln>
          <a:effectLst/>
        </p:spPr>
      </p:pic>
      <p:pic>
        <p:nvPicPr>
          <p:cNvPr id="5" name="Picture 4"/>
          <p:cNvPicPr>
            <a:picLocks noChangeAspect="1" noChangeArrowheads="1"/>
          </p:cNvPicPr>
          <p:nvPr/>
        </p:nvPicPr>
        <p:blipFill>
          <a:blip r:embed="rId9" cstate="print"/>
          <a:srcRect/>
          <a:stretch>
            <a:fillRect/>
          </a:stretch>
        </p:blipFill>
        <p:spPr bwMode="auto">
          <a:xfrm>
            <a:off x="3789040" y="6876256"/>
            <a:ext cx="2016224" cy="1440160"/>
          </a:xfrm>
          <a:prstGeom prst="rect">
            <a:avLst/>
          </a:prstGeom>
          <a:noFill/>
          <a:ln w="9525">
            <a:noFill/>
            <a:miter lim="800000"/>
            <a:headEnd/>
            <a:tailEnd/>
          </a:ln>
          <a:effectLst/>
        </p:spPr>
      </p:pic>
      <p:pic>
        <p:nvPicPr>
          <p:cNvPr id="6" name="Picture 5"/>
          <p:cNvPicPr>
            <a:picLocks noChangeAspect="1" noChangeArrowheads="1"/>
          </p:cNvPicPr>
          <p:nvPr/>
        </p:nvPicPr>
        <p:blipFill>
          <a:blip r:embed="rId10" cstate="print"/>
          <a:srcRect/>
          <a:stretch>
            <a:fillRect/>
          </a:stretch>
        </p:blipFill>
        <p:spPr bwMode="auto">
          <a:xfrm>
            <a:off x="1268760" y="7164288"/>
            <a:ext cx="1944216" cy="1440160"/>
          </a:xfrm>
          <a:prstGeom prst="rect">
            <a:avLst/>
          </a:prstGeom>
          <a:noFill/>
          <a:ln w="9525">
            <a:noFill/>
            <a:miter lim="800000"/>
            <a:headEnd/>
            <a:tailEnd/>
          </a:ln>
          <a:effectLst/>
        </p:spPr>
      </p:pic>
      <p:pic>
        <p:nvPicPr>
          <p:cNvPr id="32" name="Picture 2"/>
          <p:cNvPicPr>
            <a:picLocks noChangeAspect="1" noChangeArrowheads="1"/>
          </p:cNvPicPr>
          <p:nvPr/>
        </p:nvPicPr>
        <p:blipFill>
          <a:blip r:embed="rId11" cstate="print"/>
          <a:srcRect/>
          <a:stretch>
            <a:fillRect/>
          </a:stretch>
        </p:blipFill>
        <p:spPr bwMode="auto">
          <a:xfrm>
            <a:off x="548680" y="1763688"/>
            <a:ext cx="1224136" cy="1847128"/>
          </a:xfrm>
          <a:prstGeom prst="rect">
            <a:avLst/>
          </a:prstGeom>
          <a:noFill/>
          <a:ln w="9525">
            <a:noFill/>
            <a:miter lim="800000"/>
            <a:headEnd/>
            <a:tailEnd/>
          </a:ln>
          <a:effectLst/>
        </p:spPr>
      </p:pic>
      <p:pic>
        <p:nvPicPr>
          <p:cNvPr id="35" name="Picture 2"/>
          <p:cNvPicPr>
            <a:picLocks noChangeAspect="1" noChangeArrowheads="1"/>
          </p:cNvPicPr>
          <p:nvPr/>
        </p:nvPicPr>
        <p:blipFill>
          <a:blip r:embed="rId12" cstate="print"/>
          <a:srcRect/>
          <a:stretch>
            <a:fillRect/>
          </a:stretch>
        </p:blipFill>
        <p:spPr bwMode="auto">
          <a:xfrm>
            <a:off x="5229200" y="2987824"/>
            <a:ext cx="1268760" cy="1800200"/>
          </a:xfrm>
          <a:prstGeom prst="rect">
            <a:avLst/>
          </a:prstGeom>
          <a:noFill/>
          <a:ln w="9525">
            <a:noFill/>
            <a:miter lim="800000"/>
            <a:headEnd/>
            <a:tailEnd/>
          </a:ln>
          <a:effectLst/>
        </p:spPr>
      </p:pic>
      <p:pic>
        <p:nvPicPr>
          <p:cNvPr id="36" name="Picture 4"/>
          <p:cNvPicPr>
            <a:picLocks noChangeAspect="1" noChangeArrowheads="1"/>
          </p:cNvPicPr>
          <p:nvPr/>
        </p:nvPicPr>
        <p:blipFill>
          <a:blip r:embed="rId13" cstate="print"/>
          <a:srcRect/>
          <a:stretch>
            <a:fillRect/>
          </a:stretch>
        </p:blipFill>
        <p:spPr bwMode="auto">
          <a:xfrm>
            <a:off x="1124744" y="3491881"/>
            <a:ext cx="1244731" cy="172819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ÑÐ¾Ð½ Ð´Ð»Ñ ÑÐ»Ð°Ð¹Ð´Ð°"/>
          <p:cNvPicPr>
            <a:picLocks noChangeAspect="1" noChangeArrowheads="1"/>
          </p:cNvPicPr>
          <p:nvPr/>
        </p:nvPicPr>
        <p:blipFill>
          <a:blip r:embed="rId2" cstate="print"/>
          <a:srcRect/>
          <a:stretch>
            <a:fillRect/>
          </a:stretch>
        </p:blipFill>
        <p:spPr bwMode="auto">
          <a:xfrm>
            <a:off x="0" y="179512"/>
            <a:ext cx="6858000" cy="9144000"/>
          </a:xfrm>
          <a:prstGeom prst="rect">
            <a:avLst/>
          </a:prstGeom>
          <a:noFill/>
        </p:spPr>
      </p:pic>
      <p:sp>
        <p:nvSpPr>
          <p:cNvPr id="4" name="Прямоугольник 3"/>
          <p:cNvSpPr/>
          <p:nvPr/>
        </p:nvSpPr>
        <p:spPr>
          <a:xfrm>
            <a:off x="1571612" y="2643176"/>
            <a:ext cx="4806637" cy="2585323"/>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Пән бойынша</a:t>
            </a:r>
            <a:r>
              <a:rPr lang="ru-RU"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p>
          <a:p>
            <a:pPr algn="ct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сабақтан тыс</a:t>
            </a:r>
            <a:r>
              <a:rPr lang="ru-RU"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p>
          <a:p>
            <a:pPr algn="ct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іс-әрекеттері</a:t>
            </a:r>
            <a:endParaRPr lang="ru-RU"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2" name="Заголовок 1"/>
          <p:cNvSpPr>
            <a:spLocks noGrp="1"/>
          </p:cNvSpPr>
          <p:nvPr>
            <p:ph type="title"/>
          </p:nvPr>
        </p:nvSpPr>
        <p:spPr>
          <a:xfrm>
            <a:off x="296652" y="0"/>
            <a:ext cx="6172200" cy="1524000"/>
          </a:xfrm>
        </p:spPr>
        <p:txBody>
          <a:bodyPr/>
          <a:lstStyle/>
          <a:p>
            <a:r>
              <a:rPr lang="kk-KZ" b="1" i="1" dirty="0" smtClean="0">
                <a:solidFill>
                  <a:srgbClr val="0000CC"/>
                </a:solidFill>
                <a:latin typeface="Times New Roman" pitchFamily="18" charset="0"/>
                <a:cs typeface="Times New Roman" pitchFamily="18" charset="0"/>
              </a:rPr>
              <a:t>Ашық сабақтар</a:t>
            </a:r>
            <a:endParaRPr lang="ru-RU" b="1" i="1" dirty="0">
              <a:solidFill>
                <a:srgbClr val="0000CC"/>
              </a:solidFill>
              <a:latin typeface="Times New Roman" pitchFamily="18" charset="0"/>
              <a:cs typeface="Times New Roman" pitchFamily="18" charset="0"/>
            </a:endParaRPr>
          </a:p>
        </p:txBody>
      </p:sp>
      <p:pic>
        <p:nvPicPr>
          <p:cNvPr id="15" name="Picture 3"/>
          <p:cNvPicPr>
            <a:picLocks noChangeAspect="1" noChangeArrowheads="1"/>
          </p:cNvPicPr>
          <p:nvPr/>
        </p:nvPicPr>
        <p:blipFill>
          <a:blip r:embed="rId3" cstate="print"/>
          <a:srcRect/>
          <a:stretch>
            <a:fillRect/>
          </a:stretch>
        </p:blipFill>
        <p:spPr bwMode="auto">
          <a:xfrm>
            <a:off x="2564904" y="4091948"/>
            <a:ext cx="1674186" cy="28224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4"/>
          <p:cNvPicPr>
            <a:picLocks noChangeAspect="1" noChangeArrowheads="1"/>
          </p:cNvPicPr>
          <p:nvPr/>
        </p:nvPicPr>
        <p:blipFill>
          <a:blip r:embed="rId4" cstate="print"/>
          <a:srcRect/>
          <a:stretch>
            <a:fillRect/>
          </a:stretch>
        </p:blipFill>
        <p:spPr bwMode="auto">
          <a:xfrm>
            <a:off x="134634" y="1595669"/>
            <a:ext cx="1728192" cy="23042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Picture 5"/>
          <p:cNvPicPr>
            <a:picLocks noChangeAspect="1" noChangeArrowheads="1"/>
          </p:cNvPicPr>
          <p:nvPr/>
        </p:nvPicPr>
        <p:blipFill>
          <a:blip r:embed="rId5" cstate="print"/>
          <a:srcRect/>
          <a:stretch>
            <a:fillRect/>
          </a:stretch>
        </p:blipFill>
        <p:spPr bwMode="auto">
          <a:xfrm>
            <a:off x="188640" y="3995936"/>
            <a:ext cx="1728192" cy="23042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Picture 6"/>
          <p:cNvPicPr>
            <a:picLocks noChangeAspect="1" noChangeArrowheads="1"/>
          </p:cNvPicPr>
          <p:nvPr/>
        </p:nvPicPr>
        <p:blipFill>
          <a:blip r:embed="rId6" cstate="print"/>
          <a:srcRect/>
          <a:stretch>
            <a:fillRect/>
          </a:stretch>
        </p:blipFill>
        <p:spPr bwMode="auto">
          <a:xfrm>
            <a:off x="2078850" y="1787691"/>
            <a:ext cx="2538282" cy="2016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416" name="Picture 8"/>
          <p:cNvPicPr>
            <a:picLocks noGrp="1" noChangeAspect="1" noChangeArrowheads="1"/>
          </p:cNvPicPr>
          <p:nvPr>
            <p:ph idx="1"/>
          </p:nvPr>
        </p:nvPicPr>
        <p:blipFill>
          <a:blip r:embed="rId7" cstate="print"/>
          <a:srcRect/>
          <a:stretch>
            <a:fillRect/>
          </a:stretch>
        </p:blipFill>
        <p:spPr bwMode="auto">
          <a:xfrm>
            <a:off x="242646" y="6492213"/>
            <a:ext cx="1668312" cy="22244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417" name="Picture 9"/>
          <p:cNvPicPr>
            <a:picLocks noChangeAspect="1" noChangeArrowheads="1"/>
          </p:cNvPicPr>
          <p:nvPr/>
        </p:nvPicPr>
        <p:blipFill>
          <a:blip r:embed="rId8" cstate="print"/>
          <a:srcRect/>
          <a:stretch>
            <a:fillRect/>
          </a:stretch>
        </p:blipFill>
        <p:spPr bwMode="auto">
          <a:xfrm>
            <a:off x="4833156" y="3936437"/>
            <a:ext cx="1728192" cy="23042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419" name="Picture 11"/>
          <p:cNvPicPr>
            <a:picLocks noChangeAspect="1" noChangeArrowheads="1"/>
          </p:cNvPicPr>
          <p:nvPr/>
        </p:nvPicPr>
        <p:blipFill>
          <a:blip r:embed="rId9" cstate="print"/>
          <a:srcRect/>
          <a:stretch>
            <a:fillRect/>
          </a:stretch>
        </p:blipFill>
        <p:spPr bwMode="auto">
          <a:xfrm>
            <a:off x="4779150" y="6396203"/>
            <a:ext cx="1836204" cy="2448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420" name="Picture 12"/>
          <p:cNvPicPr>
            <a:picLocks noChangeAspect="1" noChangeArrowheads="1"/>
          </p:cNvPicPr>
          <p:nvPr/>
        </p:nvPicPr>
        <p:blipFill>
          <a:blip r:embed="rId10" cstate="print"/>
          <a:srcRect/>
          <a:stretch>
            <a:fillRect/>
          </a:stretch>
        </p:blipFill>
        <p:spPr bwMode="auto">
          <a:xfrm>
            <a:off x="4941168" y="1499659"/>
            <a:ext cx="1644774" cy="21930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421" name="Picture 13"/>
          <p:cNvPicPr>
            <a:picLocks noChangeAspect="1" noChangeArrowheads="1"/>
          </p:cNvPicPr>
          <p:nvPr/>
        </p:nvPicPr>
        <p:blipFill>
          <a:blip r:embed="rId11" cstate="print"/>
          <a:srcRect/>
          <a:stretch>
            <a:fillRect/>
          </a:stretch>
        </p:blipFill>
        <p:spPr bwMode="auto">
          <a:xfrm>
            <a:off x="2294874" y="7031765"/>
            <a:ext cx="2214246" cy="21122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4" name="Прямоугольник 3"/>
          <p:cNvSpPr/>
          <p:nvPr/>
        </p:nvSpPr>
        <p:spPr>
          <a:xfrm>
            <a:off x="2285992" y="2714612"/>
            <a:ext cx="3006336"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Пікірлер</a:t>
            </a:r>
            <a:endParaRPr lang="ru-RU"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C:\Users\XXXXX\1113\20170202_002422-1.jpg"/>
          <p:cNvPicPr>
            <a:picLocks noChangeAspect="1" noChangeArrowheads="1"/>
          </p:cNvPicPr>
          <p:nvPr/>
        </p:nvPicPr>
        <p:blipFill>
          <a:blip r:embed="rId2" cstate="print">
            <a:lum bright="20000"/>
          </a:blip>
          <a:srcRect/>
          <a:stretch>
            <a:fillRect/>
          </a:stretch>
        </p:blipFill>
        <p:spPr bwMode="auto">
          <a:xfrm>
            <a:off x="-819472" y="0"/>
            <a:ext cx="7677472" cy="9144000"/>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88066" name="Picture 2" descr="C:\Users\XXXXX\1113\20170202_002458-1.jpg"/>
          <p:cNvPicPr>
            <a:picLocks noChangeAspect="1" noChangeArrowheads="1"/>
          </p:cNvPicPr>
          <p:nvPr/>
        </p:nvPicPr>
        <p:blipFill>
          <a:blip r:embed="rId3" cstate="print">
            <a:lum contrast="40000"/>
          </a:blip>
          <a:srcRect/>
          <a:stretch>
            <a:fillRect/>
          </a:stretch>
        </p:blipFill>
        <p:spPr bwMode="auto">
          <a:xfrm>
            <a:off x="476672" y="1043608"/>
            <a:ext cx="5976664" cy="6768751"/>
          </a:xfrm>
          <a:prstGeom prst="rect">
            <a:avLst/>
          </a:prstGeom>
          <a:noFill/>
        </p:spPr>
      </p:pic>
      <p:pic>
        <p:nvPicPr>
          <p:cNvPr id="23553" name="Picture 1" descr="C:\Users\XXXXX\Downloads\IMG_20160901_134321.jpg"/>
          <p:cNvPicPr>
            <a:picLocks noChangeAspect="1" noChangeArrowheads="1"/>
          </p:cNvPicPr>
          <p:nvPr/>
        </p:nvPicPr>
        <p:blipFill>
          <a:blip r:embed="rId4" cstate="print"/>
          <a:srcRect l="10101" t="5901" b="1701"/>
          <a:stretch>
            <a:fillRect/>
          </a:stretch>
        </p:blipFill>
        <p:spPr bwMode="auto">
          <a:xfrm>
            <a:off x="332656" y="323528"/>
            <a:ext cx="1872208" cy="2167445"/>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4" name="Прямоугольник 3"/>
          <p:cNvSpPr/>
          <p:nvPr/>
        </p:nvSpPr>
        <p:spPr>
          <a:xfrm>
            <a:off x="1214423" y="2643176"/>
            <a:ext cx="5406994" cy="2585323"/>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Педагогикалық</a:t>
            </a:r>
            <a:r>
              <a:rPr lang="ru-RU"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p>
          <a:p>
            <a:pPr algn="ct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іс-әрекеттің</a:t>
            </a:r>
            <a:r>
              <a:rPr lang="ru-RU"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p>
          <a:p>
            <a:pPr algn="ct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нәтижелері</a:t>
            </a:r>
            <a:endParaRPr lang="ru-RU"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2" name="Заголовок 1"/>
          <p:cNvSpPr>
            <a:spLocks noGrp="1"/>
          </p:cNvSpPr>
          <p:nvPr>
            <p:ph type="title"/>
          </p:nvPr>
        </p:nvSpPr>
        <p:spPr>
          <a:xfrm>
            <a:off x="1446596" y="366184"/>
            <a:ext cx="3964809" cy="1524000"/>
          </a:xfrm>
        </p:spPr>
        <p:txBody>
          <a:bodyPr/>
          <a:lstStyle/>
          <a:p>
            <a:r>
              <a:rPr lang="kk-KZ" dirty="0" smtClean="0"/>
              <a:t>ы</a:t>
            </a:r>
            <a:endParaRPr lang="ru-RU" dirty="0"/>
          </a:p>
        </p:txBody>
      </p:sp>
      <p:pic>
        <p:nvPicPr>
          <p:cNvPr id="4" name="Рисунок 3" descr="C:\Users\XXXXX\Desktop\фото и видео Муратбаев\SAM_3823.JPG"/>
          <p:cNvPicPr/>
          <p:nvPr/>
        </p:nvPicPr>
        <p:blipFill>
          <a:blip r:embed="rId3" cstate="print"/>
          <a:srcRect/>
          <a:stretch>
            <a:fillRect/>
          </a:stretch>
        </p:blipFill>
        <p:spPr bwMode="auto">
          <a:xfrm>
            <a:off x="5625719" y="190469"/>
            <a:ext cx="910835" cy="1809763"/>
          </a:xfrm>
          <a:prstGeom prst="ellipse">
            <a:avLst/>
          </a:prstGeom>
          <a:ln w="63500" cap="rnd">
            <a:solidFill>
              <a:srgbClr val="CC3399"/>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Рисунок 4" descr="C:\Users\XXXXX\Desktop\Коктобе\На курсах в Алматы\SDC14242.JPG"/>
          <p:cNvPicPr/>
          <p:nvPr/>
        </p:nvPicPr>
        <p:blipFill>
          <a:blip r:embed="rId4" cstate="print"/>
          <a:srcRect/>
          <a:stretch>
            <a:fillRect/>
          </a:stretch>
        </p:blipFill>
        <p:spPr bwMode="auto">
          <a:xfrm>
            <a:off x="321448" y="285720"/>
            <a:ext cx="910835" cy="1714512"/>
          </a:xfrm>
          <a:prstGeom prst="ellipse">
            <a:avLst/>
          </a:prstGeom>
          <a:ln w="63500" cap="rnd">
            <a:solidFill>
              <a:srgbClr val="CC3399"/>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Содержимое 5" descr="Букет"/>
          <p:cNvPicPr>
            <a:picLocks noGrp="1"/>
          </p:cNvPicPr>
          <p:nvPr>
            <p:ph idx="1"/>
          </p:nvPr>
        </p:nvPicPr>
        <p:blipFill>
          <a:blip r:embed="rId5" cstate="print"/>
          <a:srcRect/>
          <a:stretch>
            <a:fillRect/>
          </a:stretch>
        </p:blipFill>
        <p:spPr bwMode="auto">
          <a:xfrm>
            <a:off x="1607331" y="2095484"/>
            <a:ext cx="3643338" cy="2571769"/>
          </a:xfrm>
          <a:prstGeom prst="rect">
            <a:avLst/>
          </a:prstGeom>
          <a:solidFill>
            <a:srgbClr val="FFFFFF">
              <a:shade val="85000"/>
            </a:srgbClr>
          </a:solidFill>
          <a:ln w="88900" cap="sq">
            <a:solidFill>
              <a:srgbClr val="CC3399"/>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Прямоугольник 6"/>
          <p:cNvSpPr/>
          <p:nvPr/>
        </p:nvSpPr>
        <p:spPr>
          <a:xfrm>
            <a:off x="160712" y="2190735"/>
            <a:ext cx="1268025" cy="2190765"/>
          </a:xfrm>
          <a:prstGeom prst="rect">
            <a:avLst/>
          </a:prstGeom>
          <a:ln>
            <a:solidFill>
              <a:srgbClr val="CC3399"/>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kk-KZ" dirty="0" smtClean="0">
                <a:solidFill>
                  <a:srgbClr val="C00000"/>
                </a:solidFill>
              </a:rPr>
              <a:t>Тәлімгерім:</a:t>
            </a:r>
          </a:p>
          <a:p>
            <a:pPr algn="ctr"/>
            <a:r>
              <a:rPr lang="kk-KZ" dirty="0" smtClean="0">
                <a:solidFill>
                  <a:schemeClr val="accent2">
                    <a:lumMod val="50000"/>
                  </a:schemeClr>
                </a:solidFill>
              </a:rPr>
              <a:t>Султанова Алтынай</a:t>
            </a:r>
          </a:p>
          <a:p>
            <a:pPr algn="ctr"/>
            <a:r>
              <a:rPr lang="kk-KZ" dirty="0" smtClean="0">
                <a:solidFill>
                  <a:srgbClr val="002060"/>
                </a:solidFill>
              </a:rPr>
              <a:t>Математика пән мұғалімі</a:t>
            </a:r>
            <a:endParaRPr lang="ru-RU" dirty="0">
              <a:solidFill>
                <a:srgbClr val="002060"/>
              </a:solidFill>
            </a:endParaRPr>
          </a:p>
        </p:txBody>
      </p:sp>
      <p:sp>
        <p:nvSpPr>
          <p:cNvPr id="8" name="Прямоугольник 7"/>
          <p:cNvSpPr/>
          <p:nvPr/>
        </p:nvSpPr>
        <p:spPr>
          <a:xfrm>
            <a:off x="5518562" y="2285985"/>
            <a:ext cx="1168007" cy="2095515"/>
          </a:xfrm>
          <a:prstGeom prst="rect">
            <a:avLst/>
          </a:prstGeom>
          <a:ln>
            <a:solidFill>
              <a:srgbClr val="CC3399"/>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kk-KZ" sz="1600" b="1" dirty="0" smtClean="0">
                <a:solidFill>
                  <a:srgbClr val="C00000"/>
                </a:solidFill>
                <a:latin typeface="Times New Roman" pitchFamily="18" charset="0"/>
                <a:cs typeface="Times New Roman" pitchFamily="18" charset="0"/>
              </a:rPr>
              <a:t>Тәлім алушы</a:t>
            </a:r>
            <a:r>
              <a:rPr lang="kk-KZ" b="1" dirty="0" smtClean="0">
                <a:solidFill>
                  <a:srgbClr val="C00000"/>
                </a:solidFill>
              </a:rPr>
              <a:t>:</a:t>
            </a:r>
          </a:p>
          <a:p>
            <a:pPr algn="ctr"/>
            <a:r>
              <a:rPr lang="kk-KZ" dirty="0" smtClean="0">
                <a:solidFill>
                  <a:schemeClr val="accent2">
                    <a:lumMod val="75000"/>
                  </a:schemeClr>
                </a:solidFill>
              </a:rPr>
              <a:t>Қанатова Талшын</a:t>
            </a:r>
          </a:p>
          <a:p>
            <a:pPr algn="ctr"/>
            <a:r>
              <a:rPr lang="kk-KZ" dirty="0" smtClean="0">
                <a:solidFill>
                  <a:srgbClr val="002060"/>
                </a:solidFill>
              </a:rPr>
              <a:t>Математика пән мұғалімі</a:t>
            </a:r>
            <a:endParaRPr lang="ru-RU" dirty="0">
              <a:solidFill>
                <a:srgbClr val="002060"/>
              </a:solidFill>
            </a:endParaRPr>
          </a:p>
        </p:txBody>
      </p:sp>
      <p:sp>
        <p:nvSpPr>
          <p:cNvPr id="9" name="Выгнутая влево стрелка 8"/>
          <p:cNvSpPr/>
          <p:nvPr/>
        </p:nvSpPr>
        <p:spPr>
          <a:xfrm rot="16389432">
            <a:off x="979902" y="4395014"/>
            <a:ext cx="821337" cy="879140"/>
          </a:xfrm>
          <a:prstGeom prst="curvedRightArrow">
            <a:avLst/>
          </a:prstGeom>
          <a:ln>
            <a:solidFill>
              <a:srgbClr val="CC3399"/>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ru-RU">
              <a:solidFill>
                <a:schemeClr val="tx1"/>
              </a:solidFill>
            </a:endParaRPr>
          </a:p>
        </p:txBody>
      </p:sp>
      <p:sp>
        <p:nvSpPr>
          <p:cNvPr id="10" name="Выгнутая вправо стрелка 9"/>
          <p:cNvSpPr/>
          <p:nvPr/>
        </p:nvSpPr>
        <p:spPr>
          <a:xfrm rot="5060234">
            <a:off x="4952471" y="4257942"/>
            <a:ext cx="796535" cy="1029930"/>
          </a:xfrm>
          <a:prstGeom prst="curvedLeftArrow">
            <a:avLst>
              <a:gd name="adj1" fmla="val 25000"/>
              <a:gd name="adj2" fmla="val 46748"/>
              <a:gd name="adj3" fmla="val 25000"/>
            </a:avLst>
          </a:prstGeom>
          <a:ln>
            <a:solidFill>
              <a:srgbClr val="CC3399"/>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ru-RU">
              <a:solidFill>
                <a:schemeClr val="tx1"/>
              </a:solidFill>
            </a:endParaRPr>
          </a:p>
        </p:txBody>
      </p:sp>
      <p:sp>
        <p:nvSpPr>
          <p:cNvPr id="11" name="Блок-схема: альтернативный процесс 10"/>
          <p:cNvSpPr/>
          <p:nvPr/>
        </p:nvSpPr>
        <p:spPr>
          <a:xfrm>
            <a:off x="1446596" y="285721"/>
            <a:ext cx="4071966" cy="1809763"/>
          </a:xfrm>
          <a:prstGeom prst="flowChartAlternateProcess">
            <a:avLst/>
          </a:prstGeom>
          <a:ln>
            <a:solidFill>
              <a:srgbClr val="CC3399"/>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kk-KZ" sz="1400" b="1" dirty="0" smtClean="0">
                <a:solidFill>
                  <a:srgbClr val="FF0000"/>
                </a:solidFill>
                <a:latin typeface="Times New Roman" pitchFamily="18" charset="0"/>
                <a:cs typeface="Times New Roman" pitchFamily="18" charset="0"/>
              </a:rPr>
              <a:t>Қашан да бір істі істегіңіз келсе, ол іске әуелі ақылыңызды, одан соң көзіңізді жұмылдырыңыз, егер де ақылыңыз дұрыстаса, көзіңіз көріп, жөнін тауып, мақұл көрсе, тіліңіз бен қолыңызға сонда ғана ерік беріңіз.                                  </a:t>
            </a:r>
            <a:r>
              <a:rPr lang="kk-KZ" sz="1400" b="1" dirty="0" smtClean="0">
                <a:solidFill>
                  <a:srgbClr val="002060"/>
                </a:solidFill>
                <a:latin typeface="Times New Roman" pitchFamily="18" charset="0"/>
                <a:cs typeface="Times New Roman" pitchFamily="18" charset="0"/>
              </a:rPr>
              <a:t>Ы.Алтынсарин.</a:t>
            </a:r>
            <a:r>
              <a:rPr lang="kk-KZ" sz="1400" b="1" dirty="0" smtClean="0">
                <a:solidFill>
                  <a:srgbClr val="C00000"/>
                </a:solidFill>
                <a:latin typeface="Times New Roman" pitchFamily="18" charset="0"/>
                <a:cs typeface="Times New Roman" pitchFamily="18" charset="0"/>
              </a:rPr>
              <a:t>    </a:t>
            </a:r>
            <a:endParaRPr lang="ru-RU" sz="1400" b="1" dirty="0">
              <a:solidFill>
                <a:srgbClr val="C00000"/>
              </a:solidFill>
              <a:latin typeface="Times New Roman" pitchFamily="18" charset="0"/>
              <a:cs typeface="Times New Roman" pitchFamily="18" charset="0"/>
            </a:endParaRPr>
          </a:p>
        </p:txBody>
      </p:sp>
      <p:sp>
        <p:nvSpPr>
          <p:cNvPr id="14" name="Блок-схема: альтернативный процесс 13"/>
          <p:cNvSpPr/>
          <p:nvPr/>
        </p:nvSpPr>
        <p:spPr>
          <a:xfrm>
            <a:off x="160711" y="5334005"/>
            <a:ext cx="1660934" cy="3809995"/>
          </a:xfrm>
          <a:prstGeom prst="flowChartAlternateProcess">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kk-KZ" b="1" dirty="0" smtClean="0">
                <a:solidFill>
                  <a:srgbClr val="FF0000"/>
                </a:solidFill>
              </a:rPr>
              <a:t>Мақсаты: </a:t>
            </a:r>
          </a:p>
          <a:p>
            <a:pPr algn="ctr"/>
            <a:r>
              <a:rPr lang="kk-KZ" sz="1600" b="1" dirty="0" smtClean="0">
                <a:solidFill>
                  <a:srgbClr val="FF0000"/>
                </a:solidFill>
                <a:latin typeface="Times New Roman" pitchFamily="18" charset="0"/>
                <a:cs typeface="Times New Roman" pitchFamily="18" charset="0"/>
              </a:rPr>
              <a:t>тәлім алушыға жаңаша оқыту тәсілдерімен таныстыра отырып кәсіби потенциалын жоғарлатуға көмек ету.  </a:t>
            </a:r>
            <a:endParaRPr lang="ru-RU" sz="1600" b="1" dirty="0">
              <a:solidFill>
                <a:srgbClr val="FF0000"/>
              </a:solidFill>
              <a:latin typeface="Times New Roman" pitchFamily="18" charset="0"/>
              <a:cs typeface="Times New Roman" pitchFamily="18" charset="0"/>
            </a:endParaRPr>
          </a:p>
        </p:txBody>
      </p:sp>
      <p:sp>
        <p:nvSpPr>
          <p:cNvPr id="15" name="Блок-схема: альтернативный процесс 14"/>
          <p:cNvSpPr/>
          <p:nvPr/>
        </p:nvSpPr>
        <p:spPr>
          <a:xfrm>
            <a:off x="5089934" y="5238755"/>
            <a:ext cx="1768067" cy="3905245"/>
          </a:xfrm>
          <a:prstGeom prst="flowChartAlternateProcess">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kk-KZ" b="1" dirty="0" smtClean="0">
                <a:solidFill>
                  <a:srgbClr val="FF0000"/>
                </a:solidFill>
              </a:rPr>
              <a:t>Негіздеме:</a:t>
            </a:r>
            <a:r>
              <a:rPr lang="kk-KZ" dirty="0" smtClean="0">
                <a:solidFill>
                  <a:srgbClr val="FF0000"/>
                </a:solidFill>
              </a:rPr>
              <a:t> </a:t>
            </a:r>
          </a:p>
          <a:p>
            <a:pPr algn="ctr"/>
            <a:r>
              <a:rPr lang="kk-KZ" sz="1600" b="1" dirty="0" smtClean="0">
                <a:solidFill>
                  <a:srgbClr val="FF0000"/>
                </a:solidFill>
                <a:latin typeface="Times New Roman" pitchFamily="18" charset="0"/>
                <a:cs typeface="Times New Roman" pitchFamily="18" charset="0"/>
              </a:rPr>
              <a:t>Тәлім алушының оқыту мен тәрбиелеу үрдісіндегі жаңа техноллогияларды</a:t>
            </a:r>
          </a:p>
          <a:p>
            <a:pPr algn="ctr"/>
            <a:r>
              <a:rPr lang="kk-KZ" sz="1600" b="1" dirty="0" smtClean="0">
                <a:solidFill>
                  <a:srgbClr val="FF0000"/>
                </a:solidFill>
                <a:latin typeface="Times New Roman" pitchFamily="18" charset="0"/>
                <a:cs typeface="Times New Roman" pitchFamily="18" charset="0"/>
              </a:rPr>
              <a:t>меңгеруге ұмтылдыру. </a:t>
            </a:r>
          </a:p>
        </p:txBody>
      </p:sp>
      <p:sp>
        <p:nvSpPr>
          <p:cNvPr id="19" name="Выгнутая вправо стрелка 18"/>
          <p:cNvSpPr/>
          <p:nvPr/>
        </p:nvSpPr>
        <p:spPr>
          <a:xfrm rot="16200000">
            <a:off x="2869403" y="4375547"/>
            <a:ext cx="1333509" cy="2678925"/>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solidFill>
                <a:schemeClr val="tx1"/>
              </a:solidFill>
            </a:endParaRPr>
          </a:p>
        </p:txBody>
      </p:sp>
      <p:sp>
        <p:nvSpPr>
          <p:cNvPr id="20" name="Выгнутая вправо стрелка 19"/>
          <p:cNvSpPr/>
          <p:nvPr/>
        </p:nvSpPr>
        <p:spPr>
          <a:xfrm rot="5400000">
            <a:off x="2741409" y="6789554"/>
            <a:ext cx="1428760" cy="2518190"/>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solidFill>
                <a:schemeClr val="tx1"/>
              </a:solidFill>
            </a:endParaRPr>
          </a:p>
        </p:txBody>
      </p:sp>
      <p:sp>
        <p:nvSpPr>
          <p:cNvPr id="21" name="TextBox 20"/>
          <p:cNvSpPr txBox="1"/>
          <p:nvPr/>
        </p:nvSpPr>
        <p:spPr>
          <a:xfrm>
            <a:off x="1875224" y="6286513"/>
            <a:ext cx="1402380" cy="1231107"/>
          </a:xfrm>
          <a:prstGeom prst="rect">
            <a:avLst/>
          </a:prstGeom>
          <a:noFill/>
        </p:spPr>
        <p:txBody>
          <a:bodyPr wrap="square" rtlCol="0">
            <a:spAutoFit/>
          </a:bodyPr>
          <a:lstStyle/>
          <a:p>
            <a:r>
              <a:rPr lang="kk-KZ" b="1" dirty="0" smtClean="0"/>
              <a:t>Тәлімгерлік</a:t>
            </a:r>
          </a:p>
          <a:p>
            <a:r>
              <a:rPr lang="kk-KZ" b="1" dirty="0" smtClean="0"/>
              <a:t>дағдыларына</a:t>
            </a:r>
          </a:p>
          <a:p>
            <a:r>
              <a:rPr lang="kk-KZ" b="1" dirty="0" smtClean="0"/>
              <a:t>үйрету</a:t>
            </a:r>
            <a:endParaRPr lang="ru-RU" b="1" dirty="0"/>
          </a:p>
        </p:txBody>
      </p:sp>
      <p:sp>
        <p:nvSpPr>
          <p:cNvPr id="22" name="TextBox 21"/>
          <p:cNvSpPr txBox="1"/>
          <p:nvPr/>
        </p:nvSpPr>
        <p:spPr>
          <a:xfrm>
            <a:off x="4018365" y="6000761"/>
            <a:ext cx="1505035" cy="1231107"/>
          </a:xfrm>
          <a:prstGeom prst="rect">
            <a:avLst/>
          </a:prstGeom>
          <a:noFill/>
        </p:spPr>
        <p:txBody>
          <a:bodyPr wrap="square" rtlCol="0">
            <a:spAutoFit/>
          </a:bodyPr>
          <a:lstStyle/>
          <a:p>
            <a:endParaRPr lang="kk-KZ" b="1" dirty="0" smtClean="0"/>
          </a:p>
          <a:p>
            <a:r>
              <a:rPr lang="kk-KZ" b="1" dirty="0" smtClean="0"/>
              <a:t>Тәлімгерлік</a:t>
            </a:r>
          </a:p>
          <a:p>
            <a:r>
              <a:rPr lang="kk-KZ" b="1" dirty="0" smtClean="0"/>
              <a:t>жүйесін  құру</a:t>
            </a:r>
            <a:endParaRPr lang="ru-RU" b="1"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6" name="Object 10"/>
          <p:cNvGraphicFramePr>
            <a:graphicFrameLocks noChangeAspect="1"/>
          </p:cNvGraphicFramePr>
          <p:nvPr/>
        </p:nvGraphicFramePr>
        <p:xfrm>
          <a:off x="1" y="0"/>
          <a:ext cx="5197091" cy="9144000"/>
        </p:xfrm>
        <a:graphic>
          <a:graphicData uri="http://schemas.openxmlformats.org/presentationml/2006/ole">
            <p:oleObj spid="_x0000_s38914" name="Презентация" r:id="rId3" imgW="4155903" imgH="3116624" progId="PowerPoint.Show.8">
              <p:embed/>
            </p:oleObj>
          </a:graphicData>
        </a:graphic>
      </p:graphicFrame>
      <p:sp>
        <p:nvSpPr>
          <p:cNvPr id="6" name="Стрелка вправо 5">
            <a:hlinkClick r:id="rId4" action="ppaction://hlinkfile"/>
          </p:cNvPr>
          <p:cNvSpPr/>
          <p:nvPr/>
        </p:nvSpPr>
        <p:spPr>
          <a:xfrm rot="19245168">
            <a:off x="-241112" y="3126830"/>
            <a:ext cx="3441794" cy="903149"/>
          </a:xfrm>
          <a:prstGeom prst="rightArrow">
            <a:avLst>
              <a:gd name="adj1" fmla="val 44035"/>
              <a:gd name="adj2" fmla="val 50000"/>
            </a:avLst>
          </a:prstGeom>
          <a:ln/>
        </p:spPr>
        <p:style>
          <a:lnRef idx="1">
            <a:schemeClr val="accent5"/>
          </a:lnRef>
          <a:fillRef idx="3">
            <a:schemeClr val="accent5"/>
          </a:fillRef>
          <a:effectRef idx="2">
            <a:schemeClr val="accent5"/>
          </a:effectRef>
          <a:fontRef idx="minor">
            <a:schemeClr val="lt1"/>
          </a:fontRef>
        </p:style>
        <p:txBody>
          <a:bodyPr>
            <a:spAutoFit/>
          </a:bodyPr>
          <a:lstStyle/>
          <a:p>
            <a:pPr algn="ctr" fontAlgn="auto">
              <a:spcBef>
                <a:spcPts val="0"/>
              </a:spcBef>
              <a:spcAft>
                <a:spcPts val="0"/>
              </a:spcAft>
              <a:defRPr/>
            </a:pPr>
            <a:r>
              <a:rPr lang="kk-KZ" sz="2000" b="1" dirty="0">
                <a:ln w="12700">
                  <a:solidFill>
                    <a:schemeClr val="bg2">
                      <a:lumMod val="10000"/>
                    </a:schemeClr>
                  </a:solidFill>
                  <a:prstDash val="solid"/>
                </a:ln>
                <a:solidFill>
                  <a:srgbClr val="FF0000"/>
                </a:solidFill>
                <a:effectLst>
                  <a:outerShdw blurRad="41275" dist="20320" dir="1800000" algn="tl" rotWithShape="0">
                    <a:srgbClr val="000000">
                      <a:alpha val="40000"/>
                    </a:srgbClr>
                  </a:outerShdw>
                </a:effectLst>
                <a:latin typeface="+mn-lt"/>
                <a:cs typeface="+mn-cs"/>
              </a:rPr>
              <a:t>Талапты </a:t>
            </a:r>
            <a:r>
              <a:rPr lang="kk-KZ" sz="20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cs typeface="Times New Roman" pitchFamily="18" charset="0"/>
                <a:hlinkClick r:id="rId5" action="ppaction://hlinkpres?slideindex=1&amp;slidetitle="/>
              </a:rPr>
              <a:t>өрге</a:t>
            </a:r>
            <a:r>
              <a:rPr lang="kk-KZ" sz="2000" b="1" dirty="0">
                <a:ln w="12700">
                  <a:solidFill>
                    <a:schemeClr val="bg2">
                      <a:lumMod val="10000"/>
                    </a:schemeClr>
                  </a:solidFill>
                  <a:prstDash val="solid"/>
                </a:ln>
                <a:solidFill>
                  <a:srgbClr val="FF0000"/>
                </a:solidFill>
                <a:effectLst>
                  <a:outerShdw blurRad="41275" dist="20320" dir="1800000" algn="tl" rotWithShape="0">
                    <a:srgbClr val="000000">
                      <a:alpha val="40000"/>
                    </a:srgbClr>
                  </a:outerShdw>
                </a:effectLst>
                <a:latin typeface="+mn-lt"/>
                <a:cs typeface="+mn-cs"/>
              </a:rPr>
              <a:t> жүзер</a:t>
            </a:r>
            <a:endParaRPr lang="ru-RU" sz="2000" b="1" dirty="0">
              <a:ln w="12700">
                <a:solidFill>
                  <a:schemeClr val="bg2">
                    <a:lumMod val="10000"/>
                  </a:schemeClr>
                </a:solidFill>
                <a:prstDash val="solid"/>
              </a:ln>
              <a:solidFill>
                <a:srgbClr val="FF0000"/>
              </a:solidFill>
              <a:effectLst>
                <a:outerShdw blurRad="41275" dist="20320" dir="1800000" algn="tl" rotWithShape="0">
                  <a:srgbClr val="000000">
                    <a:alpha val="40000"/>
                  </a:srgbClr>
                </a:outerShdw>
              </a:effectLst>
              <a:latin typeface="+mn-lt"/>
              <a:cs typeface="+mn-cs"/>
            </a:endParaRPr>
          </a:p>
        </p:txBody>
      </p:sp>
      <p:pic>
        <p:nvPicPr>
          <p:cNvPr id="11268" name="Picture 2" descr="C:\Users\Администратор\Desktop\отчеты рефлек\коучинг\крт\help.jpg"/>
          <p:cNvPicPr>
            <a:picLocks noChangeAspect="1" noChangeArrowheads="1"/>
          </p:cNvPicPr>
          <p:nvPr/>
        </p:nvPicPr>
        <p:blipFill>
          <a:blip r:embed="rId6" cstate="print"/>
          <a:srcRect/>
          <a:stretch>
            <a:fillRect/>
          </a:stretch>
        </p:blipFill>
        <p:spPr bwMode="auto">
          <a:xfrm>
            <a:off x="5143512" y="5340353"/>
            <a:ext cx="1714488" cy="3803649"/>
          </a:xfrm>
          <a:prstGeom prst="rect">
            <a:avLst/>
          </a:prstGeom>
          <a:noFill/>
          <a:ln w="9525">
            <a:noFill/>
            <a:miter lim="800000"/>
            <a:headEnd/>
            <a:tailEnd/>
          </a:ln>
        </p:spPr>
      </p:pic>
      <p:sp>
        <p:nvSpPr>
          <p:cNvPr id="8" name="Прямоугольник 7"/>
          <p:cNvSpPr/>
          <p:nvPr/>
        </p:nvSpPr>
        <p:spPr>
          <a:xfrm>
            <a:off x="2303851" y="3809996"/>
            <a:ext cx="2786082" cy="584775"/>
          </a:xfrm>
          <a:prstGeom prst="rect">
            <a:avLst/>
          </a:prstGeom>
          <a:solidFill>
            <a:schemeClr val="accent5">
              <a:lumMod val="60000"/>
              <a:lumOff val="40000"/>
            </a:schemeClr>
          </a:solidFill>
          <a:ln>
            <a:solidFill>
              <a:schemeClr val="bg2">
                <a:lumMod val="25000"/>
              </a:schemeClr>
            </a:solidFill>
          </a:ln>
          <a:effectLst>
            <a:outerShdw blurRad="225425" dist="50800" dir="5220000" algn="ctr">
              <a:srgbClr val="000000">
                <a:alpha val="33000"/>
              </a:srgbClr>
            </a:outerShdw>
          </a:effectLst>
          <a:scene3d>
            <a:camera prst="isometricOffAxis2Left"/>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fontAlgn="auto">
              <a:spcBef>
                <a:spcPts val="0"/>
              </a:spcBef>
              <a:spcAft>
                <a:spcPts val="0"/>
              </a:spcAft>
              <a:defRPr/>
            </a:pPr>
            <a:r>
              <a:rPr lang="kk-KZ" sz="1600" b="1" dirty="0">
                <a:ln w="10541" cmpd="sng">
                  <a:solidFill>
                    <a:schemeClr val="tx1"/>
                  </a:solidFill>
                  <a:prstDash val="solid"/>
                </a:ln>
                <a:solidFill>
                  <a:srgbClr val="C00000"/>
                </a:solidFill>
                <a:latin typeface="Times New Roman" pitchFamily="18" charset="0"/>
                <a:cs typeface="Times New Roman" pitchFamily="18" charset="0"/>
              </a:rPr>
              <a:t>Жеті модуль </a:t>
            </a:r>
            <a:r>
              <a:rPr lang="kk-KZ" sz="1600" b="1" dirty="0">
                <a:ln w="10541" cmpd="sng">
                  <a:solidFill>
                    <a:schemeClr val="tx1"/>
                  </a:solidFill>
                  <a:prstDash val="solid"/>
                </a:ln>
                <a:solidFill>
                  <a:srgbClr val="C00000"/>
                </a:solidFill>
                <a:latin typeface="Times New Roman" pitchFamily="18" charset="0"/>
                <a:cs typeface="Times New Roman" pitchFamily="18" charset="0"/>
                <a:hlinkClick r:id="rId7" action="ppaction://hlinkfile"/>
              </a:rPr>
              <a:t>идеясын</a:t>
            </a:r>
            <a:r>
              <a:rPr lang="kk-KZ" sz="1600" b="1" dirty="0">
                <a:ln w="10541" cmpd="sng">
                  <a:solidFill>
                    <a:schemeClr val="tx1"/>
                  </a:solidFill>
                  <a:prstDash val="solid"/>
                </a:ln>
                <a:solidFill>
                  <a:srgbClr val="C00000"/>
                </a:solidFill>
                <a:latin typeface="Times New Roman" pitchFamily="18" charset="0"/>
                <a:cs typeface="Times New Roman" pitchFamily="18" charset="0"/>
              </a:rPr>
              <a:t> түсінді</a:t>
            </a:r>
          </a:p>
        </p:txBody>
      </p:sp>
      <p:sp>
        <p:nvSpPr>
          <p:cNvPr id="9" name="Прямоугольник 8"/>
          <p:cNvSpPr/>
          <p:nvPr/>
        </p:nvSpPr>
        <p:spPr>
          <a:xfrm>
            <a:off x="1714488" y="4572002"/>
            <a:ext cx="2956650" cy="584775"/>
          </a:xfrm>
          <a:prstGeom prst="rect">
            <a:avLst/>
          </a:prstGeom>
          <a:solidFill>
            <a:schemeClr val="accent5">
              <a:lumMod val="60000"/>
              <a:lumOff val="40000"/>
            </a:schemeClr>
          </a:solidFill>
          <a:ln>
            <a:solidFill>
              <a:schemeClr val="bg2">
                <a:lumMod val="25000"/>
              </a:schemeClr>
            </a:solidFill>
          </a:ln>
          <a:effectLst>
            <a:outerShdw blurRad="225425" dist="50800" dir="5220000" algn="ctr">
              <a:srgbClr val="000000">
                <a:alpha val="33000"/>
              </a:srgbClr>
            </a:outerShdw>
          </a:effectLst>
          <a:scene3d>
            <a:camera prst="isometricOffAxis2Left"/>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fontAlgn="auto">
              <a:spcBef>
                <a:spcPts val="0"/>
              </a:spcBef>
              <a:spcAft>
                <a:spcPts val="0"/>
              </a:spcAft>
              <a:defRPr/>
            </a:pPr>
            <a:r>
              <a:rPr lang="kk-KZ" sz="1600" b="1" dirty="0">
                <a:ln w="10541" cmpd="sng">
                  <a:solidFill>
                    <a:schemeClr val="tx1"/>
                  </a:solidFill>
                  <a:prstDash val="solid"/>
                </a:ln>
                <a:solidFill>
                  <a:srgbClr val="C00000"/>
                </a:solidFill>
                <a:latin typeface="Times New Roman" pitchFamily="18" charset="0"/>
                <a:cs typeface="Times New Roman" pitchFamily="18" charset="0"/>
              </a:rPr>
              <a:t>Бақылау арқылы </a:t>
            </a:r>
            <a:r>
              <a:rPr lang="kk-KZ" sz="1600" b="1" dirty="0">
                <a:ln w="10541" cmpd="sng">
                  <a:solidFill>
                    <a:schemeClr val="tx1"/>
                  </a:solidFill>
                  <a:prstDash val="solid"/>
                </a:ln>
                <a:solidFill>
                  <a:srgbClr val="C00000"/>
                </a:solidFill>
                <a:latin typeface="Times New Roman" pitchFamily="18" charset="0"/>
                <a:cs typeface="Times New Roman" pitchFamily="18" charset="0"/>
                <a:hlinkClick r:id="rId8" action="ppaction://hlinkfile"/>
              </a:rPr>
              <a:t>зерттеу</a:t>
            </a:r>
            <a:r>
              <a:rPr lang="kk-KZ" sz="1600" b="1" dirty="0">
                <a:ln w="10541" cmpd="sng">
                  <a:solidFill>
                    <a:schemeClr val="tx1"/>
                  </a:solidFill>
                  <a:prstDash val="solid"/>
                </a:ln>
                <a:solidFill>
                  <a:srgbClr val="C00000"/>
                </a:solidFill>
                <a:latin typeface="Times New Roman" pitchFamily="18" charset="0"/>
                <a:cs typeface="Times New Roman" pitchFamily="18" charset="0"/>
              </a:rPr>
              <a:t> жүргізді</a:t>
            </a:r>
            <a:endParaRPr lang="ru-RU" sz="1600" b="1" dirty="0">
              <a:ln w="10541" cmpd="sng">
                <a:solidFill>
                  <a:schemeClr val="tx1"/>
                </a:solidFill>
                <a:prstDash val="solid"/>
              </a:ln>
              <a:solidFill>
                <a:srgbClr val="C00000"/>
              </a:solidFill>
              <a:latin typeface="Times New Roman" pitchFamily="18" charset="0"/>
              <a:cs typeface="Times New Roman" pitchFamily="18" charset="0"/>
            </a:endParaRPr>
          </a:p>
        </p:txBody>
      </p:sp>
      <p:sp>
        <p:nvSpPr>
          <p:cNvPr id="10" name="Прямоугольник 9"/>
          <p:cNvSpPr/>
          <p:nvPr/>
        </p:nvSpPr>
        <p:spPr>
          <a:xfrm>
            <a:off x="674694" y="6204183"/>
            <a:ext cx="3132348" cy="830997"/>
          </a:xfrm>
          <a:prstGeom prst="rect">
            <a:avLst/>
          </a:prstGeom>
          <a:solidFill>
            <a:schemeClr val="accent5">
              <a:lumMod val="60000"/>
              <a:lumOff val="40000"/>
            </a:schemeClr>
          </a:solidFill>
          <a:ln>
            <a:solidFill>
              <a:schemeClr val="bg2">
                <a:lumMod val="25000"/>
              </a:schemeClr>
            </a:solidFill>
          </a:ln>
          <a:effectLst>
            <a:outerShdw blurRad="225425" dist="50800" dir="5220000" algn="ctr">
              <a:srgbClr val="000000">
                <a:alpha val="33000"/>
              </a:srgbClr>
            </a:outerShdw>
          </a:effectLst>
          <a:scene3d>
            <a:camera prst="isometricOffAxis2Left"/>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fontAlgn="auto">
              <a:spcBef>
                <a:spcPts val="0"/>
              </a:spcBef>
              <a:spcAft>
                <a:spcPts val="0"/>
              </a:spcAft>
              <a:defRPr/>
            </a:pPr>
            <a:r>
              <a:rPr lang="kk-KZ" sz="1600" b="1" dirty="0">
                <a:ln w="10541" cmpd="sng">
                  <a:solidFill>
                    <a:schemeClr val="tx1"/>
                  </a:solidFill>
                  <a:prstDash val="solid"/>
                </a:ln>
                <a:solidFill>
                  <a:srgbClr val="C00000"/>
                </a:solidFill>
                <a:latin typeface="Times New Roman" pitchFamily="18" charset="0"/>
                <a:cs typeface="Times New Roman" pitchFamily="18" charset="0"/>
              </a:rPr>
              <a:t>Оқушыларды </a:t>
            </a:r>
            <a:r>
              <a:rPr lang="kk-KZ" sz="1600" b="1" dirty="0">
                <a:ln w="10541" cmpd="sng">
                  <a:solidFill>
                    <a:schemeClr val="tx1"/>
                  </a:solidFill>
                  <a:prstDash val="solid"/>
                </a:ln>
                <a:solidFill>
                  <a:srgbClr val="C00000"/>
                </a:solidFill>
                <a:latin typeface="Times New Roman" pitchFamily="18" charset="0"/>
                <a:cs typeface="Times New Roman" pitchFamily="18" charset="0"/>
                <a:hlinkClick r:id="rId9" action="ppaction://hlinkpres?slideindex=1&amp;slidetitle="/>
              </a:rPr>
              <a:t>ынтымақтастықта</a:t>
            </a:r>
            <a:r>
              <a:rPr lang="kk-KZ" sz="1600" b="1" dirty="0">
                <a:ln w="10541" cmpd="sng">
                  <a:solidFill>
                    <a:schemeClr val="tx1"/>
                  </a:solidFill>
                  <a:prstDash val="solid"/>
                </a:ln>
                <a:solidFill>
                  <a:srgbClr val="C00000"/>
                </a:solidFill>
                <a:latin typeface="Times New Roman" pitchFamily="18" charset="0"/>
                <a:cs typeface="Times New Roman" pitchFamily="18" charset="0"/>
              </a:rPr>
              <a:t> жұмыс істеуге ұйымдастырды </a:t>
            </a:r>
          </a:p>
        </p:txBody>
      </p:sp>
      <p:sp>
        <p:nvSpPr>
          <p:cNvPr id="11" name="Прямоугольник 10"/>
          <p:cNvSpPr/>
          <p:nvPr/>
        </p:nvSpPr>
        <p:spPr>
          <a:xfrm>
            <a:off x="1" y="7239021"/>
            <a:ext cx="3375446" cy="584775"/>
          </a:xfrm>
          <a:prstGeom prst="rect">
            <a:avLst/>
          </a:prstGeom>
          <a:solidFill>
            <a:schemeClr val="accent5">
              <a:lumMod val="60000"/>
              <a:lumOff val="40000"/>
            </a:schemeClr>
          </a:solidFill>
          <a:ln>
            <a:solidFill>
              <a:schemeClr val="bg2">
                <a:lumMod val="25000"/>
              </a:schemeClr>
            </a:solidFill>
          </a:ln>
          <a:effectLst>
            <a:outerShdw blurRad="225425" dist="50800" dir="5220000" algn="ctr">
              <a:srgbClr val="000000">
                <a:alpha val="33000"/>
              </a:srgbClr>
            </a:outerShdw>
          </a:effectLst>
          <a:scene3d>
            <a:camera prst="isometricOffAxis2Left"/>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fontAlgn="auto">
              <a:spcBef>
                <a:spcPts val="0"/>
              </a:spcBef>
              <a:spcAft>
                <a:spcPts val="0"/>
              </a:spcAft>
              <a:defRPr/>
            </a:pPr>
            <a:r>
              <a:rPr lang="kk-KZ" sz="1600" b="1" dirty="0">
                <a:ln w="10541" cmpd="sng">
                  <a:solidFill>
                    <a:schemeClr val="tx1"/>
                  </a:solidFill>
                  <a:prstDash val="solid"/>
                </a:ln>
                <a:solidFill>
                  <a:srgbClr val="C00000"/>
                </a:solidFill>
                <a:latin typeface="Times New Roman" pitchFamily="18" charset="0"/>
                <a:cs typeface="Times New Roman" pitchFamily="18" charset="0"/>
              </a:rPr>
              <a:t>Жаңаша ойлауға, </a:t>
            </a:r>
            <a:r>
              <a:rPr lang="kk-KZ" sz="1600" b="1" dirty="0">
                <a:ln w="10541" cmpd="sng">
                  <a:solidFill>
                    <a:schemeClr val="tx1"/>
                  </a:solidFill>
                  <a:prstDash val="solid"/>
                </a:ln>
                <a:solidFill>
                  <a:srgbClr val="C00000"/>
                </a:solidFill>
                <a:latin typeface="Times New Roman" pitchFamily="18" charset="0"/>
                <a:cs typeface="Times New Roman" pitchFamily="18" charset="0"/>
                <a:hlinkClick r:id="rId10" action="ppaction://hlinkpres?slideindex=1&amp;slidetitle="/>
              </a:rPr>
              <a:t>сабақты</a:t>
            </a:r>
            <a:r>
              <a:rPr lang="kk-KZ" sz="1600" b="1" dirty="0">
                <a:ln w="10541" cmpd="sng">
                  <a:solidFill>
                    <a:schemeClr val="tx1"/>
                  </a:solidFill>
                  <a:prstDash val="solid"/>
                </a:ln>
                <a:solidFill>
                  <a:srgbClr val="C00000"/>
                </a:solidFill>
                <a:latin typeface="Times New Roman" pitchFamily="18" charset="0"/>
                <a:cs typeface="Times New Roman" pitchFamily="18" charset="0"/>
              </a:rPr>
              <a:t> жаңаша жоспарлауға үйренді</a:t>
            </a:r>
          </a:p>
        </p:txBody>
      </p:sp>
      <p:sp>
        <p:nvSpPr>
          <p:cNvPr id="13" name="Прямоугольник 12"/>
          <p:cNvSpPr/>
          <p:nvPr/>
        </p:nvSpPr>
        <p:spPr>
          <a:xfrm>
            <a:off x="1376772" y="5436098"/>
            <a:ext cx="2967641" cy="584775"/>
          </a:xfrm>
          <a:prstGeom prst="rect">
            <a:avLst/>
          </a:prstGeom>
          <a:solidFill>
            <a:schemeClr val="accent5">
              <a:lumMod val="60000"/>
              <a:lumOff val="40000"/>
            </a:schemeClr>
          </a:solidFill>
          <a:ln>
            <a:solidFill>
              <a:schemeClr val="bg2">
                <a:lumMod val="25000"/>
              </a:schemeClr>
            </a:solidFill>
          </a:ln>
          <a:effectLst>
            <a:outerShdw blurRad="225425" dist="50800" dir="5220000" algn="ctr">
              <a:srgbClr val="000000">
                <a:alpha val="33000"/>
              </a:srgbClr>
            </a:outerShdw>
          </a:effectLst>
          <a:scene3d>
            <a:camera prst="isometricOffAxis2Left"/>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fontAlgn="auto">
              <a:spcBef>
                <a:spcPts val="0"/>
              </a:spcBef>
              <a:spcAft>
                <a:spcPts val="0"/>
              </a:spcAft>
              <a:defRPr/>
            </a:pPr>
            <a:r>
              <a:rPr lang="kk-KZ" sz="1600" b="1" dirty="0">
                <a:ln w="10541" cmpd="sng">
                  <a:solidFill>
                    <a:schemeClr val="tx1"/>
                  </a:solidFill>
                  <a:prstDash val="solid"/>
                </a:ln>
                <a:solidFill>
                  <a:srgbClr val="C00000"/>
                </a:solidFill>
                <a:latin typeface="Times New Roman" pitchFamily="18" charset="0"/>
                <a:cs typeface="Times New Roman" pitchFamily="18" charset="0"/>
              </a:rPr>
              <a:t>Оқыту мен оқудың </a:t>
            </a:r>
            <a:r>
              <a:rPr lang="kk-KZ" sz="1600" b="1" dirty="0">
                <a:ln w="10541" cmpd="sng">
                  <a:solidFill>
                    <a:schemeClr val="tx1"/>
                  </a:solidFill>
                  <a:prstDash val="solid"/>
                </a:ln>
                <a:solidFill>
                  <a:srgbClr val="C00000"/>
                </a:solidFill>
                <a:latin typeface="Times New Roman" pitchFamily="18" charset="0"/>
                <a:cs typeface="Times New Roman" pitchFamily="18" charset="0"/>
                <a:hlinkClick r:id="rId11" action="ppaction://hlinkpres?slideindex=1&amp;slidetitle="/>
              </a:rPr>
              <a:t>уәжін</a:t>
            </a:r>
            <a:r>
              <a:rPr lang="kk-KZ" sz="1600" b="1" dirty="0">
                <a:ln w="10541" cmpd="sng">
                  <a:solidFill>
                    <a:schemeClr val="tx1"/>
                  </a:solidFill>
                  <a:prstDash val="solid"/>
                </a:ln>
                <a:solidFill>
                  <a:srgbClr val="C00000"/>
                </a:solidFill>
                <a:latin typeface="Times New Roman" pitchFamily="18" charset="0"/>
                <a:cs typeface="Times New Roman" pitchFamily="18" charset="0"/>
              </a:rPr>
              <a:t> жоғарылатты</a:t>
            </a:r>
            <a:endParaRPr lang="ru-RU" sz="1600" b="1" dirty="0">
              <a:ln w="10541" cmpd="sng">
                <a:solidFill>
                  <a:schemeClr val="tx1"/>
                </a:solidFill>
                <a:prstDash val="solid"/>
              </a:ln>
              <a:solidFill>
                <a:srgbClr val="C00000"/>
              </a:solidFill>
              <a:latin typeface="Times New Roman" pitchFamily="18" charset="0"/>
              <a:cs typeface="Times New Roman" pitchFamily="18" charset="0"/>
            </a:endParaRPr>
          </a:p>
        </p:txBody>
      </p:sp>
      <p:pic>
        <p:nvPicPr>
          <p:cNvPr id="12" name="Рисунок 11" descr="C:\Users\XXXXX\Desktop\фото и видео Муратбаев\SAM_3837.JPG"/>
          <p:cNvPicPr/>
          <p:nvPr/>
        </p:nvPicPr>
        <p:blipFill>
          <a:blip r:embed="rId12" cstate="print"/>
          <a:srcRect/>
          <a:stretch>
            <a:fillRect/>
          </a:stretch>
        </p:blipFill>
        <p:spPr bwMode="auto">
          <a:xfrm>
            <a:off x="5197090" y="0"/>
            <a:ext cx="1660910" cy="3047989"/>
          </a:xfrm>
          <a:prstGeom prst="rect">
            <a:avLst/>
          </a:prstGeom>
          <a:noFill/>
          <a:ln w="9525">
            <a:noFill/>
            <a:miter lim="800000"/>
            <a:headEnd/>
            <a:tailEnd/>
          </a:ln>
        </p:spPr>
      </p:pic>
      <p:pic>
        <p:nvPicPr>
          <p:cNvPr id="14" name="Рисунок 13" descr="C:\Users\XXXXX\Desktop\фото и видео Муратбаев\SAM_3760.JPG"/>
          <p:cNvPicPr/>
          <p:nvPr/>
        </p:nvPicPr>
        <p:blipFill>
          <a:blip r:embed="rId13" cstate="print"/>
          <a:srcRect/>
          <a:stretch>
            <a:fillRect/>
          </a:stretch>
        </p:blipFill>
        <p:spPr bwMode="auto">
          <a:xfrm>
            <a:off x="5143512" y="3047989"/>
            <a:ext cx="1714488" cy="2286016"/>
          </a:xfrm>
          <a:prstGeom prst="rect">
            <a:avLst/>
          </a:prstGeom>
          <a:noFill/>
          <a:ln w="9525">
            <a:noFill/>
            <a:miter lim="800000"/>
            <a:headEnd/>
            <a:tailEnd/>
          </a:ln>
        </p:spPr>
      </p:pic>
      <p:pic>
        <p:nvPicPr>
          <p:cNvPr id="15" name="Рисунок 14" descr="C:\Users\XXXXX\Desktop\фото и видео Муратбаев\SAM_3757.JPG"/>
          <p:cNvPicPr/>
          <p:nvPr/>
        </p:nvPicPr>
        <p:blipFill>
          <a:blip r:embed="rId14" cstate="print"/>
          <a:srcRect/>
          <a:stretch>
            <a:fillRect/>
          </a:stretch>
        </p:blipFill>
        <p:spPr bwMode="auto">
          <a:xfrm>
            <a:off x="3375423" y="0"/>
            <a:ext cx="1760081" cy="2571736"/>
          </a:xfrm>
          <a:prstGeom prst="rect">
            <a:avLst/>
          </a:prstGeom>
          <a:noFill/>
          <a:ln w="9525">
            <a:noFill/>
            <a:miter lim="800000"/>
            <a:headEnd/>
            <a:tailEnd/>
          </a:ln>
        </p:spPr>
      </p:pic>
      <p:pic>
        <p:nvPicPr>
          <p:cNvPr id="16" name="Рисунок 15" descr="C:\Users\XXXXX\Desktop\фото и видео Муратбаев\SAM_3760.JPG"/>
          <p:cNvPicPr/>
          <p:nvPr/>
        </p:nvPicPr>
        <p:blipFill>
          <a:blip r:embed="rId13" cstate="print"/>
          <a:srcRect/>
          <a:stretch>
            <a:fillRect/>
          </a:stretch>
        </p:blipFill>
        <p:spPr bwMode="auto">
          <a:xfrm>
            <a:off x="1" y="0"/>
            <a:ext cx="1821645" cy="2762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14" name="Овал 13"/>
          <p:cNvSpPr/>
          <p:nvPr/>
        </p:nvSpPr>
        <p:spPr>
          <a:xfrm>
            <a:off x="2357430" y="4572001"/>
            <a:ext cx="2286016" cy="1533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Содержимое 2"/>
          <p:cNvSpPr>
            <a:spLocks noGrp="1"/>
          </p:cNvSpPr>
          <p:nvPr>
            <p:ph idx="1"/>
          </p:nvPr>
        </p:nvSpPr>
        <p:spPr>
          <a:xfrm>
            <a:off x="1857364" y="2714613"/>
            <a:ext cx="3500462" cy="2928959"/>
          </a:xfrm>
        </p:spPr>
        <p:txBody>
          <a:bodyPr/>
          <a:lstStyle/>
          <a:p>
            <a:endParaRPr lang="kk-KZ" dirty="0" smtClean="0"/>
          </a:p>
          <a:p>
            <a:endParaRPr lang="kk-KZ" dirty="0" smtClean="0"/>
          </a:p>
          <a:p>
            <a:endParaRPr lang="ru-RU" dirty="0"/>
          </a:p>
        </p:txBody>
      </p:sp>
      <p:pic>
        <p:nvPicPr>
          <p:cNvPr id="5" name="Picture 3" descr="E:\фотки\20141205_162809.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42918" y="1571604"/>
            <a:ext cx="2106234" cy="2537504"/>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6" name="Picture 2" descr="E:\фотки\20141205_162659.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71480" y="4000497"/>
            <a:ext cx="1700808" cy="2571768"/>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7" name="Picture 4" descr="C:\Users\Atyrau\Desktop\коучинг-2015\IMG-20150331-WA0000.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214422" y="6692845"/>
            <a:ext cx="2106234" cy="2451155"/>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8" name="Picture 3" descr="C:\Users\Atyrau\Desktop\коучинг-2015\IMG-20141112-WA0001.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913784" y="1500166"/>
            <a:ext cx="1944216" cy="2357455"/>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9" name="Picture 2" descr="C:\Users\Atyrau\Desktop\коучинг-2015\IMG-20141112-WA0002.jp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4833156" y="3857620"/>
            <a:ext cx="2024844" cy="2613624"/>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0" name="Picture 4" descr="E:\фотки\20141205_162837.jp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3714752" y="6786546"/>
            <a:ext cx="2210286" cy="2357455"/>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1" name="Picture 5" descr="E:\фотки\20141205_163144.jpg"/>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2428868" y="1571604"/>
            <a:ext cx="2430270" cy="2890960"/>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13" name="Прямоугольник 12"/>
          <p:cNvSpPr/>
          <p:nvPr/>
        </p:nvSpPr>
        <p:spPr>
          <a:xfrm>
            <a:off x="1785926" y="4714876"/>
            <a:ext cx="3429000" cy="941796"/>
          </a:xfrm>
          <a:prstGeom prst="rect">
            <a:avLst/>
          </a:prstGeom>
        </p:spPr>
        <p:txBody>
          <a:bodyPr wrap="square">
            <a:spAutoFit/>
          </a:bodyPr>
          <a:lstStyle/>
          <a:p>
            <a:pPr algn="ctr">
              <a:lnSpc>
                <a:spcPct val="115000"/>
              </a:lnSpc>
              <a:defRPr/>
            </a:pPr>
            <a:r>
              <a:rPr lang="en-US" sz="2400" dirty="0" err="1" smtClean="0">
                <a:solidFill>
                  <a:srgbClr val="FFC000"/>
                </a:solidFill>
                <a:latin typeface="Times New Roman" pitchFamily="18" charset="0"/>
                <a:cs typeface="Times New Roman" pitchFamily="18" charset="0"/>
              </a:rPr>
              <a:t>Әріптестермен</a:t>
            </a:r>
            <a:r>
              <a:rPr lang="en-US" sz="2400" dirty="0" smtClean="0">
                <a:solidFill>
                  <a:srgbClr val="FFC000"/>
                </a:solidFill>
                <a:latin typeface="Times New Roman" pitchFamily="18" charset="0"/>
                <a:cs typeface="Times New Roman" pitchFamily="18" charset="0"/>
              </a:rPr>
              <a:t> </a:t>
            </a:r>
          </a:p>
          <a:p>
            <a:pPr algn="ctr">
              <a:lnSpc>
                <a:spcPct val="115000"/>
              </a:lnSpc>
              <a:defRPr/>
            </a:pPr>
            <a:r>
              <a:rPr lang="en-US" sz="2400" dirty="0" smtClean="0">
                <a:solidFill>
                  <a:srgbClr val="FFC000"/>
                </a:solidFill>
                <a:latin typeface="Times New Roman" pitchFamily="18" charset="0"/>
                <a:cs typeface="Times New Roman" pitchFamily="18" charset="0"/>
              </a:rPr>
              <a:t>к</a:t>
            </a:r>
            <a:r>
              <a:rPr lang="kk-KZ" sz="2400" dirty="0" smtClean="0">
                <a:solidFill>
                  <a:srgbClr val="FFC000"/>
                </a:solidFill>
                <a:latin typeface="Times New Roman" pitchFamily="18" charset="0"/>
                <a:cs typeface="Times New Roman" pitchFamily="18" charset="0"/>
              </a:rPr>
              <a:t>оучинг саба</a:t>
            </a:r>
            <a:r>
              <a:rPr lang="en-US" sz="2400" dirty="0" smtClean="0">
                <a:solidFill>
                  <a:srgbClr val="FFC000"/>
                </a:solidFill>
                <a:latin typeface="Times New Roman" pitchFamily="18" charset="0"/>
                <a:cs typeface="Times New Roman" pitchFamily="18" charset="0"/>
              </a:rPr>
              <a:t>қ</a:t>
            </a:r>
            <a:endParaRPr lang="ru-RU" sz="2400" dirty="0">
              <a:solidFill>
                <a:srgbClr val="FFC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dirty="0"/>
          </a:p>
        </p:txBody>
      </p:sp>
      <p:pic>
        <p:nvPicPr>
          <p:cNvPr id="5" name="Содержимое 5" descr="Букет"/>
          <p:cNvPicPr>
            <a:picLocks/>
          </p:cNvPicPr>
          <p:nvPr/>
        </p:nvPicPr>
        <p:blipFill>
          <a:blip r:embed="rId2" cstate="print"/>
          <a:srcRect/>
          <a:stretch>
            <a:fillRect/>
          </a:stretch>
        </p:blipFill>
        <p:spPr bwMode="auto">
          <a:xfrm>
            <a:off x="0" y="3"/>
            <a:ext cx="6858000" cy="9143999"/>
          </a:xfrm>
          <a:prstGeom prst="rect">
            <a:avLst/>
          </a:prstGeom>
          <a:noFill/>
          <a:ln w="9525" algn="ctr">
            <a:solidFill>
              <a:schemeClr val="tx2">
                <a:lumMod val="50000"/>
                <a:alpha val="90000"/>
              </a:schemeClr>
            </a:solidFill>
            <a:miter lim="800000"/>
            <a:headEnd/>
            <a:tailEnd/>
          </a:ln>
        </p:spPr>
      </p:pic>
      <p:sp>
        <p:nvSpPr>
          <p:cNvPr id="6" name="Овал 5"/>
          <p:cNvSpPr/>
          <p:nvPr/>
        </p:nvSpPr>
        <p:spPr>
          <a:xfrm>
            <a:off x="750076" y="0"/>
            <a:ext cx="5840057" cy="1333477"/>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Lesson study </a:t>
            </a:r>
            <a:endParaRPr lang="ru-RU"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9" name="Рисунок 8" descr="C:\Users\XXXXX\Desktop\фото и видео Муратбаев\SAM_3837.JPG"/>
          <p:cNvPicPr/>
          <p:nvPr/>
        </p:nvPicPr>
        <p:blipFill>
          <a:blip r:embed="rId3" cstate="print"/>
          <a:srcRect/>
          <a:stretch>
            <a:fillRect/>
          </a:stretch>
        </p:blipFill>
        <p:spPr bwMode="auto">
          <a:xfrm>
            <a:off x="0" y="1787692"/>
            <a:ext cx="1928802" cy="2095515"/>
          </a:xfrm>
          <a:prstGeom prst="roundRect">
            <a:avLst>
              <a:gd name="adj" fmla="val 8594"/>
            </a:avLst>
          </a:prstGeom>
          <a:solidFill>
            <a:srgbClr val="FFFFFF">
              <a:shade val="85000"/>
            </a:srgbClr>
          </a:solidFill>
          <a:ln>
            <a:solidFill>
              <a:srgbClr val="FF0000"/>
            </a:solidFill>
          </a:ln>
          <a:effectLst>
            <a:reflection blurRad="12700" stA="38000" endPos="28000" dist="5000" dir="5400000" sy="-100000" algn="bl" rotWithShape="0"/>
          </a:effectLst>
        </p:spPr>
      </p:pic>
      <p:pic>
        <p:nvPicPr>
          <p:cNvPr id="10" name="Рисунок 9" descr="C:\Users\XXXXX\Desktop\Бакытжамал\IMG_1789.JPG"/>
          <p:cNvPicPr/>
          <p:nvPr/>
        </p:nvPicPr>
        <p:blipFill>
          <a:blip r:embed="rId4" cstate="print"/>
          <a:srcRect/>
          <a:stretch>
            <a:fillRect/>
          </a:stretch>
        </p:blipFill>
        <p:spPr bwMode="auto">
          <a:xfrm>
            <a:off x="2571745" y="1571604"/>
            <a:ext cx="1982405" cy="1905013"/>
          </a:xfrm>
          <a:prstGeom prst="roundRect">
            <a:avLst>
              <a:gd name="adj" fmla="val 16667"/>
            </a:avLst>
          </a:prstGeom>
          <a:ln>
            <a:solidFill>
              <a:schemeClr val="accent2">
                <a:lumMod val="60000"/>
                <a:lumOff val="4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Рисунок 10" descr="C:\Users\XXXXX\Desktop\фото и видео Муратбаев\SAM_3835.JPG"/>
          <p:cNvPicPr/>
          <p:nvPr/>
        </p:nvPicPr>
        <p:blipFill>
          <a:blip r:embed="rId5" cstate="print"/>
          <a:srcRect/>
          <a:stretch>
            <a:fillRect/>
          </a:stretch>
        </p:blipFill>
        <p:spPr bwMode="auto">
          <a:xfrm>
            <a:off x="5036356" y="1595669"/>
            <a:ext cx="1821645" cy="2285480"/>
          </a:xfrm>
          <a:prstGeom prst="roundRect">
            <a:avLst>
              <a:gd name="adj" fmla="val 8594"/>
            </a:avLst>
          </a:prstGeom>
          <a:solidFill>
            <a:srgbClr val="FFFFFF">
              <a:shade val="85000"/>
            </a:srgbClr>
          </a:solidFill>
          <a:ln>
            <a:solidFill>
              <a:srgbClr val="FF0000"/>
            </a:solidFill>
          </a:ln>
          <a:effectLst>
            <a:reflection blurRad="12700" stA="38000" endPos="28000" dist="5000" dir="5400000" sy="-100000" algn="bl" rotWithShape="0"/>
          </a:effectLst>
        </p:spPr>
      </p:pic>
      <p:pic>
        <p:nvPicPr>
          <p:cNvPr id="12" name="Рисунок 11" descr="C:\Users\XXXXX\Desktop\фото и видео Муратбаев\Бакытжамал\IMG_1790.JPG"/>
          <p:cNvPicPr/>
          <p:nvPr/>
        </p:nvPicPr>
        <p:blipFill>
          <a:blip r:embed="rId6" cstate="print"/>
          <a:srcRect/>
          <a:stretch>
            <a:fillRect/>
          </a:stretch>
        </p:blipFill>
        <p:spPr bwMode="auto">
          <a:xfrm>
            <a:off x="2089538" y="3714744"/>
            <a:ext cx="2786082" cy="2571768"/>
          </a:xfrm>
          <a:prstGeom prst="ellipse">
            <a:avLst/>
          </a:prstGeom>
          <a:ln w="63500"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3" name="Рисунок 12" descr="C:\Users\XXXXX\Desktop\фото и видео Муратбаев\SAM_3752.JPG"/>
          <p:cNvPicPr/>
          <p:nvPr/>
        </p:nvPicPr>
        <p:blipFill>
          <a:blip r:embed="rId7" cstate="print"/>
          <a:srcRect/>
          <a:stretch>
            <a:fillRect/>
          </a:stretch>
        </p:blipFill>
        <p:spPr bwMode="auto">
          <a:xfrm>
            <a:off x="5143512" y="4572000"/>
            <a:ext cx="1714488" cy="2000264"/>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Рисунок 13" descr="C:\Users\XXXXX\Desktop\Бакытжамал\DSC04490.JPG"/>
          <p:cNvPicPr/>
          <p:nvPr/>
        </p:nvPicPr>
        <p:blipFill>
          <a:blip r:embed="rId8" cstate="print"/>
          <a:srcRect/>
          <a:stretch>
            <a:fillRect/>
          </a:stretch>
        </p:blipFill>
        <p:spPr bwMode="auto">
          <a:xfrm>
            <a:off x="1" y="4381500"/>
            <a:ext cx="1821645" cy="2190765"/>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Рисунок 14" descr="C:\Users\XXXXX\Desktop\фото и видео Муратбаев\SAM_3803.JPG"/>
          <p:cNvPicPr/>
          <p:nvPr/>
        </p:nvPicPr>
        <p:blipFill>
          <a:blip r:embed="rId9" cstate="print"/>
          <a:srcRect/>
          <a:stretch>
            <a:fillRect/>
          </a:stretch>
        </p:blipFill>
        <p:spPr bwMode="auto">
          <a:xfrm>
            <a:off x="1" y="6953268"/>
            <a:ext cx="1660910" cy="2190733"/>
          </a:xfrm>
          <a:prstGeom prst="ellipse">
            <a:avLst/>
          </a:prstGeom>
          <a:ln w="63500" cap="rnd">
            <a:solidFill>
              <a:srgbClr val="C0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6" name="Рисунок 15" descr="C:\Users\XXXXX\Desktop\фото и видео Муратбаев\SAM_3746.JPG"/>
          <p:cNvPicPr/>
          <p:nvPr/>
        </p:nvPicPr>
        <p:blipFill>
          <a:blip r:embed="rId10" cstate="print"/>
          <a:srcRect/>
          <a:stretch>
            <a:fillRect/>
          </a:stretch>
        </p:blipFill>
        <p:spPr bwMode="auto">
          <a:xfrm>
            <a:off x="1553753" y="7048485"/>
            <a:ext cx="1821669" cy="2095515"/>
          </a:xfrm>
          <a:prstGeom prst="ellipse">
            <a:avLst/>
          </a:prstGeom>
          <a:ln w="63500" cap="rnd">
            <a:solidFill>
              <a:srgbClr val="C0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7" name="Рисунок 16" descr="C:\Users\XXXXX\Desktop\фото и видео Муратбаев\SAM_3762.JPG"/>
          <p:cNvPicPr/>
          <p:nvPr/>
        </p:nvPicPr>
        <p:blipFill>
          <a:blip r:embed="rId11" cstate="print"/>
          <a:srcRect/>
          <a:stretch>
            <a:fillRect/>
          </a:stretch>
        </p:blipFill>
        <p:spPr bwMode="auto">
          <a:xfrm>
            <a:off x="3321844" y="7048485"/>
            <a:ext cx="1821669" cy="2095515"/>
          </a:xfrm>
          <a:prstGeom prst="ellipse">
            <a:avLst/>
          </a:prstGeom>
          <a:ln w="63500" cap="rnd">
            <a:solidFill>
              <a:srgbClr val="C0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8" name="Рисунок 17" descr="C:\Users\XXXXX\Desktop\фото и видео Муратбаев\SAM_3801.JPG"/>
          <p:cNvPicPr/>
          <p:nvPr/>
        </p:nvPicPr>
        <p:blipFill>
          <a:blip r:embed="rId12" cstate="print"/>
          <a:srcRect/>
          <a:stretch>
            <a:fillRect/>
          </a:stretch>
        </p:blipFill>
        <p:spPr bwMode="auto">
          <a:xfrm>
            <a:off x="5089934" y="7143736"/>
            <a:ext cx="1768067" cy="2000264"/>
          </a:xfrm>
          <a:prstGeom prst="ellipse">
            <a:avLst/>
          </a:prstGeom>
          <a:ln w="63500" cap="rnd">
            <a:solidFill>
              <a:srgbClr val="C0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51202" name="Picture 2" descr="C:\Users\admin1\Desktop\біліи ағашы.PNG"/>
          <p:cNvPicPr>
            <a:picLocks noChangeAspect="1" noChangeArrowheads="1"/>
          </p:cNvPicPr>
          <p:nvPr/>
        </p:nvPicPr>
        <p:blipFill>
          <a:blip r:embed="rId3" cstate="print"/>
          <a:srcRect/>
          <a:stretch>
            <a:fillRect/>
          </a:stretch>
        </p:blipFill>
        <p:spPr bwMode="auto">
          <a:xfrm>
            <a:off x="1430780" y="923596"/>
            <a:ext cx="3780419" cy="7096456"/>
          </a:xfrm>
          <a:prstGeom prst="rect">
            <a:avLst/>
          </a:prstGeom>
          <a:noFill/>
        </p:spPr>
      </p:pic>
      <p:pic>
        <p:nvPicPr>
          <p:cNvPr id="4" name="Рисунок 3" descr="C:\Users\admin1\Desktop\8 а\IMG_4655.JPG"/>
          <p:cNvPicPr/>
          <p:nvPr/>
        </p:nvPicPr>
        <p:blipFill>
          <a:blip r:embed="rId4" cstate="print"/>
          <a:srcRect/>
          <a:stretch>
            <a:fillRect/>
          </a:stretch>
        </p:blipFill>
        <p:spPr bwMode="auto">
          <a:xfrm>
            <a:off x="782706" y="731575"/>
            <a:ext cx="1458162" cy="2008287"/>
          </a:xfrm>
          <a:prstGeom prst="rect">
            <a:avLst/>
          </a:prstGeom>
          <a:noFill/>
          <a:ln w="9525">
            <a:noFill/>
            <a:miter lim="800000"/>
            <a:headEnd/>
            <a:tailEnd/>
          </a:ln>
        </p:spPr>
      </p:pic>
      <p:pic>
        <p:nvPicPr>
          <p:cNvPr id="5" name="Рисунок 4" descr="C:\Users\admin1\Desktop\8 а\IMG_4657.JPG"/>
          <p:cNvPicPr/>
          <p:nvPr/>
        </p:nvPicPr>
        <p:blipFill>
          <a:blip r:embed="rId5" cstate="print"/>
          <a:srcRect/>
          <a:stretch>
            <a:fillRect/>
          </a:stretch>
        </p:blipFill>
        <p:spPr bwMode="auto">
          <a:xfrm rot="5400000">
            <a:off x="4639457" y="3541563"/>
            <a:ext cx="2223603" cy="1404156"/>
          </a:xfrm>
          <a:prstGeom prst="rect">
            <a:avLst/>
          </a:prstGeom>
          <a:noFill/>
          <a:ln w="9525">
            <a:noFill/>
            <a:miter lim="800000"/>
            <a:headEnd/>
            <a:tailEnd/>
          </a:ln>
        </p:spPr>
      </p:pic>
      <p:pic>
        <p:nvPicPr>
          <p:cNvPr id="6" name="Рисунок 5" descr="C:\Users\admin1\Desktop\8 а\IMG_4656.JPG"/>
          <p:cNvPicPr/>
          <p:nvPr/>
        </p:nvPicPr>
        <p:blipFill>
          <a:blip r:embed="rId6" cstate="print"/>
          <a:srcRect/>
          <a:stretch>
            <a:fillRect/>
          </a:stretch>
        </p:blipFill>
        <p:spPr bwMode="auto">
          <a:xfrm>
            <a:off x="242646" y="3131840"/>
            <a:ext cx="1404156" cy="2304256"/>
          </a:xfrm>
          <a:prstGeom prst="rect">
            <a:avLst/>
          </a:prstGeom>
          <a:noFill/>
          <a:ln w="9525">
            <a:noFill/>
            <a:miter lim="800000"/>
            <a:headEnd/>
            <a:tailEnd/>
          </a:ln>
        </p:spPr>
      </p:pic>
      <p:pic>
        <p:nvPicPr>
          <p:cNvPr id="7" name="Рисунок 6" descr="C:\Users\admin1\Desktop\8 а\IMG_4659.JPG"/>
          <p:cNvPicPr/>
          <p:nvPr/>
        </p:nvPicPr>
        <p:blipFill>
          <a:blip r:embed="rId7" cstate="print"/>
          <a:srcRect/>
          <a:stretch>
            <a:fillRect/>
          </a:stretch>
        </p:blipFill>
        <p:spPr bwMode="auto">
          <a:xfrm rot="5400000">
            <a:off x="63668" y="6833212"/>
            <a:ext cx="2112235" cy="1430243"/>
          </a:xfrm>
          <a:prstGeom prst="rect">
            <a:avLst/>
          </a:prstGeom>
          <a:noFill/>
          <a:ln w="9525">
            <a:noFill/>
            <a:miter lim="800000"/>
            <a:headEnd/>
            <a:tailEnd/>
          </a:ln>
        </p:spPr>
      </p:pic>
      <p:pic>
        <p:nvPicPr>
          <p:cNvPr id="8" name="Рисунок 7" descr="C:\Users\admin1\Documents\ААА\20131018_163253.jpg"/>
          <p:cNvPicPr/>
          <p:nvPr/>
        </p:nvPicPr>
        <p:blipFill>
          <a:blip r:embed="rId8" cstate="print"/>
          <a:srcRect/>
          <a:stretch>
            <a:fillRect/>
          </a:stretch>
        </p:blipFill>
        <p:spPr bwMode="auto">
          <a:xfrm>
            <a:off x="4725145" y="6876257"/>
            <a:ext cx="1330961" cy="1824203"/>
          </a:xfrm>
          <a:prstGeom prst="rect">
            <a:avLst/>
          </a:prstGeom>
          <a:noFill/>
          <a:ln w="9525">
            <a:noFill/>
            <a:miter lim="800000"/>
            <a:headEnd/>
            <a:tailEnd/>
          </a:ln>
        </p:spPr>
      </p:pic>
      <p:pic>
        <p:nvPicPr>
          <p:cNvPr id="9" name="Picture 2"/>
          <p:cNvPicPr>
            <a:picLocks noChangeAspect="1" noChangeArrowheads="1"/>
          </p:cNvPicPr>
          <p:nvPr/>
        </p:nvPicPr>
        <p:blipFill>
          <a:blip r:embed="rId9" cstate="print"/>
          <a:srcRect/>
          <a:stretch>
            <a:fillRect/>
          </a:stretch>
        </p:blipFill>
        <p:spPr bwMode="auto">
          <a:xfrm>
            <a:off x="4725145" y="731573"/>
            <a:ext cx="1542411" cy="20162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4" name="Прямоугольник 3"/>
          <p:cNvSpPr/>
          <p:nvPr/>
        </p:nvSpPr>
        <p:spPr>
          <a:xfrm>
            <a:off x="235160" y="2555776"/>
            <a:ext cx="6622840" cy="175432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Сынып</a:t>
            </a:r>
            <a:r>
              <a:rPr lang="ru-RU"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жетекшілік</a:t>
            </a:r>
            <a:r>
              <a:rPr lang="ru-RU"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p>
          <a:p>
            <a:pPr algn="ctr"/>
            <a:r>
              <a:rPr lang="ru-RU"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жұмыс</a:t>
            </a:r>
            <a:r>
              <a:rPr lang="ru-RU"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endParaRPr lang="ru-RU"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074" name="Рисунок 3" descr="bJvjucBKg10.jpg"/>
          <p:cNvPicPr>
            <a:picLocks noChangeAspect="1"/>
          </p:cNvPicPr>
          <p:nvPr/>
        </p:nvPicPr>
        <p:blipFill>
          <a:blip r:embed="rId3" cstate="print"/>
          <a:srcRect/>
          <a:stretch>
            <a:fillRect/>
          </a:stretch>
        </p:blipFill>
        <p:spPr bwMode="auto">
          <a:xfrm>
            <a:off x="267869" y="3047991"/>
            <a:ext cx="714375" cy="1809749"/>
          </a:xfrm>
          <a:prstGeom prst="rect">
            <a:avLst/>
          </a:prstGeom>
          <a:noFill/>
          <a:ln w="9525">
            <a:noFill/>
            <a:miter lim="800000"/>
            <a:headEnd/>
            <a:tailEnd/>
          </a:ln>
        </p:spPr>
      </p:pic>
      <p:pic>
        <p:nvPicPr>
          <p:cNvPr id="3075" name="Рисунок 4" descr="c0Ae2o_Vt44.jpg"/>
          <p:cNvPicPr>
            <a:picLocks noChangeAspect="1"/>
          </p:cNvPicPr>
          <p:nvPr/>
        </p:nvPicPr>
        <p:blipFill>
          <a:blip r:embed="rId4" cstate="print"/>
          <a:srcRect/>
          <a:stretch>
            <a:fillRect/>
          </a:stretch>
        </p:blipFill>
        <p:spPr bwMode="auto">
          <a:xfrm>
            <a:off x="803655" y="3524245"/>
            <a:ext cx="678656" cy="1809751"/>
          </a:xfrm>
          <a:prstGeom prst="rect">
            <a:avLst/>
          </a:prstGeom>
          <a:noFill/>
          <a:ln w="9525">
            <a:noFill/>
            <a:miter lim="800000"/>
            <a:headEnd/>
            <a:tailEnd/>
          </a:ln>
        </p:spPr>
      </p:pic>
      <p:pic>
        <p:nvPicPr>
          <p:cNvPr id="3076" name="Рисунок 7" descr="HK5CLxOPzw4.jpg"/>
          <p:cNvPicPr>
            <a:picLocks noChangeAspect="1"/>
          </p:cNvPicPr>
          <p:nvPr/>
        </p:nvPicPr>
        <p:blipFill>
          <a:blip r:embed="rId5" cstate="print"/>
          <a:srcRect/>
          <a:stretch>
            <a:fillRect/>
          </a:stretch>
        </p:blipFill>
        <p:spPr bwMode="auto">
          <a:xfrm>
            <a:off x="214313" y="5619751"/>
            <a:ext cx="652463" cy="1714500"/>
          </a:xfrm>
          <a:prstGeom prst="rect">
            <a:avLst/>
          </a:prstGeom>
          <a:noFill/>
          <a:ln w="9525">
            <a:noFill/>
            <a:miter lim="800000"/>
            <a:headEnd/>
            <a:tailEnd/>
          </a:ln>
        </p:spPr>
      </p:pic>
      <p:pic>
        <p:nvPicPr>
          <p:cNvPr id="3077" name="Рисунок 8" descr="HltoN7lgN1o.jpg"/>
          <p:cNvPicPr>
            <a:picLocks noChangeAspect="1"/>
          </p:cNvPicPr>
          <p:nvPr/>
        </p:nvPicPr>
        <p:blipFill>
          <a:blip r:embed="rId6" cstate="print"/>
          <a:srcRect/>
          <a:stretch>
            <a:fillRect/>
          </a:stretch>
        </p:blipFill>
        <p:spPr bwMode="auto">
          <a:xfrm>
            <a:off x="4500570" y="4667253"/>
            <a:ext cx="646510" cy="1619249"/>
          </a:xfrm>
          <a:prstGeom prst="rect">
            <a:avLst/>
          </a:prstGeom>
          <a:noFill/>
          <a:ln w="9525">
            <a:noFill/>
            <a:miter lim="800000"/>
            <a:headEnd/>
            <a:tailEnd/>
          </a:ln>
        </p:spPr>
      </p:pic>
      <p:pic>
        <p:nvPicPr>
          <p:cNvPr id="3078" name="Рисунок 11" descr="SgR4Sj9eTwE.jpg"/>
          <p:cNvPicPr>
            <a:picLocks noChangeAspect="1"/>
          </p:cNvPicPr>
          <p:nvPr/>
        </p:nvPicPr>
        <p:blipFill>
          <a:blip r:embed="rId7" cstate="print"/>
          <a:srcRect/>
          <a:stretch>
            <a:fillRect/>
          </a:stretch>
        </p:blipFill>
        <p:spPr bwMode="auto">
          <a:xfrm>
            <a:off x="5089934" y="380971"/>
            <a:ext cx="581025" cy="1524000"/>
          </a:xfrm>
          <a:prstGeom prst="rect">
            <a:avLst/>
          </a:prstGeom>
          <a:noFill/>
          <a:ln w="9525">
            <a:noFill/>
            <a:miter lim="800000"/>
            <a:headEnd/>
            <a:tailEnd/>
          </a:ln>
        </p:spPr>
      </p:pic>
      <p:pic>
        <p:nvPicPr>
          <p:cNvPr id="3079" name="Рисунок 12" descr="TG03g_-73uU.jpg"/>
          <p:cNvPicPr>
            <a:picLocks noChangeAspect="1"/>
          </p:cNvPicPr>
          <p:nvPr/>
        </p:nvPicPr>
        <p:blipFill>
          <a:blip r:embed="rId8" cstate="print"/>
          <a:srcRect/>
          <a:stretch>
            <a:fillRect/>
          </a:stretch>
        </p:blipFill>
        <p:spPr bwMode="auto">
          <a:xfrm>
            <a:off x="4232679" y="857226"/>
            <a:ext cx="663178" cy="1714500"/>
          </a:xfrm>
          <a:prstGeom prst="rect">
            <a:avLst/>
          </a:prstGeom>
          <a:noFill/>
          <a:ln w="9525">
            <a:noFill/>
            <a:miter lim="800000"/>
            <a:headEnd/>
            <a:tailEnd/>
          </a:ln>
        </p:spPr>
      </p:pic>
      <p:pic>
        <p:nvPicPr>
          <p:cNvPr id="3080" name="Рисунок 13" descr="THpKJ-nteiE.jpg"/>
          <p:cNvPicPr>
            <a:picLocks noChangeAspect="1"/>
          </p:cNvPicPr>
          <p:nvPr/>
        </p:nvPicPr>
        <p:blipFill>
          <a:blip r:embed="rId9" cstate="print"/>
          <a:srcRect/>
          <a:stretch>
            <a:fillRect/>
          </a:stretch>
        </p:blipFill>
        <p:spPr bwMode="auto">
          <a:xfrm>
            <a:off x="3571876" y="3071802"/>
            <a:ext cx="608410" cy="1524000"/>
          </a:xfrm>
          <a:prstGeom prst="rect">
            <a:avLst/>
          </a:prstGeom>
          <a:noFill/>
          <a:ln w="9525">
            <a:noFill/>
            <a:miter lim="800000"/>
            <a:headEnd/>
            <a:tailEnd/>
          </a:ln>
        </p:spPr>
      </p:pic>
      <p:pic>
        <p:nvPicPr>
          <p:cNvPr id="3081" name="Рисунок 15" descr="tPvPPXCei5o.jpg"/>
          <p:cNvPicPr>
            <a:picLocks noChangeAspect="1"/>
          </p:cNvPicPr>
          <p:nvPr/>
        </p:nvPicPr>
        <p:blipFill>
          <a:blip r:embed="rId10" cstate="print"/>
          <a:srcRect/>
          <a:stretch>
            <a:fillRect/>
          </a:stretch>
        </p:blipFill>
        <p:spPr bwMode="auto">
          <a:xfrm>
            <a:off x="4071943" y="5619759"/>
            <a:ext cx="698897" cy="1809751"/>
          </a:xfrm>
          <a:prstGeom prst="rect">
            <a:avLst/>
          </a:prstGeom>
          <a:noFill/>
          <a:ln w="9525">
            <a:noFill/>
            <a:miter lim="800000"/>
            <a:headEnd/>
            <a:tailEnd/>
          </a:ln>
        </p:spPr>
      </p:pic>
      <p:pic>
        <p:nvPicPr>
          <p:cNvPr id="3082" name="Рисунок 18" descr="UQF6FNYmWKU.jpg"/>
          <p:cNvPicPr>
            <a:picLocks noChangeAspect="1"/>
          </p:cNvPicPr>
          <p:nvPr/>
        </p:nvPicPr>
        <p:blipFill>
          <a:blip r:embed="rId11" cstate="print"/>
          <a:srcRect/>
          <a:stretch>
            <a:fillRect/>
          </a:stretch>
        </p:blipFill>
        <p:spPr bwMode="auto">
          <a:xfrm>
            <a:off x="3857629" y="1619229"/>
            <a:ext cx="600075" cy="1524000"/>
          </a:xfrm>
          <a:prstGeom prst="rect">
            <a:avLst/>
          </a:prstGeom>
          <a:noFill/>
          <a:ln w="9525">
            <a:noFill/>
            <a:miter lim="800000"/>
            <a:headEnd/>
            <a:tailEnd/>
          </a:ln>
        </p:spPr>
      </p:pic>
      <p:pic>
        <p:nvPicPr>
          <p:cNvPr id="3083" name="Рисунок 19" descr="WDv6JxJuuzw.jpg"/>
          <p:cNvPicPr>
            <a:picLocks noChangeAspect="1"/>
          </p:cNvPicPr>
          <p:nvPr/>
        </p:nvPicPr>
        <p:blipFill>
          <a:blip r:embed="rId12" cstate="print"/>
          <a:srcRect/>
          <a:stretch>
            <a:fillRect/>
          </a:stretch>
        </p:blipFill>
        <p:spPr bwMode="auto">
          <a:xfrm>
            <a:off x="1232283" y="4286250"/>
            <a:ext cx="696515" cy="1816100"/>
          </a:xfrm>
          <a:prstGeom prst="rect">
            <a:avLst/>
          </a:prstGeom>
          <a:noFill/>
          <a:ln w="9525">
            <a:noFill/>
            <a:miter lim="800000"/>
            <a:headEnd/>
            <a:tailEnd/>
          </a:ln>
        </p:spPr>
      </p:pic>
      <p:pic>
        <p:nvPicPr>
          <p:cNvPr id="3084" name="Рисунок 20" descr="Xe6arcYGH2o (1).jpg"/>
          <p:cNvPicPr>
            <a:picLocks noChangeAspect="1"/>
          </p:cNvPicPr>
          <p:nvPr/>
        </p:nvPicPr>
        <p:blipFill>
          <a:blip r:embed="rId13" cstate="print"/>
          <a:srcRect/>
          <a:stretch>
            <a:fillRect/>
          </a:stretch>
        </p:blipFill>
        <p:spPr bwMode="auto">
          <a:xfrm>
            <a:off x="5786454" y="3143240"/>
            <a:ext cx="696516" cy="1714500"/>
          </a:xfrm>
          <a:prstGeom prst="rect">
            <a:avLst/>
          </a:prstGeom>
          <a:noFill/>
          <a:ln w="9525">
            <a:noFill/>
            <a:miter lim="800000"/>
            <a:headEnd/>
            <a:tailEnd/>
          </a:ln>
        </p:spPr>
      </p:pic>
      <p:pic>
        <p:nvPicPr>
          <p:cNvPr id="3085" name="Рисунок 21" descr="YL0j0yMW46I.jpg"/>
          <p:cNvPicPr>
            <a:picLocks noChangeAspect="1"/>
          </p:cNvPicPr>
          <p:nvPr/>
        </p:nvPicPr>
        <p:blipFill>
          <a:blip r:embed="rId14" cstate="print"/>
          <a:srcRect/>
          <a:stretch>
            <a:fillRect/>
          </a:stretch>
        </p:blipFill>
        <p:spPr bwMode="auto">
          <a:xfrm>
            <a:off x="642937" y="6381752"/>
            <a:ext cx="642938" cy="1631949"/>
          </a:xfrm>
          <a:prstGeom prst="rect">
            <a:avLst/>
          </a:prstGeom>
          <a:noFill/>
          <a:ln w="9525">
            <a:noFill/>
            <a:miter lim="800000"/>
            <a:headEnd/>
            <a:tailEnd/>
          </a:ln>
        </p:spPr>
      </p:pic>
      <p:pic>
        <p:nvPicPr>
          <p:cNvPr id="3086" name="Рисунок 22" descr="z6ktkxLbQcQ.jpg"/>
          <p:cNvPicPr>
            <a:picLocks noChangeAspect="1"/>
          </p:cNvPicPr>
          <p:nvPr/>
        </p:nvPicPr>
        <p:blipFill>
          <a:blip r:embed="rId15" cstate="print"/>
          <a:srcRect/>
          <a:stretch>
            <a:fillRect/>
          </a:stretch>
        </p:blipFill>
        <p:spPr bwMode="auto">
          <a:xfrm>
            <a:off x="2143116" y="4143372"/>
            <a:ext cx="652463" cy="1714500"/>
          </a:xfrm>
          <a:prstGeom prst="rect">
            <a:avLst/>
          </a:prstGeom>
          <a:noFill/>
          <a:ln w="9525">
            <a:noFill/>
            <a:miter lim="800000"/>
            <a:headEnd/>
            <a:tailEnd/>
          </a:ln>
        </p:spPr>
      </p:pic>
      <p:pic>
        <p:nvPicPr>
          <p:cNvPr id="3087" name="Рисунок 23" descr="ZMJpxJzhCyU.jpg"/>
          <p:cNvPicPr>
            <a:picLocks noChangeAspect="1"/>
          </p:cNvPicPr>
          <p:nvPr/>
        </p:nvPicPr>
        <p:blipFill>
          <a:blip r:embed="rId16" cstate="print"/>
          <a:srcRect/>
          <a:stretch>
            <a:fillRect/>
          </a:stretch>
        </p:blipFill>
        <p:spPr bwMode="auto">
          <a:xfrm>
            <a:off x="4929199" y="3619495"/>
            <a:ext cx="579835" cy="1428751"/>
          </a:xfrm>
          <a:prstGeom prst="rect">
            <a:avLst/>
          </a:prstGeom>
          <a:noFill/>
          <a:ln w="9525">
            <a:noFill/>
            <a:miter lim="800000"/>
            <a:headEnd/>
            <a:tailEnd/>
          </a:ln>
        </p:spPr>
      </p:pic>
      <p:pic>
        <p:nvPicPr>
          <p:cNvPr id="3088" name="Рисунок 24" descr="xEQmVvAGD5M.jpg"/>
          <p:cNvPicPr>
            <a:picLocks noChangeAspect="1"/>
          </p:cNvPicPr>
          <p:nvPr/>
        </p:nvPicPr>
        <p:blipFill>
          <a:blip r:embed="rId17" cstate="print"/>
          <a:srcRect/>
          <a:stretch>
            <a:fillRect/>
          </a:stretch>
        </p:blipFill>
        <p:spPr bwMode="auto">
          <a:xfrm>
            <a:off x="1821646" y="952475"/>
            <a:ext cx="678656" cy="1714500"/>
          </a:xfrm>
          <a:prstGeom prst="rect">
            <a:avLst/>
          </a:prstGeom>
          <a:noFill/>
          <a:ln w="9525">
            <a:noFill/>
            <a:miter lim="800000"/>
            <a:headEnd/>
            <a:tailEnd/>
          </a:ln>
        </p:spPr>
      </p:pic>
      <p:pic>
        <p:nvPicPr>
          <p:cNvPr id="3089" name="Рисунок 14" descr="TPG223pHAhs.jpg"/>
          <p:cNvPicPr>
            <a:picLocks noChangeAspect="1"/>
          </p:cNvPicPr>
          <p:nvPr/>
        </p:nvPicPr>
        <p:blipFill>
          <a:blip r:embed="rId18" cstate="print"/>
          <a:srcRect/>
          <a:stretch>
            <a:fillRect/>
          </a:stretch>
        </p:blipFill>
        <p:spPr bwMode="auto">
          <a:xfrm>
            <a:off x="1393033" y="7429502"/>
            <a:ext cx="573881" cy="1428751"/>
          </a:xfrm>
          <a:prstGeom prst="rect">
            <a:avLst/>
          </a:prstGeom>
          <a:noFill/>
          <a:ln w="9525">
            <a:noFill/>
            <a:miter lim="800000"/>
            <a:headEnd/>
            <a:tailEnd/>
          </a:ln>
        </p:spPr>
      </p:pic>
      <p:pic>
        <p:nvPicPr>
          <p:cNvPr id="3090" name="Рисунок 17" descr="TV1AvwzIU28.jpg"/>
          <p:cNvPicPr>
            <a:picLocks noChangeAspect="1"/>
          </p:cNvPicPr>
          <p:nvPr/>
        </p:nvPicPr>
        <p:blipFill>
          <a:blip r:embed="rId19" cstate="print"/>
          <a:srcRect/>
          <a:stretch>
            <a:fillRect/>
          </a:stretch>
        </p:blipFill>
        <p:spPr bwMode="auto">
          <a:xfrm>
            <a:off x="5464984" y="1333477"/>
            <a:ext cx="553640" cy="1524000"/>
          </a:xfrm>
          <a:prstGeom prst="rect">
            <a:avLst/>
          </a:prstGeom>
          <a:noFill/>
          <a:ln w="9525">
            <a:noFill/>
            <a:miter lim="800000"/>
            <a:headEnd/>
            <a:tailEnd/>
          </a:ln>
        </p:spPr>
      </p:pic>
      <p:pic>
        <p:nvPicPr>
          <p:cNvPr id="3091" name="Рисунок 5" descr="cHiMZpNs1KU.jpg"/>
          <p:cNvPicPr>
            <a:picLocks noChangeAspect="1"/>
          </p:cNvPicPr>
          <p:nvPr/>
        </p:nvPicPr>
        <p:blipFill>
          <a:blip r:embed="rId20" cstate="print"/>
          <a:srcRect/>
          <a:stretch>
            <a:fillRect/>
          </a:stretch>
        </p:blipFill>
        <p:spPr bwMode="auto">
          <a:xfrm>
            <a:off x="1017986" y="6762751"/>
            <a:ext cx="589359" cy="1526116"/>
          </a:xfrm>
          <a:prstGeom prst="rect">
            <a:avLst/>
          </a:prstGeom>
          <a:noFill/>
          <a:ln w="9525">
            <a:noFill/>
            <a:miter lim="800000"/>
            <a:headEnd/>
            <a:tailEnd/>
          </a:ln>
        </p:spPr>
      </p:pic>
      <p:pic>
        <p:nvPicPr>
          <p:cNvPr id="3092" name="Рисунок 16" descr="-tuxeBCF-G4.jpg"/>
          <p:cNvPicPr>
            <a:picLocks noChangeAspect="1"/>
          </p:cNvPicPr>
          <p:nvPr/>
        </p:nvPicPr>
        <p:blipFill>
          <a:blip r:embed="rId21" cstate="print"/>
          <a:srcRect/>
          <a:stretch>
            <a:fillRect/>
          </a:stretch>
        </p:blipFill>
        <p:spPr bwMode="auto">
          <a:xfrm>
            <a:off x="3214686" y="6215074"/>
            <a:ext cx="653654" cy="1581149"/>
          </a:xfrm>
          <a:prstGeom prst="rect">
            <a:avLst/>
          </a:prstGeom>
          <a:noFill/>
          <a:ln w="9525">
            <a:noFill/>
            <a:miter lim="800000"/>
            <a:headEnd/>
            <a:tailEnd/>
          </a:ln>
        </p:spPr>
      </p:pic>
      <p:pic>
        <p:nvPicPr>
          <p:cNvPr id="3093" name="Рисунок 6" descr="CSw40P6GgZA.jpg"/>
          <p:cNvPicPr>
            <a:picLocks noChangeAspect="1"/>
          </p:cNvPicPr>
          <p:nvPr/>
        </p:nvPicPr>
        <p:blipFill>
          <a:blip r:embed="rId22" cstate="print"/>
          <a:srcRect/>
          <a:stretch>
            <a:fillRect/>
          </a:stretch>
        </p:blipFill>
        <p:spPr bwMode="auto">
          <a:xfrm>
            <a:off x="3071810" y="4143372"/>
            <a:ext cx="592931" cy="1524000"/>
          </a:xfrm>
          <a:prstGeom prst="rect">
            <a:avLst/>
          </a:prstGeom>
          <a:noFill/>
          <a:ln w="9525">
            <a:noFill/>
            <a:miter lim="800000"/>
            <a:headEnd/>
            <a:tailEnd/>
          </a:ln>
        </p:spPr>
      </p:pic>
      <p:pic>
        <p:nvPicPr>
          <p:cNvPr id="3094" name="Рисунок 10" descr="PRLg0RQ68JQ.jpg"/>
          <p:cNvPicPr>
            <a:picLocks noChangeAspect="1"/>
          </p:cNvPicPr>
          <p:nvPr/>
        </p:nvPicPr>
        <p:blipFill>
          <a:blip r:embed="rId23" cstate="print"/>
          <a:srcRect/>
          <a:stretch>
            <a:fillRect/>
          </a:stretch>
        </p:blipFill>
        <p:spPr bwMode="auto">
          <a:xfrm>
            <a:off x="2285992" y="2214546"/>
            <a:ext cx="679847" cy="1714500"/>
          </a:xfrm>
          <a:prstGeom prst="rect">
            <a:avLst/>
          </a:prstGeom>
          <a:noFill/>
          <a:ln w="9525">
            <a:noFill/>
            <a:miter lim="800000"/>
            <a:headEnd/>
            <a:tailEnd/>
          </a:ln>
        </p:spPr>
      </p:pic>
      <p:pic>
        <p:nvPicPr>
          <p:cNvPr id="3095" name="Picture 23" descr="C:\Users\User\Desktop\Альбина\20151120_111014.jpg"/>
          <p:cNvPicPr>
            <a:picLocks noChangeAspect="1" noChangeArrowheads="1"/>
          </p:cNvPicPr>
          <p:nvPr/>
        </p:nvPicPr>
        <p:blipFill>
          <a:blip r:embed="rId24" cstate="print"/>
          <a:srcRect/>
          <a:stretch>
            <a:fillRect/>
          </a:stretch>
        </p:blipFill>
        <p:spPr bwMode="auto">
          <a:xfrm rot="5400000">
            <a:off x="-175973" y="1116519"/>
            <a:ext cx="2709353" cy="8572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7890" name="Picture 2" descr="C:\Users\User\Desktop\Альбина\жетістік\1 001 (1).jpg"/>
          <p:cNvPicPr>
            <a:picLocks noChangeAspect="1" noChangeArrowheads="1"/>
          </p:cNvPicPr>
          <p:nvPr/>
        </p:nvPicPr>
        <p:blipFill>
          <a:blip r:embed="rId3" cstate="print"/>
          <a:srcRect/>
          <a:stretch>
            <a:fillRect/>
          </a:stretch>
        </p:blipFill>
        <p:spPr bwMode="auto">
          <a:xfrm>
            <a:off x="964390" y="4667251"/>
            <a:ext cx="803678" cy="2173280"/>
          </a:xfrm>
          <a:prstGeom prst="rect">
            <a:avLst/>
          </a:prstGeom>
          <a:noFill/>
        </p:spPr>
      </p:pic>
      <p:pic>
        <p:nvPicPr>
          <p:cNvPr id="37891" name="Picture 3" descr="C:\Users\User\Desktop\Альбина\жетістік\2 001.jpg"/>
          <p:cNvPicPr>
            <a:picLocks noChangeAspect="1" noChangeArrowheads="1"/>
          </p:cNvPicPr>
          <p:nvPr/>
        </p:nvPicPr>
        <p:blipFill>
          <a:blip r:embed="rId4" cstate="print"/>
          <a:srcRect/>
          <a:stretch>
            <a:fillRect/>
          </a:stretch>
        </p:blipFill>
        <p:spPr bwMode="auto">
          <a:xfrm>
            <a:off x="2571744" y="1523980"/>
            <a:ext cx="760522" cy="1905013"/>
          </a:xfrm>
          <a:prstGeom prst="rect">
            <a:avLst/>
          </a:prstGeom>
          <a:noFill/>
        </p:spPr>
      </p:pic>
      <p:pic>
        <p:nvPicPr>
          <p:cNvPr id="37892" name="Picture 4" descr="C:\Users\User\Desktop\Альбина\жетістік\2 001 (3).jpg"/>
          <p:cNvPicPr>
            <a:picLocks noChangeAspect="1" noChangeArrowheads="1"/>
          </p:cNvPicPr>
          <p:nvPr/>
        </p:nvPicPr>
        <p:blipFill>
          <a:blip r:embed="rId5" cstate="print"/>
          <a:srcRect/>
          <a:stretch>
            <a:fillRect/>
          </a:stretch>
        </p:blipFill>
        <p:spPr bwMode="auto">
          <a:xfrm>
            <a:off x="4554149" y="2571737"/>
            <a:ext cx="696521" cy="2078019"/>
          </a:xfrm>
          <a:prstGeom prst="rect">
            <a:avLst/>
          </a:prstGeom>
          <a:noFill/>
        </p:spPr>
      </p:pic>
      <p:pic>
        <p:nvPicPr>
          <p:cNvPr id="37893" name="Picture 5" descr="C:\Users\User\Desktop\Альбина\жетістік\3 001.jpg"/>
          <p:cNvPicPr>
            <a:picLocks noChangeAspect="1" noChangeArrowheads="1"/>
          </p:cNvPicPr>
          <p:nvPr/>
        </p:nvPicPr>
        <p:blipFill>
          <a:blip r:embed="rId6" cstate="print"/>
          <a:srcRect/>
          <a:stretch>
            <a:fillRect/>
          </a:stretch>
        </p:blipFill>
        <p:spPr bwMode="auto">
          <a:xfrm>
            <a:off x="3214687" y="0"/>
            <a:ext cx="792446" cy="2039883"/>
          </a:xfrm>
          <a:prstGeom prst="rect">
            <a:avLst/>
          </a:prstGeom>
          <a:noFill/>
        </p:spPr>
      </p:pic>
      <p:pic>
        <p:nvPicPr>
          <p:cNvPr id="37894" name="Picture 6" descr="C:\Users\User\Desktop\Альбина\жетістік\1 001 (4).jpg"/>
          <p:cNvPicPr>
            <a:picLocks noChangeAspect="1" noChangeArrowheads="1"/>
          </p:cNvPicPr>
          <p:nvPr/>
        </p:nvPicPr>
        <p:blipFill>
          <a:blip r:embed="rId7" cstate="print"/>
          <a:srcRect/>
          <a:stretch>
            <a:fillRect/>
          </a:stretch>
        </p:blipFill>
        <p:spPr bwMode="auto">
          <a:xfrm>
            <a:off x="4286256" y="2"/>
            <a:ext cx="783546" cy="2025705"/>
          </a:xfrm>
          <a:prstGeom prst="rect">
            <a:avLst/>
          </a:prstGeom>
          <a:noFill/>
        </p:spPr>
      </p:pic>
      <p:pic>
        <p:nvPicPr>
          <p:cNvPr id="37895" name="Picture 7" descr="C:\Users\User\Desktop\Альбина\жетістік\3 001 (3).jpg"/>
          <p:cNvPicPr>
            <a:picLocks noChangeAspect="1" noChangeArrowheads="1"/>
          </p:cNvPicPr>
          <p:nvPr/>
        </p:nvPicPr>
        <p:blipFill>
          <a:blip r:embed="rId8" cstate="print"/>
          <a:srcRect/>
          <a:stretch>
            <a:fillRect/>
          </a:stretch>
        </p:blipFill>
        <p:spPr bwMode="auto">
          <a:xfrm>
            <a:off x="1821645" y="1"/>
            <a:ext cx="857256" cy="2095483"/>
          </a:xfrm>
          <a:prstGeom prst="rect">
            <a:avLst/>
          </a:prstGeom>
          <a:noFill/>
        </p:spPr>
      </p:pic>
      <p:pic>
        <p:nvPicPr>
          <p:cNvPr id="37896" name="Picture 8" descr="C:\Users\User\Desktop\Альбина\жетістік\20141209_094501-1.jpg"/>
          <p:cNvPicPr>
            <a:picLocks noChangeAspect="1" noChangeArrowheads="1"/>
          </p:cNvPicPr>
          <p:nvPr/>
        </p:nvPicPr>
        <p:blipFill>
          <a:blip r:embed="rId9" cstate="print"/>
          <a:srcRect/>
          <a:stretch>
            <a:fillRect/>
          </a:stretch>
        </p:blipFill>
        <p:spPr bwMode="auto">
          <a:xfrm>
            <a:off x="3268265" y="2666987"/>
            <a:ext cx="789255" cy="2000264"/>
          </a:xfrm>
          <a:prstGeom prst="rect">
            <a:avLst/>
          </a:prstGeom>
          <a:noFill/>
        </p:spPr>
      </p:pic>
      <p:pic>
        <p:nvPicPr>
          <p:cNvPr id="37897" name="Picture 9" descr="C:\Users\User\Desktop\Альбина\жетістік\IMG-20151119-WA0024-1.jpg"/>
          <p:cNvPicPr>
            <a:picLocks noChangeAspect="1" noChangeArrowheads="1"/>
          </p:cNvPicPr>
          <p:nvPr/>
        </p:nvPicPr>
        <p:blipFill>
          <a:blip r:embed="rId10" cstate="print"/>
          <a:srcRect/>
          <a:stretch>
            <a:fillRect/>
          </a:stretch>
        </p:blipFill>
        <p:spPr bwMode="auto">
          <a:xfrm>
            <a:off x="3964786" y="1428728"/>
            <a:ext cx="666355" cy="2000264"/>
          </a:xfrm>
          <a:prstGeom prst="rect">
            <a:avLst/>
          </a:prstGeom>
          <a:noFill/>
        </p:spPr>
      </p:pic>
      <p:pic>
        <p:nvPicPr>
          <p:cNvPr id="37898" name="Picture 10" descr="C:\Users\User\Desktop\Альбина\жетістік\IMG-20151119-WA0045-1.jpg"/>
          <p:cNvPicPr>
            <a:picLocks noChangeAspect="1" noChangeArrowheads="1"/>
          </p:cNvPicPr>
          <p:nvPr/>
        </p:nvPicPr>
        <p:blipFill>
          <a:blip r:embed="rId11" cstate="print"/>
          <a:srcRect/>
          <a:stretch>
            <a:fillRect/>
          </a:stretch>
        </p:blipFill>
        <p:spPr bwMode="auto">
          <a:xfrm>
            <a:off x="1928803" y="2666989"/>
            <a:ext cx="696521" cy="1855913"/>
          </a:xfrm>
          <a:prstGeom prst="rect">
            <a:avLst/>
          </a:prstGeom>
          <a:noFill/>
        </p:spPr>
      </p:pic>
      <p:pic>
        <p:nvPicPr>
          <p:cNvPr id="37899" name="Picture 11" descr="C:\Users\User\Desktop\Альбина\IMG_20141006_210105.jpg"/>
          <p:cNvPicPr>
            <a:picLocks noChangeAspect="1" noChangeArrowheads="1"/>
          </p:cNvPicPr>
          <p:nvPr/>
        </p:nvPicPr>
        <p:blipFill>
          <a:blip r:embed="rId12" cstate="print"/>
          <a:srcRect/>
          <a:stretch>
            <a:fillRect/>
          </a:stretch>
        </p:blipFill>
        <p:spPr bwMode="auto">
          <a:xfrm>
            <a:off x="160713" y="476221"/>
            <a:ext cx="1555022" cy="3714776"/>
          </a:xfrm>
          <a:prstGeom prst="rect">
            <a:avLst/>
          </a:prstGeom>
          <a:noFill/>
        </p:spPr>
      </p:pic>
      <p:pic>
        <p:nvPicPr>
          <p:cNvPr id="37900" name="Picture 12" descr="C:\Users\User\Desktop\Альбина\жетістік\20141209_094724-1.jpg"/>
          <p:cNvPicPr>
            <a:picLocks noChangeAspect="1" noChangeArrowheads="1"/>
          </p:cNvPicPr>
          <p:nvPr/>
        </p:nvPicPr>
        <p:blipFill>
          <a:blip r:embed="rId13" cstate="print"/>
          <a:srcRect/>
          <a:stretch>
            <a:fillRect/>
          </a:stretch>
        </p:blipFill>
        <p:spPr bwMode="auto">
          <a:xfrm>
            <a:off x="1" y="4667250"/>
            <a:ext cx="815900" cy="2093491"/>
          </a:xfrm>
          <a:prstGeom prst="rect">
            <a:avLst/>
          </a:prstGeom>
          <a:noFill/>
        </p:spPr>
      </p:pic>
      <p:pic>
        <p:nvPicPr>
          <p:cNvPr id="37901" name="Picture 13" descr="C:\Users\User\Desktop\Альбина\жетістік\IMG-20151119-WA0025-1.jpg"/>
          <p:cNvPicPr>
            <a:picLocks noChangeAspect="1" noChangeArrowheads="1"/>
          </p:cNvPicPr>
          <p:nvPr/>
        </p:nvPicPr>
        <p:blipFill>
          <a:blip r:embed="rId14" cstate="print"/>
          <a:srcRect/>
          <a:stretch>
            <a:fillRect/>
          </a:stretch>
        </p:blipFill>
        <p:spPr bwMode="auto">
          <a:xfrm>
            <a:off x="1928803" y="4762503"/>
            <a:ext cx="825265" cy="2070245"/>
          </a:xfrm>
          <a:prstGeom prst="rect">
            <a:avLst/>
          </a:prstGeom>
          <a:noFill/>
        </p:spPr>
      </p:pic>
      <p:pic>
        <p:nvPicPr>
          <p:cNvPr id="37902" name="Picture 14" descr="C:\Users\User\Desktop\Альбина\жетістік\IMG-20151119-WA0028-1.jpg"/>
          <p:cNvPicPr>
            <a:picLocks noChangeAspect="1" noChangeArrowheads="1"/>
          </p:cNvPicPr>
          <p:nvPr/>
        </p:nvPicPr>
        <p:blipFill>
          <a:blip r:embed="rId15" cstate="print"/>
          <a:srcRect/>
          <a:stretch>
            <a:fillRect/>
          </a:stretch>
        </p:blipFill>
        <p:spPr bwMode="auto">
          <a:xfrm>
            <a:off x="2357430" y="6000762"/>
            <a:ext cx="844260" cy="1981188"/>
          </a:xfrm>
          <a:prstGeom prst="rect">
            <a:avLst/>
          </a:prstGeom>
          <a:noFill/>
        </p:spPr>
      </p:pic>
      <p:pic>
        <p:nvPicPr>
          <p:cNvPr id="37903" name="Picture 15" descr="C:\Users\User\Desktop\Альбина\жетістік\IMG-20151119-WA0029-1.jpg"/>
          <p:cNvPicPr>
            <a:picLocks noChangeAspect="1" noChangeArrowheads="1"/>
          </p:cNvPicPr>
          <p:nvPr/>
        </p:nvPicPr>
        <p:blipFill>
          <a:blip r:embed="rId16" cstate="print"/>
          <a:srcRect/>
          <a:stretch>
            <a:fillRect/>
          </a:stretch>
        </p:blipFill>
        <p:spPr bwMode="auto">
          <a:xfrm>
            <a:off x="3589737" y="5238756"/>
            <a:ext cx="775117" cy="1809763"/>
          </a:xfrm>
          <a:prstGeom prst="rect">
            <a:avLst/>
          </a:prstGeom>
          <a:noFill/>
        </p:spPr>
      </p:pic>
      <p:pic>
        <p:nvPicPr>
          <p:cNvPr id="37904" name="Picture 16" descr="C:\Users\User\Desktop\Альбина\жетістік\IMG-20151119-WA0042-1.jpg"/>
          <p:cNvPicPr>
            <a:picLocks noChangeAspect="1" noChangeArrowheads="1"/>
          </p:cNvPicPr>
          <p:nvPr/>
        </p:nvPicPr>
        <p:blipFill>
          <a:blip r:embed="rId17" cstate="print"/>
          <a:srcRect/>
          <a:stretch>
            <a:fillRect/>
          </a:stretch>
        </p:blipFill>
        <p:spPr bwMode="auto">
          <a:xfrm>
            <a:off x="4983264" y="4857755"/>
            <a:ext cx="828173" cy="2190765"/>
          </a:xfrm>
          <a:prstGeom prst="rect">
            <a:avLst/>
          </a:prstGeom>
          <a:noFill/>
        </p:spPr>
      </p:pic>
      <p:pic>
        <p:nvPicPr>
          <p:cNvPr id="37905" name="Picture 17" descr="C:\Users\User\Desktop\Альбина\жетістік\IMG-20151119-WA0044-1.jpg"/>
          <p:cNvPicPr>
            <a:picLocks noChangeAspect="1" noChangeArrowheads="1"/>
          </p:cNvPicPr>
          <p:nvPr/>
        </p:nvPicPr>
        <p:blipFill>
          <a:blip r:embed="rId18" cstate="print"/>
          <a:srcRect/>
          <a:stretch>
            <a:fillRect/>
          </a:stretch>
        </p:blipFill>
        <p:spPr bwMode="auto">
          <a:xfrm>
            <a:off x="4232677" y="6572264"/>
            <a:ext cx="864680" cy="2286016"/>
          </a:xfrm>
          <a:prstGeom prst="rect">
            <a:avLst/>
          </a:prstGeom>
          <a:noFill/>
        </p:spPr>
      </p:pic>
      <p:pic>
        <p:nvPicPr>
          <p:cNvPr id="37906" name="Picture 18" descr="C:\Users\User\Desktop\Альбина\жетістік\IMG-20151119-WA0052-1.jpg"/>
          <p:cNvPicPr>
            <a:picLocks noChangeAspect="1" noChangeArrowheads="1"/>
          </p:cNvPicPr>
          <p:nvPr/>
        </p:nvPicPr>
        <p:blipFill>
          <a:blip r:embed="rId19" cstate="print"/>
          <a:srcRect/>
          <a:stretch>
            <a:fillRect/>
          </a:stretch>
        </p:blipFill>
        <p:spPr bwMode="auto">
          <a:xfrm>
            <a:off x="5250669" y="380972"/>
            <a:ext cx="455394" cy="1619261"/>
          </a:xfrm>
          <a:prstGeom prst="rect">
            <a:avLst/>
          </a:prstGeom>
          <a:noFill/>
        </p:spPr>
      </p:pic>
      <p:pic>
        <p:nvPicPr>
          <p:cNvPr id="37907" name="Picture 19" descr="C:\Users\User\Desktop\Альбина\жетістік\IMG-20151119-WA0049-1.jpg"/>
          <p:cNvPicPr>
            <a:picLocks noChangeAspect="1" noChangeArrowheads="1"/>
          </p:cNvPicPr>
          <p:nvPr/>
        </p:nvPicPr>
        <p:blipFill>
          <a:blip r:embed="rId20" cstate="print"/>
          <a:srcRect/>
          <a:stretch>
            <a:fillRect/>
          </a:stretch>
        </p:blipFill>
        <p:spPr bwMode="auto">
          <a:xfrm>
            <a:off x="1017969" y="7178753"/>
            <a:ext cx="750100" cy="1965249"/>
          </a:xfrm>
          <a:prstGeom prst="rect">
            <a:avLst/>
          </a:prstGeom>
          <a:noFill/>
        </p:spPr>
      </p:pic>
      <p:pic>
        <p:nvPicPr>
          <p:cNvPr id="37908" name="Picture 20" descr="C:\Users\User\Desktop\Альбина\жетістік\IMG-20151119-WA0053-1.jpg"/>
          <p:cNvPicPr>
            <a:picLocks noChangeAspect="1" noChangeArrowheads="1"/>
          </p:cNvPicPr>
          <p:nvPr/>
        </p:nvPicPr>
        <p:blipFill>
          <a:blip r:embed="rId21" cstate="print"/>
          <a:srcRect/>
          <a:stretch>
            <a:fillRect/>
          </a:stretch>
        </p:blipFill>
        <p:spPr bwMode="auto">
          <a:xfrm>
            <a:off x="3053950" y="6953268"/>
            <a:ext cx="821516" cy="1809763"/>
          </a:xfrm>
          <a:prstGeom prst="rect">
            <a:avLst/>
          </a:prstGeom>
          <a:noFill/>
        </p:spPr>
      </p:pic>
      <p:pic>
        <p:nvPicPr>
          <p:cNvPr id="37910" name="Picture 22" descr="C:\Users\User\Desktop\Альбина\жетістік\IMG-20151119-WA0041-1.jpg"/>
          <p:cNvPicPr>
            <a:picLocks noChangeAspect="1" noChangeArrowheads="1"/>
          </p:cNvPicPr>
          <p:nvPr/>
        </p:nvPicPr>
        <p:blipFill>
          <a:blip r:embed="rId22" cstate="print"/>
          <a:srcRect/>
          <a:stretch>
            <a:fillRect/>
          </a:stretch>
        </p:blipFill>
        <p:spPr bwMode="auto">
          <a:xfrm>
            <a:off x="428605" y="6000760"/>
            <a:ext cx="750075" cy="1967592"/>
          </a:xfrm>
          <a:prstGeom prst="rect">
            <a:avLst/>
          </a:prstGeom>
          <a:noFill/>
        </p:spPr>
      </p:pic>
      <p:pic>
        <p:nvPicPr>
          <p:cNvPr id="37911" name="Picture 23" descr="C:\Users\User\Desktop\Альбина\жетістік\20141209_094646.jpg"/>
          <p:cNvPicPr>
            <a:picLocks noChangeAspect="1" noChangeArrowheads="1"/>
          </p:cNvPicPr>
          <p:nvPr/>
        </p:nvPicPr>
        <p:blipFill>
          <a:blip r:embed="rId23" cstate="print"/>
          <a:srcRect/>
          <a:stretch>
            <a:fillRect/>
          </a:stretch>
        </p:blipFill>
        <p:spPr bwMode="auto">
          <a:xfrm>
            <a:off x="5572140" y="1619229"/>
            <a:ext cx="428628" cy="1404232"/>
          </a:xfrm>
          <a:prstGeom prst="rect">
            <a:avLst/>
          </a:prstGeom>
          <a:noFill/>
        </p:spPr>
      </p:pic>
      <p:pic>
        <p:nvPicPr>
          <p:cNvPr id="37912" name="Picture 24" descr="C:\Users\User\Desktop\Альбина\жетістік\IMG-20151119-WA0034-1.jpg"/>
          <p:cNvPicPr>
            <a:picLocks noChangeAspect="1" noChangeArrowheads="1"/>
          </p:cNvPicPr>
          <p:nvPr/>
        </p:nvPicPr>
        <p:blipFill>
          <a:blip r:embed="rId24" cstate="print"/>
          <a:srcRect/>
          <a:stretch>
            <a:fillRect/>
          </a:stretch>
        </p:blipFill>
        <p:spPr bwMode="auto">
          <a:xfrm>
            <a:off x="5304248" y="2857488"/>
            <a:ext cx="482207" cy="1333509"/>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ÑÐ¾Ð½ Ð´Ð»Ñ ÑÐ»Ð°Ð¹Ð´Ð°"/>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pic>
        <p:nvPicPr>
          <p:cNvPr id="36866" name="Picture 2" descr="C:\Users\User\Desktop\Альбина\20140525_111242.jpg"/>
          <p:cNvPicPr>
            <a:picLocks noChangeAspect="1" noChangeArrowheads="1"/>
          </p:cNvPicPr>
          <p:nvPr/>
        </p:nvPicPr>
        <p:blipFill>
          <a:blip r:embed="rId3" cstate="print"/>
          <a:srcRect/>
          <a:stretch>
            <a:fillRect/>
          </a:stretch>
        </p:blipFill>
        <p:spPr bwMode="auto">
          <a:xfrm>
            <a:off x="375026" y="666724"/>
            <a:ext cx="2464611" cy="3429024"/>
          </a:xfrm>
          <a:prstGeom prst="rect">
            <a:avLst/>
          </a:prstGeom>
          <a:noFill/>
        </p:spPr>
      </p:pic>
      <p:pic>
        <p:nvPicPr>
          <p:cNvPr id="36867" name="Picture 3" descr="C:\Users\User\Desktop\Альбина\2013-12-14 12.32.57.jpg"/>
          <p:cNvPicPr>
            <a:picLocks noChangeAspect="1" noChangeArrowheads="1"/>
          </p:cNvPicPr>
          <p:nvPr/>
        </p:nvPicPr>
        <p:blipFill>
          <a:blip r:embed="rId4" cstate="print"/>
          <a:srcRect/>
          <a:stretch>
            <a:fillRect/>
          </a:stretch>
        </p:blipFill>
        <p:spPr bwMode="auto">
          <a:xfrm>
            <a:off x="3053952" y="571472"/>
            <a:ext cx="2570717" cy="3619525"/>
          </a:xfrm>
          <a:prstGeom prst="rect">
            <a:avLst/>
          </a:prstGeom>
          <a:noFill/>
        </p:spPr>
      </p:pic>
      <p:pic>
        <p:nvPicPr>
          <p:cNvPr id="36868" name="Picture 4" descr="C:\Users\User\Desktop\Альбина\IMG_20140617_004236.jpg"/>
          <p:cNvPicPr>
            <a:picLocks noChangeAspect="1" noChangeArrowheads="1"/>
          </p:cNvPicPr>
          <p:nvPr/>
        </p:nvPicPr>
        <p:blipFill>
          <a:blip r:embed="rId5" cstate="print"/>
          <a:srcRect/>
          <a:stretch>
            <a:fillRect/>
          </a:stretch>
        </p:blipFill>
        <p:spPr bwMode="auto">
          <a:xfrm>
            <a:off x="1607332" y="4667252"/>
            <a:ext cx="2625347" cy="3727453"/>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2111</TotalTime>
  <Words>1645</Words>
  <Application>Microsoft Office PowerPoint</Application>
  <PresentationFormat>Экран (4:3)</PresentationFormat>
  <Paragraphs>271</Paragraphs>
  <Slides>51</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51</vt:i4>
      </vt:variant>
    </vt:vector>
  </HeadingPairs>
  <TitlesOfParts>
    <vt:vector size="53" baseType="lpstr">
      <vt:lpstr>Тема Office</vt:lpstr>
      <vt:lpstr>Презентация</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Ашық сабақтар</vt:lpstr>
      <vt:lpstr>Слайд 39</vt:lpstr>
      <vt:lpstr>Слайд 40</vt:lpstr>
      <vt:lpstr>Слайд 41</vt:lpstr>
      <vt:lpstr>Слайд 42</vt:lpstr>
      <vt:lpstr>ы</vt:lpstr>
      <vt:lpstr>Слайд 44</vt:lpstr>
      <vt:lpstr>Слайд 45</vt:lpstr>
      <vt:lpstr>Слайд 46</vt:lpstr>
      <vt:lpstr>Слайд 47</vt:lpstr>
      <vt:lpstr>Слайд 48</vt:lpstr>
      <vt:lpstr>Слайд 49</vt:lpstr>
      <vt:lpstr>Слайд 50</vt:lpstr>
      <vt:lpstr>Слайд 51</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XXXXX</dc:creator>
  <cp:lastModifiedBy>XXXXX</cp:lastModifiedBy>
  <cp:revision>64</cp:revision>
  <dcterms:created xsi:type="dcterms:W3CDTF">2017-01-31T17:23:50Z</dcterms:created>
  <dcterms:modified xsi:type="dcterms:W3CDTF">2020-01-26T18:22:39Z</dcterms:modified>
</cp:coreProperties>
</file>